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53"/>
  </p:notesMasterIdLst>
  <p:sldIdLst>
    <p:sldId id="256" r:id="rId3"/>
    <p:sldId id="260" r:id="rId4"/>
    <p:sldId id="261" r:id="rId5"/>
    <p:sldId id="305" r:id="rId6"/>
    <p:sldId id="264" r:id="rId7"/>
    <p:sldId id="306" r:id="rId8"/>
    <p:sldId id="307" r:id="rId9"/>
    <p:sldId id="309" r:id="rId10"/>
    <p:sldId id="310" r:id="rId11"/>
    <p:sldId id="333" r:id="rId12"/>
    <p:sldId id="277" r:id="rId13"/>
    <p:sldId id="262" r:id="rId14"/>
    <p:sldId id="282"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283" r:id="rId31"/>
    <p:sldId id="284" r:id="rId32"/>
    <p:sldId id="316"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Lst>
  <p:sldSz cx="9144000" cy="5143500" type="screen16x9"/>
  <p:notesSz cx="6858000" cy="9144000"/>
  <p:embeddedFontLst>
    <p:embeddedFont>
      <p:font typeface="Amatic SC" panose="00000500000000000000" pitchFamily="2" charset="-79"/>
      <p:regular r:id="rId54"/>
      <p:bold r:id="rId55"/>
    </p:embeddedFont>
    <p:embeddedFont>
      <p:font typeface="Asap" panose="020B0604020202020204" charset="0"/>
      <p:regular r:id="rId56"/>
      <p:bold r:id="rId57"/>
      <p:italic r:id="rId58"/>
      <p:boldItalic r:id="rId59"/>
    </p:embeddedFont>
    <p:embeddedFont>
      <p:font typeface="Calibri" panose="020F0502020204030204" pitchFamily="34" charset="0"/>
      <p:regular r:id="rId60"/>
      <p:bold r:id="rId61"/>
      <p:italic r:id="rId62"/>
      <p:boldItalic r:id="rId63"/>
    </p:embeddedFont>
    <p:embeddedFont>
      <p:font typeface="Proxima Nova" panose="020B0604020202020204" charset="0"/>
      <p:regular r:id="rId64"/>
      <p:bold r:id="rId65"/>
      <p:italic r:id="rId66"/>
      <p:boldItalic r:id="rId67"/>
    </p:embeddedFont>
    <p:embeddedFont>
      <p:font typeface="Proxima Nova Semibold" panose="020B0604020202020204" charset="0"/>
      <p:regular r:id="rId68"/>
      <p:bold r:id="rId69"/>
      <p:boldItalic r:id="rId70"/>
    </p:embeddedFont>
    <p:embeddedFont>
      <p:font typeface="Roboto Medium" panose="02000000000000000000" pitchFamily="2" charset="0"/>
      <p:regular r:id="rId71"/>
      <p:bold r:id="rId72"/>
      <p:italic r:id="rId73"/>
      <p:boldItalic r:id="rId74"/>
    </p:embeddedFont>
    <p:embeddedFont>
      <p:font typeface="Signika" panose="020B0604020202020204" charset="0"/>
      <p:regular r:id="rId75"/>
      <p:bold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A942CA-76C5-429E-966E-FE42A63D2FC7}">
  <a:tblStyle styleId="{0EA942CA-76C5-429E-966E-FE42A63D2FC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106" d="100"/>
          <a:sy n="106" d="100"/>
        </p:scale>
        <p:origin x="80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0.fntdata"/><Relationship Id="rId68" Type="http://schemas.openxmlformats.org/officeDocument/2006/relationships/font" Target="fonts/font15.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font" Target="fonts/font21.fntdata"/><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9.fntdata"/><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2.fntdata"/><Relationship Id="rId76" Type="http://schemas.openxmlformats.org/officeDocument/2006/relationships/font" Target="fonts/font23.fntdata"/><Relationship Id="rId7" Type="http://schemas.openxmlformats.org/officeDocument/2006/relationships/slide" Target="slides/slide5.xml"/><Relationship Id="rId71" Type="http://schemas.openxmlformats.org/officeDocument/2006/relationships/font" Target="fonts/font18.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b77f0cf0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b77f0cf0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b77d9a9d7b_0_16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b77d9a9d7b_0_16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9837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b77d9a9d7b_0_16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b77d9a9d7b_0_16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56633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b77d9a9d7b_0_16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b77d9a9d7b_0_16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69875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b77d9a9d7b_0_16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b77d9a9d7b_0_16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7471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b77d9a9d7b_0_16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b77d9a9d7b_0_16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59578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b77d9a9d7b_0_16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b77d9a9d7b_0_16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1732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b77d9a9d7b_0_16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b77d9a9d7b_0_16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08780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b77d9a9d7b_0_16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b77d9a9d7b_0_16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6496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b77d9a9d7b_0_16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b77d9a9d7b_0_16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17448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b77d9a9d7b_0_16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b77d9a9d7b_0_16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2901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b4e45d4d9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b4e45d4d9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b77d9a9d7b_0_16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b77d9a9d7b_0_16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2692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b77d9a9d7b_0_16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b77d9a9d7b_0_16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7735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b77d9a9d7b_0_16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b77d9a9d7b_0_16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81767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b77d9a9d7b_0_16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b77d9a9d7b_0_16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7152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gb77d9a9d7b_0_16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8" name="Google Shape;1508;gb77d9a9d7b_0_16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b77d9a9d7b_0_16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b77d9a9d7b_0_16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b77d9a9d7b_0_16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b77d9a9d7b_0_16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0992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b77d9a9d7b_0_16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b77d9a9d7b_0_16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SLIDES_API902646266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SLIDES_API90264626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SLIDES_API90264626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SLIDES_API90264626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b77d9a9d7b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b77d9a9d7b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b77d9a9d7b_0_8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1" name="Google Shape;1571;gb77d9a9d7b_0_8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0"/>
        <p:cNvGrpSpPr/>
        <p:nvPr/>
      </p:nvGrpSpPr>
      <p:grpSpPr>
        <a:xfrm>
          <a:off x="0" y="0"/>
          <a:ext cx="0" cy="0"/>
          <a:chOff x="0" y="0"/>
          <a:chExt cx="0" cy="0"/>
        </a:xfrm>
      </p:grpSpPr>
      <p:sp>
        <p:nvSpPr>
          <p:cNvPr id="1591" name="Google Shape;1591;gb77d9a9d7b_0_8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2" name="Google Shape;1592;gb77d9a9d7b_0_8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b77d9a9d7b_0_8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b77d9a9d7b_0_8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gb77d9a9d7b_0_85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5" name="Google Shape;1945;gb77d9a9d7b_0_8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0"/>
        <p:cNvGrpSpPr/>
        <p:nvPr/>
      </p:nvGrpSpPr>
      <p:grpSpPr>
        <a:xfrm>
          <a:off x="0" y="0"/>
          <a:ext cx="0" cy="0"/>
          <a:chOff x="0" y="0"/>
          <a:chExt cx="0" cy="0"/>
        </a:xfrm>
      </p:grpSpPr>
      <p:sp>
        <p:nvSpPr>
          <p:cNvPr id="4731" name="Google Shape;4731;gb77d9a9d7b_0_11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2" name="Google Shape;4732;gb77d9a9d7b_0_1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9"/>
        <p:cNvGrpSpPr/>
        <p:nvPr/>
      </p:nvGrpSpPr>
      <p:grpSpPr>
        <a:xfrm>
          <a:off x="0" y="0"/>
          <a:ext cx="0" cy="0"/>
          <a:chOff x="0" y="0"/>
          <a:chExt cx="0" cy="0"/>
        </a:xfrm>
      </p:grpSpPr>
      <p:sp>
        <p:nvSpPr>
          <p:cNvPr id="5150" name="Google Shape;5150;gb77d9a9d7b_0_117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1" name="Google Shape;5151;gb77d9a9d7b_0_11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9"/>
        <p:cNvGrpSpPr/>
        <p:nvPr/>
      </p:nvGrpSpPr>
      <p:grpSpPr>
        <a:xfrm>
          <a:off x="0" y="0"/>
          <a:ext cx="0" cy="0"/>
          <a:chOff x="0" y="0"/>
          <a:chExt cx="0" cy="0"/>
        </a:xfrm>
      </p:grpSpPr>
      <p:sp>
        <p:nvSpPr>
          <p:cNvPr id="5320" name="Google Shape;5320;gb77d9a9d7b_0_119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1" name="Google Shape;5321;gb77d9a9d7b_0_11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4"/>
        <p:cNvGrpSpPr/>
        <p:nvPr/>
      </p:nvGrpSpPr>
      <p:grpSpPr>
        <a:xfrm>
          <a:off x="0" y="0"/>
          <a:ext cx="0" cy="0"/>
          <a:chOff x="0" y="0"/>
          <a:chExt cx="0" cy="0"/>
        </a:xfrm>
      </p:grpSpPr>
      <p:sp>
        <p:nvSpPr>
          <p:cNvPr id="5725" name="Google Shape;5725;gb77d9a9d7b_0_12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6" name="Google Shape;5726;gb77d9a9d7b_0_12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4"/>
        <p:cNvGrpSpPr/>
        <p:nvPr/>
      </p:nvGrpSpPr>
      <p:grpSpPr>
        <a:xfrm>
          <a:off x="0" y="0"/>
          <a:ext cx="0" cy="0"/>
          <a:chOff x="0" y="0"/>
          <a:chExt cx="0" cy="0"/>
        </a:xfrm>
      </p:grpSpPr>
      <p:sp>
        <p:nvSpPr>
          <p:cNvPr id="6105" name="Google Shape;6105;gb77d9a9d7b_0_126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6" name="Google Shape;6106;gb77d9a9d7b_0_12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8"/>
        <p:cNvGrpSpPr/>
        <p:nvPr/>
      </p:nvGrpSpPr>
      <p:grpSpPr>
        <a:xfrm>
          <a:off x="0" y="0"/>
          <a:ext cx="0" cy="0"/>
          <a:chOff x="0" y="0"/>
          <a:chExt cx="0" cy="0"/>
        </a:xfrm>
      </p:grpSpPr>
      <p:sp>
        <p:nvSpPr>
          <p:cNvPr id="6519" name="Google Shape;6519;gb77d9a9d7b_0_13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0" name="Google Shape;6520;gb77d9a9d7b_0_13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b4e45d4d9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b4e45d4d9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9"/>
        <p:cNvGrpSpPr/>
        <p:nvPr/>
      </p:nvGrpSpPr>
      <p:grpSpPr>
        <a:xfrm>
          <a:off x="0" y="0"/>
          <a:ext cx="0" cy="0"/>
          <a:chOff x="0" y="0"/>
          <a:chExt cx="0" cy="0"/>
        </a:xfrm>
      </p:grpSpPr>
      <p:sp>
        <p:nvSpPr>
          <p:cNvPr id="6880" name="Google Shape;6880;gb77d9a9d7b_0_134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1" name="Google Shape;6881;gb77d9a9d7b_0_13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9"/>
        <p:cNvGrpSpPr/>
        <p:nvPr/>
      </p:nvGrpSpPr>
      <p:grpSpPr>
        <a:xfrm>
          <a:off x="0" y="0"/>
          <a:ext cx="0" cy="0"/>
          <a:chOff x="0" y="0"/>
          <a:chExt cx="0" cy="0"/>
        </a:xfrm>
      </p:grpSpPr>
      <p:sp>
        <p:nvSpPr>
          <p:cNvPr id="7390" name="Google Shape;7390;gb77d9a9d7b_0_139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1" name="Google Shape;7391;gb77d9a9d7b_0_139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9"/>
        <p:cNvGrpSpPr/>
        <p:nvPr/>
      </p:nvGrpSpPr>
      <p:grpSpPr>
        <a:xfrm>
          <a:off x="0" y="0"/>
          <a:ext cx="0" cy="0"/>
          <a:chOff x="0" y="0"/>
          <a:chExt cx="0" cy="0"/>
        </a:xfrm>
      </p:grpSpPr>
      <p:sp>
        <p:nvSpPr>
          <p:cNvPr id="8010" name="Google Shape;8010;gb77d9a9d7b_0_14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1" name="Google Shape;8011;gb77d9a9d7b_0_14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3"/>
        <p:cNvGrpSpPr/>
        <p:nvPr/>
      </p:nvGrpSpPr>
      <p:grpSpPr>
        <a:xfrm>
          <a:off x="0" y="0"/>
          <a:ext cx="0" cy="0"/>
          <a:chOff x="0" y="0"/>
          <a:chExt cx="0" cy="0"/>
        </a:xfrm>
      </p:grpSpPr>
      <p:sp>
        <p:nvSpPr>
          <p:cNvPr id="8604" name="Google Shape;8604;gb77d9a9d7b_0_15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5" name="Google Shape;8605;gb77d9a9d7b_0_15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4"/>
        <p:cNvGrpSpPr/>
        <p:nvPr/>
      </p:nvGrpSpPr>
      <p:grpSpPr>
        <a:xfrm>
          <a:off x="0" y="0"/>
          <a:ext cx="0" cy="0"/>
          <a:chOff x="0" y="0"/>
          <a:chExt cx="0" cy="0"/>
        </a:xfrm>
      </p:grpSpPr>
      <p:sp>
        <p:nvSpPr>
          <p:cNvPr id="8925" name="Google Shape;8925;gb77d9a9d7b_0_155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6" name="Google Shape;8926;gb77d9a9d7b_0_15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9"/>
        <p:cNvGrpSpPr/>
        <p:nvPr/>
      </p:nvGrpSpPr>
      <p:grpSpPr>
        <a:xfrm>
          <a:off x="0" y="0"/>
          <a:ext cx="0" cy="0"/>
          <a:chOff x="0" y="0"/>
          <a:chExt cx="0" cy="0"/>
        </a:xfrm>
      </p:grpSpPr>
      <p:sp>
        <p:nvSpPr>
          <p:cNvPr id="9230" name="Google Shape;9230;gb77d9a9d7b_0_158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1" name="Google Shape;9231;gb77d9a9d7b_0_15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afb26bfac9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afb26bfac9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b77d9a9d7b_0_16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5" name="Google Shape;1415;gb77d9a9d7b_0_16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b9808a5af8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b9808a5af8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b77d9a9d7b_0_16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b77d9a9d7b_0_16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b77d9a9d7b_0_16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b77d9a9d7b_0_16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271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B7D6FC"/>
            </a:gs>
            <a:gs pos="100000">
              <a:srgbClr val="4090F0"/>
            </a:gs>
          </a:gsLst>
          <a:path path="circle">
            <a:fillToRect l="50000" t="50000" r="50000" b="50000"/>
          </a:path>
          <a:tileRect/>
        </a:gradFill>
        <a:effectLst/>
      </p:bgPr>
    </p:bg>
    <p:spTree>
      <p:nvGrpSpPr>
        <p:cNvPr id="1" name="Shape 8"/>
        <p:cNvGrpSpPr/>
        <p:nvPr/>
      </p:nvGrpSpPr>
      <p:grpSpPr>
        <a:xfrm>
          <a:off x="0" y="0"/>
          <a:ext cx="0" cy="0"/>
          <a:chOff x="0" y="0"/>
          <a:chExt cx="0" cy="0"/>
        </a:xfrm>
      </p:grpSpPr>
      <p:grpSp>
        <p:nvGrpSpPr>
          <p:cNvPr id="9" name="Google Shape;9;p2"/>
          <p:cNvGrpSpPr/>
          <p:nvPr/>
        </p:nvGrpSpPr>
        <p:grpSpPr>
          <a:xfrm>
            <a:off x="35" y="-346161"/>
            <a:ext cx="9143936" cy="5994890"/>
            <a:chOff x="238125" y="550425"/>
            <a:chExt cx="7124775" cy="4671100"/>
          </a:xfrm>
        </p:grpSpPr>
        <p:sp>
          <p:nvSpPr>
            <p:cNvPr id="10" name="Google Shape;10;p2"/>
            <p:cNvSpPr/>
            <p:nvPr/>
          </p:nvSpPr>
          <p:spPr>
            <a:xfrm>
              <a:off x="5570167" y="2891868"/>
              <a:ext cx="739850" cy="790700"/>
            </a:xfrm>
            <a:custGeom>
              <a:avLst/>
              <a:gdLst/>
              <a:ahLst/>
              <a:cxnLst/>
              <a:rect l="l" t="t" r="r" b="b"/>
              <a:pathLst>
                <a:path w="29594" h="31628" extrusionOk="0">
                  <a:moveTo>
                    <a:pt x="16818" y="0"/>
                  </a:moveTo>
                  <a:cubicBezTo>
                    <a:pt x="16719" y="0"/>
                    <a:pt x="16621" y="61"/>
                    <a:pt x="16596" y="198"/>
                  </a:cubicBezTo>
                  <a:cubicBezTo>
                    <a:pt x="16475" y="685"/>
                    <a:pt x="16323" y="1323"/>
                    <a:pt x="16201" y="1748"/>
                  </a:cubicBezTo>
                  <a:cubicBezTo>
                    <a:pt x="15836" y="1171"/>
                    <a:pt x="15411" y="624"/>
                    <a:pt x="14925" y="137"/>
                  </a:cubicBezTo>
                  <a:cubicBezTo>
                    <a:pt x="14877" y="90"/>
                    <a:pt x="14823" y="70"/>
                    <a:pt x="14771" y="70"/>
                  </a:cubicBezTo>
                  <a:cubicBezTo>
                    <a:pt x="14590" y="70"/>
                    <a:pt x="14425" y="313"/>
                    <a:pt x="14590" y="502"/>
                  </a:cubicBezTo>
                  <a:cubicBezTo>
                    <a:pt x="15077" y="989"/>
                    <a:pt x="15532" y="1566"/>
                    <a:pt x="15897" y="2174"/>
                  </a:cubicBezTo>
                  <a:lnTo>
                    <a:pt x="15137" y="2265"/>
                  </a:lnTo>
                  <a:lnTo>
                    <a:pt x="13982" y="2417"/>
                  </a:lnTo>
                  <a:cubicBezTo>
                    <a:pt x="13861" y="2417"/>
                    <a:pt x="13770" y="2539"/>
                    <a:pt x="13770" y="2691"/>
                  </a:cubicBezTo>
                  <a:cubicBezTo>
                    <a:pt x="13800" y="2812"/>
                    <a:pt x="13891" y="2903"/>
                    <a:pt x="14013" y="2903"/>
                  </a:cubicBezTo>
                  <a:lnTo>
                    <a:pt x="14043" y="2903"/>
                  </a:lnTo>
                  <a:lnTo>
                    <a:pt x="16171" y="2660"/>
                  </a:lnTo>
                  <a:cubicBezTo>
                    <a:pt x="16536" y="3359"/>
                    <a:pt x="16809" y="4059"/>
                    <a:pt x="16991" y="4818"/>
                  </a:cubicBezTo>
                  <a:lnTo>
                    <a:pt x="15198" y="4666"/>
                  </a:lnTo>
                  <a:cubicBezTo>
                    <a:pt x="15077" y="4666"/>
                    <a:pt x="14955" y="4758"/>
                    <a:pt x="14925" y="4879"/>
                  </a:cubicBezTo>
                  <a:cubicBezTo>
                    <a:pt x="14925" y="5031"/>
                    <a:pt x="15016" y="5122"/>
                    <a:pt x="15168" y="5153"/>
                  </a:cubicBezTo>
                  <a:lnTo>
                    <a:pt x="17143" y="5335"/>
                  </a:lnTo>
                  <a:cubicBezTo>
                    <a:pt x="17174" y="5518"/>
                    <a:pt x="17204" y="5700"/>
                    <a:pt x="17235" y="5913"/>
                  </a:cubicBezTo>
                  <a:lnTo>
                    <a:pt x="14803" y="5882"/>
                  </a:lnTo>
                  <a:cubicBezTo>
                    <a:pt x="14796" y="5881"/>
                    <a:pt x="14788" y="5881"/>
                    <a:pt x="14781" y="5881"/>
                  </a:cubicBezTo>
                  <a:cubicBezTo>
                    <a:pt x="14537" y="5881"/>
                    <a:pt x="14537" y="6370"/>
                    <a:pt x="14781" y="6370"/>
                  </a:cubicBezTo>
                  <a:cubicBezTo>
                    <a:pt x="14788" y="6370"/>
                    <a:pt x="14796" y="6369"/>
                    <a:pt x="14803" y="6369"/>
                  </a:cubicBezTo>
                  <a:lnTo>
                    <a:pt x="17326" y="6399"/>
                  </a:lnTo>
                  <a:cubicBezTo>
                    <a:pt x="17417" y="7220"/>
                    <a:pt x="17447" y="8040"/>
                    <a:pt x="17417" y="8861"/>
                  </a:cubicBezTo>
                  <a:lnTo>
                    <a:pt x="16080" y="8010"/>
                  </a:lnTo>
                  <a:cubicBezTo>
                    <a:pt x="16049" y="7990"/>
                    <a:pt x="16012" y="7980"/>
                    <a:pt x="15973" y="7980"/>
                  </a:cubicBezTo>
                  <a:cubicBezTo>
                    <a:pt x="15894" y="7980"/>
                    <a:pt x="15806" y="8020"/>
                    <a:pt x="15745" y="8101"/>
                  </a:cubicBezTo>
                  <a:cubicBezTo>
                    <a:pt x="15684" y="8223"/>
                    <a:pt x="15715" y="8375"/>
                    <a:pt x="15836" y="8435"/>
                  </a:cubicBezTo>
                  <a:lnTo>
                    <a:pt x="17356" y="9408"/>
                  </a:lnTo>
                  <a:cubicBezTo>
                    <a:pt x="17356" y="9560"/>
                    <a:pt x="17326" y="9682"/>
                    <a:pt x="17295" y="9834"/>
                  </a:cubicBezTo>
                  <a:lnTo>
                    <a:pt x="15168" y="9408"/>
                  </a:lnTo>
                  <a:cubicBezTo>
                    <a:pt x="15150" y="9405"/>
                    <a:pt x="15133" y="9403"/>
                    <a:pt x="15116" y="9403"/>
                  </a:cubicBezTo>
                  <a:cubicBezTo>
                    <a:pt x="14851" y="9403"/>
                    <a:pt x="14762" y="9837"/>
                    <a:pt x="15077" y="9894"/>
                  </a:cubicBezTo>
                  <a:lnTo>
                    <a:pt x="17235" y="10320"/>
                  </a:lnTo>
                  <a:cubicBezTo>
                    <a:pt x="16991" y="11688"/>
                    <a:pt x="16596" y="13025"/>
                    <a:pt x="16110" y="14332"/>
                  </a:cubicBezTo>
                  <a:lnTo>
                    <a:pt x="16049" y="14423"/>
                  </a:lnTo>
                  <a:lnTo>
                    <a:pt x="14894" y="13177"/>
                  </a:lnTo>
                  <a:cubicBezTo>
                    <a:pt x="14839" y="13098"/>
                    <a:pt x="14771" y="13066"/>
                    <a:pt x="14706" y="13066"/>
                  </a:cubicBezTo>
                  <a:cubicBezTo>
                    <a:pt x="14519" y="13066"/>
                    <a:pt x="14349" y="13324"/>
                    <a:pt x="14529" y="13481"/>
                  </a:cubicBezTo>
                  <a:lnTo>
                    <a:pt x="15867" y="14940"/>
                  </a:lnTo>
                  <a:lnTo>
                    <a:pt x="15715" y="15457"/>
                  </a:lnTo>
                  <a:lnTo>
                    <a:pt x="14317" y="14363"/>
                  </a:lnTo>
                  <a:cubicBezTo>
                    <a:pt x="14279" y="14337"/>
                    <a:pt x="14231" y="14323"/>
                    <a:pt x="14181" y="14323"/>
                  </a:cubicBezTo>
                  <a:cubicBezTo>
                    <a:pt x="14110" y="14323"/>
                    <a:pt x="14036" y="14352"/>
                    <a:pt x="13982" y="14423"/>
                  </a:cubicBezTo>
                  <a:cubicBezTo>
                    <a:pt x="13891" y="14515"/>
                    <a:pt x="13922" y="14667"/>
                    <a:pt x="14013" y="14758"/>
                  </a:cubicBezTo>
                  <a:lnTo>
                    <a:pt x="15532" y="15943"/>
                  </a:lnTo>
                  <a:cubicBezTo>
                    <a:pt x="15502" y="16095"/>
                    <a:pt x="15441" y="16247"/>
                    <a:pt x="15411" y="16369"/>
                  </a:cubicBezTo>
                  <a:cubicBezTo>
                    <a:pt x="15137" y="17281"/>
                    <a:pt x="14894" y="18101"/>
                    <a:pt x="14712" y="18892"/>
                  </a:cubicBezTo>
                  <a:lnTo>
                    <a:pt x="13830" y="17767"/>
                  </a:lnTo>
                  <a:cubicBezTo>
                    <a:pt x="13770" y="17681"/>
                    <a:pt x="13694" y="17646"/>
                    <a:pt x="13620" y="17646"/>
                  </a:cubicBezTo>
                  <a:cubicBezTo>
                    <a:pt x="13431" y="17646"/>
                    <a:pt x="13260" y="17874"/>
                    <a:pt x="13435" y="18071"/>
                  </a:cubicBezTo>
                  <a:lnTo>
                    <a:pt x="14590" y="19530"/>
                  </a:lnTo>
                  <a:cubicBezTo>
                    <a:pt x="14529" y="19712"/>
                    <a:pt x="14499" y="19864"/>
                    <a:pt x="14469" y="20047"/>
                  </a:cubicBezTo>
                  <a:lnTo>
                    <a:pt x="13070" y="18892"/>
                  </a:lnTo>
                  <a:cubicBezTo>
                    <a:pt x="13024" y="18857"/>
                    <a:pt x="12976" y="18842"/>
                    <a:pt x="12930" y="18842"/>
                  </a:cubicBezTo>
                  <a:cubicBezTo>
                    <a:pt x="12732" y="18842"/>
                    <a:pt x="12569" y="19114"/>
                    <a:pt x="12766" y="19287"/>
                  </a:cubicBezTo>
                  <a:lnTo>
                    <a:pt x="14377" y="20594"/>
                  </a:lnTo>
                  <a:cubicBezTo>
                    <a:pt x="14317" y="20958"/>
                    <a:pt x="14256" y="21323"/>
                    <a:pt x="14225" y="21658"/>
                  </a:cubicBezTo>
                  <a:cubicBezTo>
                    <a:pt x="14043" y="22843"/>
                    <a:pt x="13982" y="24059"/>
                    <a:pt x="14013" y="25275"/>
                  </a:cubicBezTo>
                  <a:lnTo>
                    <a:pt x="13162" y="24515"/>
                  </a:lnTo>
                  <a:cubicBezTo>
                    <a:pt x="13110" y="24469"/>
                    <a:pt x="13055" y="24450"/>
                    <a:pt x="13004" y="24450"/>
                  </a:cubicBezTo>
                  <a:cubicBezTo>
                    <a:pt x="12814" y="24450"/>
                    <a:pt x="12666" y="24712"/>
                    <a:pt x="12858" y="24879"/>
                  </a:cubicBezTo>
                  <a:lnTo>
                    <a:pt x="14043" y="25943"/>
                  </a:lnTo>
                  <a:lnTo>
                    <a:pt x="14043" y="26217"/>
                  </a:lnTo>
                  <a:lnTo>
                    <a:pt x="12979" y="25700"/>
                  </a:lnTo>
                  <a:cubicBezTo>
                    <a:pt x="12942" y="25685"/>
                    <a:pt x="12906" y="25679"/>
                    <a:pt x="12873" y="25679"/>
                  </a:cubicBezTo>
                  <a:cubicBezTo>
                    <a:pt x="12631" y="25679"/>
                    <a:pt x="12500" y="26023"/>
                    <a:pt x="12766" y="26156"/>
                  </a:cubicBezTo>
                  <a:lnTo>
                    <a:pt x="14104" y="26794"/>
                  </a:lnTo>
                  <a:cubicBezTo>
                    <a:pt x="14225" y="28314"/>
                    <a:pt x="14590" y="29773"/>
                    <a:pt x="15198" y="31171"/>
                  </a:cubicBezTo>
                  <a:lnTo>
                    <a:pt x="14925" y="31171"/>
                  </a:lnTo>
                  <a:cubicBezTo>
                    <a:pt x="14104" y="31171"/>
                    <a:pt x="13283" y="31050"/>
                    <a:pt x="12493" y="30807"/>
                  </a:cubicBezTo>
                  <a:cubicBezTo>
                    <a:pt x="12645" y="28557"/>
                    <a:pt x="12371" y="26278"/>
                    <a:pt x="11703" y="24150"/>
                  </a:cubicBezTo>
                  <a:lnTo>
                    <a:pt x="12797" y="23056"/>
                  </a:lnTo>
                  <a:cubicBezTo>
                    <a:pt x="12964" y="22889"/>
                    <a:pt x="12812" y="22665"/>
                    <a:pt x="12622" y="22665"/>
                  </a:cubicBezTo>
                  <a:cubicBezTo>
                    <a:pt x="12570" y="22665"/>
                    <a:pt x="12515" y="22682"/>
                    <a:pt x="12463" y="22721"/>
                  </a:cubicBezTo>
                  <a:lnTo>
                    <a:pt x="11551" y="23603"/>
                  </a:lnTo>
                  <a:cubicBezTo>
                    <a:pt x="11520" y="23542"/>
                    <a:pt x="11520" y="23451"/>
                    <a:pt x="11490" y="23390"/>
                  </a:cubicBezTo>
                  <a:lnTo>
                    <a:pt x="12311" y="21870"/>
                  </a:lnTo>
                  <a:cubicBezTo>
                    <a:pt x="12371" y="21749"/>
                    <a:pt x="12311" y="21597"/>
                    <a:pt x="12219" y="21536"/>
                  </a:cubicBezTo>
                  <a:cubicBezTo>
                    <a:pt x="12179" y="21516"/>
                    <a:pt x="12135" y="21506"/>
                    <a:pt x="12092" y="21506"/>
                  </a:cubicBezTo>
                  <a:cubicBezTo>
                    <a:pt x="12007" y="21506"/>
                    <a:pt x="11926" y="21546"/>
                    <a:pt x="11885" y="21627"/>
                  </a:cubicBezTo>
                  <a:lnTo>
                    <a:pt x="11277" y="22782"/>
                  </a:lnTo>
                  <a:cubicBezTo>
                    <a:pt x="11034" y="22174"/>
                    <a:pt x="10791" y="21566"/>
                    <a:pt x="10517" y="20989"/>
                  </a:cubicBezTo>
                  <a:cubicBezTo>
                    <a:pt x="10335" y="20685"/>
                    <a:pt x="10183" y="20351"/>
                    <a:pt x="10000" y="20016"/>
                  </a:cubicBezTo>
                  <a:lnTo>
                    <a:pt x="11095" y="18284"/>
                  </a:lnTo>
                  <a:cubicBezTo>
                    <a:pt x="11202" y="18090"/>
                    <a:pt x="11036" y="17897"/>
                    <a:pt x="10865" y="17897"/>
                  </a:cubicBezTo>
                  <a:cubicBezTo>
                    <a:pt x="10794" y="17897"/>
                    <a:pt x="10723" y="17930"/>
                    <a:pt x="10669" y="18010"/>
                  </a:cubicBezTo>
                  <a:lnTo>
                    <a:pt x="9727" y="19530"/>
                  </a:lnTo>
                  <a:cubicBezTo>
                    <a:pt x="9636" y="19378"/>
                    <a:pt x="9545" y="19226"/>
                    <a:pt x="9453" y="19074"/>
                  </a:cubicBezTo>
                  <a:lnTo>
                    <a:pt x="10092" y="17311"/>
                  </a:lnTo>
                  <a:cubicBezTo>
                    <a:pt x="10148" y="17123"/>
                    <a:pt x="9995" y="16993"/>
                    <a:pt x="9842" y="16993"/>
                  </a:cubicBezTo>
                  <a:cubicBezTo>
                    <a:pt x="9747" y="16993"/>
                    <a:pt x="9652" y="17043"/>
                    <a:pt x="9605" y="17159"/>
                  </a:cubicBezTo>
                  <a:lnTo>
                    <a:pt x="9149" y="18557"/>
                  </a:lnTo>
                  <a:cubicBezTo>
                    <a:pt x="8693" y="17858"/>
                    <a:pt x="8238" y="17159"/>
                    <a:pt x="7690" y="16399"/>
                  </a:cubicBezTo>
                  <a:lnTo>
                    <a:pt x="7417" y="16004"/>
                  </a:lnTo>
                  <a:lnTo>
                    <a:pt x="8450" y="14393"/>
                  </a:lnTo>
                  <a:cubicBezTo>
                    <a:pt x="8541" y="14302"/>
                    <a:pt x="8481" y="14150"/>
                    <a:pt x="8390" y="14059"/>
                  </a:cubicBezTo>
                  <a:cubicBezTo>
                    <a:pt x="8346" y="14037"/>
                    <a:pt x="8300" y="14027"/>
                    <a:pt x="8254" y="14027"/>
                  </a:cubicBezTo>
                  <a:cubicBezTo>
                    <a:pt x="8172" y="14027"/>
                    <a:pt x="8094" y="14061"/>
                    <a:pt x="8055" y="14119"/>
                  </a:cubicBezTo>
                  <a:lnTo>
                    <a:pt x="7082" y="15609"/>
                  </a:lnTo>
                  <a:lnTo>
                    <a:pt x="6779" y="15183"/>
                  </a:lnTo>
                  <a:lnTo>
                    <a:pt x="7569" y="13360"/>
                  </a:lnTo>
                  <a:cubicBezTo>
                    <a:pt x="7630" y="13238"/>
                    <a:pt x="7569" y="13086"/>
                    <a:pt x="7447" y="13025"/>
                  </a:cubicBezTo>
                  <a:cubicBezTo>
                    <a:pt x="7415" y="13009"/>
                    <a:pt x="7380" y="13001"/>
                    <a:pt x="7346" y="13001"/>
                  </a:cubicBezTo>
                  <a:cubicBezTo>
                    <a:pt x="7253" y="13001"/>
                    <a:pt x="7166" y="13058"/>
                    <a:pt x="7143" y="13147"/>
                  </a:cubicBezTo>
                  <a:lnTo>
                    <a:pt x="6444" y="14727"/>
                  </a:lnTo>
                  <a:lnTo>
                    <a:pt x="6383" y="14636"/>
                  </a:lnTo>
                  <a:cubicBezTo>
                    <a:pt x="5472" y="13572"/>
                    <a:pt x="4681" y="12448"/>
                    <a:pt x="3982" y="11232"/>
                  </a:cubicBezTo>
                  <a:lnTo>
                    <a:pt x="5867" y="10107"/>
                  </a:lnTo>
                  <a:cubicBezTo>
                    <a:pt x="5988" y="10046"/>
                    <a:pt x="6049" y="9894"/>
                    <a:pt x="5958" y="9773"/>
                  </a:cubicBezTo>
                  <a:cubicBezTo>
                    <a:pt x="5917" y="9692"/>
                    <a:pt x="5836" y="9651"/>
                    <a:pt x="5751" y="9651"/>
                  </a:cubicBezTo>
                  <a:cubicBezTo>
                    <a:pt x="5708" y="9651"/>
                    <a:pt x="5664" y="9661"/>
                    <a:pt x="5623" y="9682"/>
                  </a:cubicBezTo>
                  <a:lnTo>
                    <a:pt x="3739" y="10776"/>
                  </a:lnTo>
                  <a:cubicBezTo>
                    <a:pt x="3678" y="10685"/>
                    <a:pt x="3617" y="10533"/>
                    <a:pt x="3557" y="10411"/>
                  </a:cubicBezTo>
                  <a:lnTo>
                    <a:pt x="4681" y="8983"/>
                  </a:lnTo>
                  <a:cubicBezTo>
                    <a:pt x="4772" y="8891"/>
                    <a:pt x="4742" y="8739"/>
                    <a:pt x="4651" y="8648"/>
                  </a:cubicBezTo>
                  <a:cubicBezTo>
                    <a:pt x="4613" y="8610"/>
                    <a:pt x="4564" y="8593"/>
                    <a:pt x="4513" y="8593"/>
                  </a:cubicBezTo>
                  <a:cubicBezTo>
                    <a:pt x="4443" y="8593"/>
                    <a:pt x="4369" y="8626"/>
                    <a:pt x="4316" y="8679"/>
                  </a:cubicBezTo>
                  <a:lnTo>
                    <a:pt x="3313" y="9894"/>
                  </a:lnTo>
                  <a:cubicBezTo>
                    <a:pt x="3009" y="9135"/>
                    <a:pt x="2766" y="8344"/>
                    <a:pt x="2614" y="7554"/>
                  </a:cubicBezTo>
                  <a:lnTo>
                    <a:pt x="4985" y="6703"/>
                  </a:lnTo>
                  <a:cubicBezTo>
                    <a:pt x="5137" y="6642"/>
                    <a:pt x="5198" y="6521"/>
                    <a:pt x="5137" y="6399"/>
                  </a:cubicBezTo>
                  <a:cubicBezTo>
                    <a:pt x="5115" y="6286"/>
                    <a:pt x="5025" y="6224"/>
                    <a:pt x="4931" y="6224"/>
                  </a:cubicBezTo>
                  <a:cubicBezTo>
                    <a:pt x="4898" y="6224"/>
                    <a:pt x="4865" y="6231"/>
                    <a:pt x="4833" y="6247"/>
                  </a:cubicBezTo>
                  <a:lnTo>
                    <a:pt x="2523" y="7068"/>
                  </a:lnTo>
                  <a:cubicBezTo>
                    <a:pt x="2493" y="6855"/>
                    <a:pt x="2462" y="6673"/>
                    <a:pt x="2462" y="6490"/>
                  </a:cubicBezTo>
                  <a:lnTo>
                    <a:pt x="4256" y="5669"/>
                  </a:lnTo>
                  <a:cubicBezTo>
                    <a:pt x="4522" y="5536"/>
                    <a:pt x="4391" y="5192"/>
                    <a:pt x="4150" y="5192"/>
                  </a:cubicBezTo>
                  <a:cubicBezTo>
                    <a:pt x="4116" y="5192"/>
                    <a:pt x="4080" y="5199"/>
                    <a:pt x="4043" y="5214"/>
                  </a:cubicBezTo>
                  <a:lnTo>
                    <a:pt x="2402" y="5973"/>
                  </a:lnTo>
                  <a:cubicBezTo>
                    <a:pt x="2341" y="5183"/>
                    <a:pt x="2371" y="4393"/>
                    <a:pt x="2493" y="3633"/>
                  </a:cubicBezTo>
                  <a:cubicBezTo>
                    <a:pt x="2857" y="3572"/>
                    <a:pt x="3891" y="3329"/>
                    <a:pt x="4590" y="3177"/>
                  </a:cubicBezTo>
                  <a:cubicBezTo>
                    <a:pt x="4712" y="3147"/>
                    <a:pt x="4803" y="3025"/>
                    <a:pt x="4772" y="2903"/>
                  </a:cubicBezTo>
                  <a:cubicBezTo>
                    <a:pt x="4746" y="2771"/>
                    <a:pt x="4650" y="2685"/>
                    <a:pt x="4526" y="2685"/>
                  </a:cubicBezTo>
                  <a:cubicBezTo>
                    <a:pt x="4507" y="2685"/>
                    <a:pt x="4488" y="2687"/>
                    <a:pt x="4468" y="2691"/>
                  </a:cubicBezTo>
                  <a:lnTo>
                    <a:pt x="3344" y="2934"/>
                  </a:lnTo>
                  <a:lnTo>
                    <a:pt x="2584" y="3116"/>
                  </a:lnTo>
                  <a:cubicBezTo>
                    <a:pt x="2736" y="2417"/>
                    <a:pt x="2949" y="1718"/>
                    <a:pt x="3253" y="1080"/>
                  </a:cubicBezTo>
                  <a:cubicBezTo>
                    <a:pt x="3313" y="958"/>
                    <a:pt x="3253" y="806"/>
                    <a:pt x="3131" y="745"/>
                  </a:cubicBezTo>
                  <a:cubicBezTo>
                    <a:pt x="3098" y="729"/>
                    <a:pt x="3066" y="722"/>
                    <a:pt x="3034" y="722"/>
                  </a:cubicBezTo>
                  <a:cubicBezTo>
                    <a:pt x="2949" y="722"/>
                    <a:pt x="2872" y="778"/>
                    <a:pt x="2827" y="867"/>
                  </a:cubicBezTo>
                  <a:cubicBezTo>
                    <a:pt x="2523" y="1475"/>
                    <a:pt x="2310" y="2144"/>
                    <a:pt x="2158" y="2812"/>
                  </a:cubicBezTo>
                  <a:lnTo>
                    <a:pt x="1247" y="1444"/>
                  </a:lnTo>
                  <a:cubicBezTo>
                    <a:pt x="1202" y="1364"/>
                    <a:pt x="1131" y="1331"/>
                    <a:pt x="1059" y="1331"/>
                  </a:cubicBezTo>
                  <a:cubicBezTo>
                    <a:pt x="885" y="1331"/>
                    <a:pt x="701" y="1525"/>
                    <a:pt x="851" y="1718"/>
                  </a:cubicBezTo>
                  <a:lnTo>
                    <a:pt x="1459" y="2660"/>
                  </a:lnTo>
                  <a:cubicBezTo>
                    <a:pt x="1733" y="3086"/>
                    <a:pt x="1885" y="3329"/>
                    <a:pt x="2006" y="3481"/>
                  </a:cubicBezTo>
                  <a:cubicBezTo>
                    <a:pt x="1885" y="4210"/>
                    <a:pt x="1854" y="4940"/>
                    <a:pt x="1885" y="5669"/>
                  </a:cubicBezTo>
                  <a:lnTo>
                    <a:pt x="943" y="4666"/>
                  </a:lnTo>
                  <a:cubicBezTo>
                    <a:pt x="897" y="4621"/>
                    <a:pt x="836" y="4598"/>
                    <a:pt x="775" y="4598"/>
                  </a:cubicBezTo>
                  <a:cubicBezTo>
                    <a:pt x="715" y="4598"/>
                    <a:pt x="654" y="4621"/>
                    <a:pt x="608" y="4666"/>
                  </a:cubicBezTo>
                  <a:cubicBezTo>
                    <a:pt x="487" y="4758"/>
                    <a:pt x="487" y="4910"/>
                    <a:pt x="608" y="5001"/>
                  </a:cubicBezTo>
                  <a:lnTo>
                    <a:pt x="1946" y="6429"/>
                  </a:lnTo>
                  <a:cubicBezTo>
                    <a:pt x="1976" y="6642"/>
                    <a:pt x="1976" y="6825"/>
                    <a:pt x="2006" y="7007"/>
                  </a:cubicBezTo>
                  <a:cubicBezTo>
                    <a:pt x="1307" y="6733"/>
                    <a:pt x="456" y="6399"/>
                    <a:pt x="395" y="6369"/>
                  </a:cubicBezTo>
                  <a:cubicBezTo>
                    <a:pt x="363" y="6352"/>
                    <a:pt x="328" y="6345"/>
                    <a:pt x="293" y="6345"/>
                  </a:cubicBezTo>
                  <a:cubicBezTo>
                    <a:pt x="199" y="6345"/>
                    <a:pt x="106" y="6401"/>
                    <a:pt x="61" y="6490"/>
                  </a:cubicBezTo>
                  <a:cubicBezTo>
                    <a:pt x="0" y="6581"/>
                    <a:pt x="61" y="6733"/>
                    <a:pt x="183" y="6794"/>
                  </a:cubicBezTo>
                  <a:cubicBezTo>
                    <a:pt x="243" y="6794"/>
                    <a:pt x="1520" y="7341"/>
                    <a:pt x="2098" y="7554"/>
                  </a:cubicBezTo>
                  <a:cubicBezTo>
                    <a:pt x="2250" y="8375"/>
                    <a:pt x="2493" y="9165"/>
                    <a:pt x="2797" y="9955"/>
                  </a:cubicBezTo>
                  <a:lnTo>
                    <a:pt x="1490" y="9499"/>
                  </a:lnTo>
                  <a:cubicBezTo>
                    <a:pt x="1454" y="9485"/>
                    <a:pt x="1421" y="9479"/>
                    <a:pt x="1389" y="9479"/>
                  </a:cubicBezTo>
                  <a:cubicBezTo>
                    <a:pt x="1150" y="9479"/>
                    <a:pt x="1039" y="9848"/>
                    <a:pt x="1307" y="9955"/>
                  </a:cubicBezTo>
                  <a:lnTo>
                    <a:pt x="3040" y="10563"/>
                  </a:lnTo>
                  <a:cubicBezTo>
                    <a:pt x="3101" y="10685"/>
                    <a:pt x="3161" y="10806"/>
                    <a:pt x="3222" y="10928"/>
                  </a:cubicBezTo>
                  <a:cubicBezTo>
                    <a:pt x="2584" y="11050"/>
                    <a:pt x="1247" y="11232"/>
                    <a:pt x="1064" y="11293"/>
                  </a:cubicBezTo>
                  <a:cubicBezTo>
                    <a:pt x="791" y="11353"/>
                    <a:pt x="821" y="11779"/>
                    <a:pt x="1125" y="11779"/>
                  </a:cubicBezTo>
                  <a:lnTo>
                    <a:pt x="1186" y="11779"/>
                  </a:lnTo>
                  <a:cubicBezTo>
                    <a:pt x="1307" y="11718"/>
                    <a:pt x="2584" y="11536"/>
                    <a:pt x="3465" y="11414"/>
                  </a:cubicBezTo>
                  <a:cubicBezTo>
                    <a:pt x="4165" y="12660"/>
                    <a:pt x="5016" y="13846"/>
                    <a:pt x="5927" y="14940"/>
                  </a:cubicBezTo>
                  <a:lnTo>
                    <a:pt x="5958" y="14971"/>
                  </a:lnTo>
                  <a:cubicBezTo>
                    <a:pt x="5107" y="15001"/>
                    <a:pt x="4286" y="15001"/>
                    <a:pt x="4195" y="15001"/>
                  </a:cubicBezTo>
                  <a:cubicBezTo>
                    <a:pt x="4043" y="15001"/>
                    <a:pt x="3921" y="15092"/>
                    <a:pt x="3921" y="15214"/>
                  </a:cubicBezTo>
                  <a:cubicBezTo>
                    <a:pt x="3891" y="15366"/>
                    <a:pt x="3982" y="15487"/>
                    <a:pt x="4134" y="15487"/>
                  </a:cubicBezTo>
                  <a:lnTo>
                    <a:pt x="4256" y="15487"/>
                  </a:lnTo>
                  <a:cubicBezTo>
                    <a:pt x="4651" y="15487"/>
                    <a:pt x="5806" y="15457"/>
                    <a:pt x="6323" y="15457"/>
                  </a:cubicBezTo>
                  <a:lnTo>
                    <a:pt x="6657" y="15882"/>
                  </a:lnTo>
                  <a:lnTo>
                    <a:pt x="4620" y="16612"/>
                  </a:lnTo>
                  <a:cubicBezTo>
                    <a:pt x="4499" y="16642"/>
                    <a:pt x="4438" y="16794"/>
                    <a:pt x="4499" y="16916"/>
                  </a:cubicBezTo>
                  <a:cubicBezTo>
                    <a:pt x="4529" y="17007"/>
                    <a:pt x="4620" y="17068"/>
                    <a:pt x="4712" y="17068"/>
                  </a:cubicBezTo>
                  <a:lnTo>
                    <a:pt x="4803" y="17068"/>
                  </a:lnTo>
                  <a:lnTo>
                    <a:pt x="6991" y="16308"/>
                  </a:lnTo>
                  <a:cubicBezTo>
                    <a:pt x="7082" y="16430"/>
                    <a:pt x="7143" y="16551"/>
                    <a:pt x="7234" y="16673"/>
                  </a:cubicBezTo>
                  <a:cubicBezTo>
                    <a:pt x="7782" y="17433"/>
                    <a:pt x="8268" y="18132"/>
                    <a:pt x="8693" y="18800"/>
                  </a:cubicBezTo>
                  <a:cubicBezTo>
                    <a:pt x="7964" y="18740"/>
                    <a:pt x="7143" y="18648"/>
                    <a:pt x="7022" y="18618"/>
                  </a:cubicBezTo>
                  <a:cubicBezTo>
                    <a:pt x="6993" y="18610"/>
                    <a:pt x="6966" y="18607"/>
                    <a:pt x="6941" y="18607"/>
                  </a:cubicBezTo>
                  <a:cubicBezTo>
                    <a:pt x="6670" y="18607"/>
                    <a:pt x="6594" y="19018"/>
                    <a:pt x="6900" y="19074"/>
                  </a:cubicBezTo>
                  <a:cubicBezTo>
                    <a:pt x="7113" y="19135"/>
                    <a:pt x="8541" y="19287"/>
                    <a:pt x="8997" y="19317"/>
                  </a:cubicBezTo>
                  <a:cubicBezTo>
                    <a:pt x="9119" y="19499"/>
                    <a:pt x="9210" y="19651"/>
                    <a:pt x="9301" y="19803"/>
                  </a:cubicBezTo>
                  <a:lnTo>
                    <a:pt x="6961" y="20168"/>
                  </a:lnTo>
                  <a:cubicBezTo>
                    <a:pt x="6839" y="20199"/>
                    <a:pt x="6748" y="20320"/>
                    <a:pt x="6779" y="20442"/>
                  </a:cubicBezTo>
                  <a:cubicBezTo>
                    <a:pt x="6779" y="20563"/>
                    <a:pt x="6870" y="20655"/>
                    <a:pt x="6991" y="20655"/>
                  </a:cubicBezTo>
                  <a:lnTo>
                    <a:pt x="7052" y="20655"/>
                  </a:lnTo>
                  <a:lnTo>
                    <a:pt x="9545" y="20259"/>
                  </a:lnTo>
                  <a:cubicBezTo>
                    <a:pt x="9727" y="20594"/>
                    <a:pt x="9879" y="20898"/>
                    <a:pt x="10031" y="21202"/>
                  </a:cubicBezTo>
                  <a:cubicBezTo>
                    <a:pt x="10304" y="21749"/>
                    <a:pt x="10578" y="22357"/>
                    <a:pt x="10791" y="22934"/>
                  </a:cubicBezTo>
                  <a:lnTo>
                    <a:pt x="9241" y="22873"/>
                  </a:lnTo>
                  <a:cubicBezTo>
                    <a:pt x="9119" y="22873"/>
                    <a:pt x="8997" y="22995"/>
                    <a:pt x="8997" y="23117"/>
                  </a:cubicBezTo>
                  <a:cubicBezTo>
                    <a:pt x="8997" y="23269"/>
                    <a:pt x="9089" y="23360"/>
                    <a:pt x="9241" y="23390"/>
                  </a:cubicBezTo>
                  <a:lnTo>
                    <a:pt x="10973" y="23451"/>
                  </a:lnTo>
                  <a:cubicBezTo>
                    <a:pt x="11004" y="23572"/>
                    <a:pt x="11034" y="23664"/>
                    <a:pt x="11064" y="23785"/>
                  </a:cubicBezTo>
                  <a:cubicBezTo>
                    <a:pt x="10517" y="23846"/>
                    <a:pt x="9545" y="23998"/>
                    <a:pt x="9301" y="24059"/>
                  </a:cubicBezTo>
                  <a:cubicBezTo>
                    <a:pt x="9180" y="24089"/>
                    <a:pt x="9089" y="24241"/>
                    <a:pt x="9119" y="24363"/>
                  </a:cubicBezTo>
                  <a:cubicBezTo>
                    <a:pt x="9149" y="24484"/>
                    <a:pt x="9241" y="24545"/>
                    <a:pt x="9362" y="24545"/>
                  </a:cubicBezTo>
                  <a:lnTo>
                    <a:pt x="9423" y="24545"/>
                  </a:lnTo>
                  <a:cubicBezTo>
                    <a:pt x="9636" y="24484"/>
                    <a:pt x="10608" y="24332"/>
                    <a:pt x="11216" y="24272"/>
                  </a:cubicBezTo>
                  <a:cubicBezTo>
                    <a:pt x="11855" y="26308"/>
                    <a:pt x="12128" y="28497"/>
                    <a:pt x="12007" y="30655"/>
                  </a:cubicBezTo>
                  <a:cubicBezTo>
                    <a:pt x="11611" y="30503"/>
                    <a:pt x="11247" y="30320"/>
                    <a:pt x="10882" y="30108"/>
                  </a:cubicBezTo>
                  <a:cubicBezTo>
                    <a:pt x="10426" y="29864"/>
                    <a:pt x="9970" y="29560"/>
                    <a:pt x="9575" y="29226"/>
                  </a:cubicBezTo>
                  <a:lnTo>
                    <a:pt x="10244" y="27828"/>
                  </a:lnTo>
                  <a:cubicBezTo>
                    <a:pt x="10324" y="27628"/>
                    <a:pt x="10167" y="27468"/>
                    <a:pt x="10007" y="27468"/>
                  </a:cubicBezTo>
                  <a:cubicBezTo>
                    <a:pt x="9924" y="27468"/>
                    <a:pt x="9840" y="27511"/>
                    <a:pt x="9788" y="27615"/>
                  </a:cubicBezTo>
                  <a:lnTo>
                    <a:pt x="9180" y="28922"/>
                  </a:lnTo>
                  <a:cubicBezTo>
                    <a:pt x="8845" y="28618"/>
                    <a:pt x="8541" y="28284"/>
                    <a:pt x="8238" y="27949"/>
                  </a:cubicBezTo>
                  <a:lnTo>
                    <a:pt x="8876" y="27007"/>
                  </a:lnTo>
                  <a:cubicBezTo>
                    <a:pt x="8967" y="26886"/>
                    <a:pt x="8937" y="26734"/>
                    <a:pt x="8815" y="26673"/>
                  </a:cubicBezTo>
                  <a:cubicBezTo>
                    <a:pt x="8779" y="26637"/>
                    <a:pt x="8734" y="26620"/>
                    <a:pt x="8686" y="26620"/>
                  </a:cubicBezTo>
                  <a:cubicBezTo>
                    <a:pt x="8613" y="26620"/>
                    <a:pt x="8536" y="26660"/>
                    <a:pt x="8481" y="26734"/>
                  </a:cubicBezTo>
                  <a:lnTo>
                    <a:pt x="7934" y="27524"/>
                  </a:lnTo>
                  <a:cubicBezTo>
                    <a:pt x="7386" y="26825"/>
                    <a:pt x="6961" y="26065"/>
                    <a:pt x="6596" y="25275"/>
                  </a:cubicBezTo>
                  <a:lnTo>
                    <a:pt x="7569" y="24059"/>
                  </a:lnTo>
                  <a:cubicBezTo>
                    <a:pt x="7723" y="23861"/>
                    <a:pt x="7575" y="23648"/>
                    <a:pt x="7401" y="23648"/>
                  </a:cubicBezTo>
                  <a:cubicBezTo>
                    <a:pt x="7334" y="23648"/>
                    <a:pt x="7263" y="23679"/>
                    <a:pt x="7204" y="23755"/>
                  </a:cubicBezTo>
                  <a:lnTo>
                    <a:pt x="6383" y="24758"/>
                  </a:lnTo>
                  <a:cubicBezTo>
                    <a:pt x="6231" y="24363"/>
                    <a:pt x="6079" y="23968"/>
                    <a:pt x="5927" y="23542"/>
                  </a:cubicBezTo>
                  <a:lnTo>
                    <a:pt x="6931" y="22661"/>
                  </a:lnTo>
                  <a:cubicBezTo>
                    <a:pt x="7125" y="22491"/>
                    <a:pt x="6970" y="22204"/>
                    <a:pt x="6760" y="22204"/>
                  </a:cubicBezTo>
                  <a:cubicBezTo>
                    <a:pt x="6708" y="22204"/>
                    <a:pt x="6651" y="22223"/>
                    <a:pt x="6596" y="22265"/>
                  </a:cubicBezTo>
                  <a:lnTo>
                    <a:pt x="5775" y="22995"/>
                  </a:lnTo>
                  <a:cubicBezTo>
                    <a:pt x="5623" y="22509"/>
                    <a:pt x="5502" y="21992"/>
                    <a:pt x="5411" y="21445"/>
                  </a:cubicBezTo>
                  <a:cubicBezTo>
                    <a:pt x="5385" y="21318"/>
                    <a:pt x="5285" y="21260"/>
                    <a:pt x="5182" y="21260"/>
                  </a:cubicBezTo>
                  <a:cubicBezTo>
                    <a:pt x="5039" y="21260"/>
                    <a:pt x="4889" y="21372"/>
                    <a:pt x="4924" y="21566"/>
                  </a:cubicBezTo>
                  <a:cubicBezTo>
                    <a:pt x="5016" y="22022"/>
                    <a:pt x="5137" y="22539"/>
                    <a:pt x="5259" y="23056"/>
                  </a:cubicBezTo>
                  <a:lnTo>
                    <a:pt x="4073" y="22843"/>
                  </a:lnTo>
                  <a:cubicBezTo>
                    <a:pt x="4052" y="22836"/>
                    <a:pt x="4032" y="22833"/>
                    <a:pt x="4014" y="22833"/>
                  </a:cubicBezTo>
                  <a:cubicBezTo>
                    <a:pt x="3788" y="22833"/>
                    <a:pt x="3730" y="23299"/>
                    <a:pt x="3982" y="23299"/>
                  </a:cubicBezTo>
                  <a:lnTo>
                    <a:pt x="5411" y="23572"/>
                  </a:lnTo>
                  <a:cubicBezTo>
                    <a:pt x="5563" y="23998"/>
                    <a:pt x="5715" y="24454"/>
                    <a:pt x="5897" y="24879"/>
                  </a:cubicBezTo>
                  <a:lnTo>
                    <a:pt x="4499" y="24424"/>
                  </a:lnTo>
                  <a:cubicBezTo>
                    <a:pt x="4478" y="24418"/>
                    <a:pt x="4456" y="24416"/>
                    <a:pt x="4434" y="24416"/>
                  </a:cubicBezTo>
                  <a:cubicBezTo>
                    <a:pt x="4329" y="24416"/>
                    <a:pt x="4220" y="24475"/>
                    <a:pt x="4195" y="24576"/>
                  </a:cubicBezTo>
                  <a:cubicBezTo>
                    <a:pt x="4134" y="24728"/>
                    <a:pt x="4225" y="24849"/>
                    <a:pt x="4347" y="24910"/>
                  </a:cubicBezTo>
                  <a:lnTo>
                    <a:pt x="6201" y="25427"/>
                  </a:lnTo>
                  <a:cubicBezTo>
                    <a:pt x="6566" y="26217"/>
                    <a:pt x="7022" y="27007"/>
                    <a:pt x="7538" y="27706"/>
                  </a:cubicBezTo>
                  <a:lnTo>
                    <a:pt x="6231" y="27767"/>
                  </a:lnTo>
                  <a:cubicBezTo>
                    <a:pt x="6079" y="27767"/>
                    <a:pt x="5988" y="27889"/>
                    <a:pt x="5988" y="28041"/>
                  </a:cubicBezTo>
                  <a:cubicBezTo>
                    <a:pt x="5988" y="28162"/>
                    <a:pt x="6110" y="28253"/>
                    <a:pt x="6231" y="28253"/>
                  </a:cubicBezTo>
                  <a:lnTo>
                    <a:pt x="7903" y="28193"/>
                  </a:lnTo>
                  <a:cubicBezTo>
                    <a:pt x="8116" y="28436"/>
                    <a:pt x="8359" y="28709"/>
                    <a:pt x="8602" y="28952"/>
                  </a:cubicBezTo>
                  <a:lnTo>
                    <a:pt x="7386" y="28831"/>
                  </a:lnTo>
                  <a:cubicBezTo>
                    <a:pt x="7376" y="28830"/>
                    <a:pt x="7366" y="28830"/>
                    <a:pt x="7357" y="28830"/>
                  </a:cubicBezTo>
                  <a:cubicBezTo>
                    <a:pt x="7051" y="28830"/>
                    <a:pt x="7032" y="29288"/>
                    <a:pt x="7356" y="29317"/>
                  </a:cubicBezTo>
                  <a:lnTo>
                    <a:pt x="9210" y="29469"/>
                  </a:lnTo>
                  <a:cubicBezTo>
                    <a:pt x="9666" y="29864"/>
                    <a:pt x="10183" y="30199"/>
                    <a:pt x="10730" y="30503"/>
                  </a:cubicBezTo>
                  <a:cubicBezTo>
                    <a:pt x="11186" y="30746"/>
                    <a:pt x="11703" y="30959"/>
                    <a:pt x="12219" y="31141"/>
                  </a:cubicBezTo>
                  <a:cubicBezTo>
                    <a:pt x="13040" y="31445"/>
                    <a:pt x="13922" y="31597"/>
                    <a:pt x="14803" y="31627"/>
                  </a:cubicBezTo>
                  <a:lnTo>
                    <a:pt x="14985" y="31627"/>
                  </a:lnTo>
                  <a:cubicBezTo>
                    <a:pt x="15015" y="31628"/>
                    <a:pt x="15044" y="31628"/>
                    <a:pt x="15073" y="31628"/>
                  </a:cubicBezTo>
                  <a:cubicBezTo>
                    <a:pt x="17895" y="31628"/>
                    <a:pt x="20449" y="30169"/>
                    <a:pt x="22615" y="27311"/>
                  </a:cubicBezTo>
                  <a:lnTo>
                    <a:pt x="24682" y="27342"/>
                  </a:lnTo>
                  <a:cubicBezTo>
                    <a:pt x="25016" y="27342"/>
                    <a:pt x="25016" y="26855"/>
                    <a:pt x="24682" y="26855"/>
                  </a:cubicBezTo>
                  <a:lnTo>
                    <a:pt x="22979" y="26855"/>
                  </a:lnTo>
                  <a:lnTo>
                    <a:pt x="23101" y="26673"/>
                  </a:lnTo>
                  <a:cubicBezTo>
                    <a:pt x="23283" y="26430"/>
                    <a:pt x="23435" y="26156"/>
                    <a:pt x="23618" y="25883"/>
                  </a:cubicBezTo>
                  <a:lnTo>
                    <a:pt x="25381" y="25913"/>
                  </a:lnTo>
                  <a:cubicBezTo>
                    <a:pt x="25388" y="25914"/>
                    <a:pt x="25395" y="25914"/>
                    <a:pt x="25401" y="25914"/>
                  </a:cubicBezTo>
                  <a:cubicBezTo>
                    <a:pt x="25641" y="25914"/>
                    <a:pt x="25647" y="25422"/>
                    <a:pt x="25420" y="25422"/>
                  </a:cubicBezTo>
                  <a:cubicBezTo>
                    <a:pt x="25407" y="25422"/>
                    <a:pt x="25394" y="25424"/>
                    <a:pt x="25381" y="25427"/>
                  </a:cubicBezTo>
                  <a:lnTo>
                    <a:pt x="23891" y="25427"/>
                  </a:lnTo>
                  <a:cubicBezTo>
                    <a:pt x="24469" y="24424"/>
                    <a:pt x="24986" y="23421"/>
                    <a:pt x="25411" y="22387"/>
                  </a:cubicBezTo>
                  <a:lnTo>
                    <a:pt x="26992" y="21962"/>
                  </a:lnTo>
                  <a:cubicBezTo>
                    <a:pt x="27320" y="21907"/>
                    <a:pt x="27230" y="21458"/>
                    <a:pt x="26964" y="21458"/>
                  </a:cubicBezTo>
                  <a:cubicBezTo>
                    <a:pt x="26935" y="21458"/>
                    <a:pt x="26903" y="21463"/>
                    <a:pt x="26870" y="21475"/>
                  </a:cubicBezTo>
                  <a:lnTo>
                    <a:pt x="25654" y="21810"/>
                  </a:lnTo>
                  <a:cubicBezTo>
                    <a:pt x="25837" y="21354"/>
                    <a:pt x="26019" y="20928"/>
                    <a:pt x="26141" y="20563"/>
                  </a:cubicBezTo>
                  <a:lnTo>
                    <a:pt x="27296" y="20442"/>
                  </a:lnTo>
                  <a:cubicBezTo>
                    <a:pt x="27620" y="20412"/>
                    <a:pt x="27573" y="19954"/>
                    <a:pt x="27292" y="19954"/>
                  </a:cubicBezTo>
                  <a:cubicBezTo>
                    <a:pt x="27283" y="19954"/>
                    <a:pt x="27274" y="19954"/>
                    <a:pt x="27265" y="19955"/>
                  </a:cubicBezTo>
                  <a:lnTo>
                    <a:pt x="26323" y="20047"/>
                  </a:lnTo>
                  <a:lnTo>
                    <a:pt x="26475" y="19682"/>
                  </a:lnTo>
                  <a:cubicBezTo>
                    <a:pt x="26566" y="19347"/>
                    <a:pt x="26688" y="19044"/>
                    <a:pt x="26718" y="18983"/>
                  </a:cubicBezTo>
                  <a:cubicBezTo>
                    <a:pt x="26879" y="18799"/>
                    <a:pt x="26728" y="18564"/>
                    <a:pt x="26539" y="18564"/>
                  </a:cubicBezTo>
                  <a:cubicBezTo>
                    <a:pt x="26478" y="18564"/>
                    <a:pt x="26413" y="18589"/>
                    <a:pt x="26353" y="18648"/>
                  </a:cubicBezTo>
                  <a:cubicBezTo>
                    <a:pt x="26262" y="18740"/>
                    <a:pt x="26201" y="18892"/>
                    <a:pt x="25989" y="19499"/>
                  </a:cubicBezTo>
                  <a:cubicBezTo>
                    <a:pt x="25958" y="19621"/>
                    <a:pt x="25897" y="19773"/>
                    <a:pt x="25837" y="19925"/>
                  </a:cubicBezTo>
                  <a:lnTo>
                    <a:pt x="24894" y="18922"/>
                  </a:lnTo>
                  <a:cubicBezTo>
                    <a:pt x="24849" y="18861"/>
                    <a:pt x="24788" y="18831"/>
                    <a:pt x="24727" y="18831"/>
                  </a:cubicBezTo>
                  <a:cubicBezTo>
                    <a:pt x="24666" y="18831"/>
                    <a:pt x="24606" y="18861"/>
                    <a:pt x="24560" y="18922"/>
                  </a:cubicBezTo>
                  <a:cubicBezTo>
                    <a:pt x="24438" y="19013"/>
                    <a:pt x="24438" y="19165"/>
                    <a:pt x="24560" y="19256"/>
                  </a:cubicBezTo>
                  <a:lnTo>
                    <a:pt x="25654" y="20442"/>
                  </a:lnTo>
                  <a:cubicBezTo>
                    <a:pt x="25533" y="20806"/>
                    <a:pt x="25350" y="21232"/>
                    <a:pt x="25168" y="21688"/>
                  </a:cubicBezTo>
                  <a:lnTo>
                    <a:pt x="24286" y="20442"/>
                  </a:lnTo>
                  <a:cubicBezTo>
                    <a:pt x="24228" y="20383"/>
                    <a:pt x="24143" y="20349"/>
                    <a:pt x="24066" y="20349"/>
                  </a:cubicBezTo>
                  <a:cubicBezTo>
                    <a:pt x="24024" y="20349"/>
                    <a:pt x="23984" y="20359"/>
                    <a:pt x="23952" y="20381"/>
                  </a:cubicBezTo>
                  <a:cubicBezTo>
                    <a:pt x="23831" y="20472"/>
                    <a:pt x="23800" y="20624"/>
                    <a:pt x="23891" y="20746"/>
                  </a:cubicBezTo>
                  <a:lnTo>
                    <a:pt x="24955" y="22205"/>
                  </a:lnTo>
                  <a:cubicBezTo>
                    <a:pt x="24530" y="23208"/>
                    <a:pt x="24043" y="24180"/>
                    <a:pt x="23496" y="25123"/>
                  </a:cubicBezTo>
                  <a:lnTo>
                    <a:pt x="22827" y="23907"/>
                  </a:lnTo>
                  <a:cubicBezTo>
                    <a:pt x="22788" y="23808"/>
                    <a:pt x="22713" y="23767"/>
                    <a:pt x="22636" y="23767"/>
                  </a:cubicBezTo>
                  <a:cubicBezTo>
                    <a:pt x="22474" y="23767"/>
                    <a:pt x="22299" y="23945"/>
                    <a:pt x="22402" y="24150"/>
                  </a:cubicBezTo>
                  <a:lnTo>
                    <a:pt x="23192" y="25579"/>
                  </a:lnTo>
                  <a:cubicBezTo>
                    <a:pt x="23040" y="25883"/>
                    <a:pt x="22827" y="26156"/>
                    <a:pt x="22645" y="26430"/>
                  </a:cubicBezTo>
                  <a:lnTo>
                    <a:pt x="22493" y="26642"/>
                  </a:lnTo>
                  <a:lnTo>
                    <a:pt x="21703" y="25062"/>
                  </a:lnTo>
                  <a:cubicBezTo>
                    <a:pt x="21651" y="24958"/>
                    <a:pt x="21563" y="24914"/>
                    <a:pt x="21476" y="24914"/>
                  </a:cubicBezTo>
                  <a:cubicBezTo>
                    <a:pt x="21310" y="24914"/>
                    <a:pt x="21147" y="25075"/>
                    <a:pt x="21247" y="25275"/>
                  </a:cubicBezTo>
                  <a:lnTo>
                    <a:pt x="22159" y="27068"/>
                  </a:lnTo>
                  <a:cubicBezTo>
                    <a:pt x="20578" y="29135"/>
                    <a:pt x="18815" y="30411"/>
                    <a:pt x="16870" y="30928"/>
                  </a:cubicBezTo>
                  <a:cubicBezTo>
                    <a:pt x="16809" y="28922"/>
                    <a:pt x="17113" y="26916"/>
                    <a:pt x="17843" y="25031"/>
                  </a:cubicBezTo>
                  <a:cubicBezTo>
                    <a:pt x="18450" y="25153"/>
                    <a:pt x="19484" y="25305"/>
                    <a:pt x="19697" y="25366"/>
                  </a:cubicBezTo>
                  <a:lnTo>
                    <a:pt x="19788" y="25366"/>
                  </a:lnTo>
                  <a:cubicBezTo>
                    <a:pt x="19879" y="25366"/>
                    <a:pt x="19970" y="25305"/>
                    <a:pt x="20001" y="25183"/>
                  </a:cubicBezTo>
                  <a:cubicBezTo>
                    <a:pt x="20061" y="25062"/>
                    <a:pt x="19970" y="24940"/>
                    <a:pt x="19849" y="24910"/>
                  </a:cubicBezTo>
                  <a:cubicBezTo>
                    <a:pt x="19575" y="24819"/>
                    <a:pt x="18572" y="24667"/>
                    <a:pt x="18025" y="24576"/>
                  </a:cubicBezTo>
                  <a:lnTo>
                    <a:pt x="18147" y="24241"/>
                  </a:lnTo>
                  <a:lnTo>
                    <a:pt x="19940" y="24211"/>
                  </a:lnTo>
                  <a:cubicBezTo>
                    <a:pt x="20061" y="24211"/>
                    <a:pt x="20183" y="24120"/>
                    <a:pt x="20183" y="23968"/>
                  </a:cubicBezTo>
                  <a:cubicBezTo>
                    <a:pt x="20183" y="23846"/>
                    <a:pt x="20061" y="23724"/>
                    <a:pt x="19940" y="23724"/>
                  </a:cubicBezTo>
                  <a:lnTo>
                    <a:pt x="18329" y="23755"/>
                  </a:lnTo>
                  <a:cubicBezTo>
                    <a:pt x="18602" y="23177"/>
                    <a:pt x="18846" y="22600"/>
                    <a:pt x="19150" y="22022"/>
                  </a:cubicBezTo>
                  <a:cubicBezTo>
                    <a:pt x="19332" y="21718"/>
                    <a:pt x="19484" y="21414"/>
                    <a:pt x="19666" y="21110"/>
                  </a:cubicBezTo>
                  <a:lnTo>
                    <a:pt x="22159" y="21536"/>
                  </a:lnTo>
                  <a:lnTo>
                    <a:pt x="22189" y="21536"/>
                  </a:lnTo>
                  <a:cubicBezTo>
                    <a:pt x="22493" y="21536"/>
                    <a:pt x="22524" y="21110"/>
                    <a:pt x="22250" y="21050"/>
                  </a:cubicBezTo>
                  <a:lnTo>
                    <a:pt x="19940" y="20685"/>
                  </a:lnTo>
                  <a:cubicBezTo>
                    <a:pt x="20031" y="20503"/>
                    <a:pt x="20122" y="20351"/>
                    <a:pt x="20213" y="20199"/>
                  </a:cubicBezTo>
                  <a:cubicBezTo>
                    <a:pt x="20669" y="20168"/>
                    <a:pt x="22128" y="20047"/>
                    <a:pt x="22341" y="19986"/>
                  </a:cubicBezTo>
                  <a:cubicBezTo>
                    <a:pt x="22594" y="19958"/>
                    <a:pt x="22509" y="19489"/>
                    <a:pt x="22304" y="19489"/>
                  </a:cubicBezTo>
                  <a:cubicBezTo>
                    <a:pt x="22287" y="19489"/>
                    <a:pt x="22269" y="19492"/>
                    <a:pt x="22250" y="19499"/>
                  </a:cubicBezTo>
                  <a:cubicBezTo>
                    <a:pt x="22098" y="19530"/>
                    <a:pt x="21277" y="19621"/>
                    <a:pt x="20548" y="19682"/>
                  </a:cubicBezTo>
                  <a:cubicBezTo>
                    <a:pt x="20973" y="19013"/>
                    <a:pt x="21490" y="18344"/>
                    <a:pt x="22037" y="17585"/>
                  </a:cubicBezTo>
                  <a:lnTo>
                    <a:pt x="22311" y="17220"/>
                  </a:lnTo>
                  <a:lnTo>
                    <a:pt x="24469" y="18040"/>
                  </a:lnTo>
                  <a:lnTo>
                    <a:pt x="24560" y="18040"/>
                  </a:lnTo>
                  <a:cubicBezTo>
                    <a:pt x="24682" y="18040"/>
                    <a:pt x="24773" y="17980"/>
                    <a:pt x="24803" y="17889"/>
                  </a:cubicBezTo>
                  <a:cubicBezTo>
                    <a:pt x="24834" y="17767"/>
                    <a:pt x="24773" y="17615"/>
                    <a:pt x="24651" y="17554"/>
                  </a:cubicBezTo>
                  <a:lnTo>
                    <a:pt x="22615" y="16794"/>
                  </a:lnTo>
                  <a:lnTo>
                    <a:pt x="22979" y="16369"/>
                  </a:lnTo>
                  <a:cubicBezTo>
                    <a:pt x="23496" y="16399"/>
                    <a:pt x="24651" y="16460"/>
                    <a:pt x="25046" y="16460"/>
                  </a:cubicBezTo>
                  <a:lnTo>
                    <a:pt x="25168" y="16460"/>
                  </a:lnTo>
                  <a:cubicBezTo>
                    <a:pt x="25512" y="16460"/>
                    <a:pt x="25477" y="15999"/>
                    <a:pt x="25191" y="15999"/>
                  </a:cubicBezTo>
                  <a:cubicBezTo>
                    <a:pt x="25174" y="15999"/>
                    <a:pt x="25156" y="16001"/>
                    <a:pt x="25138" y="16004"/>
                  </a:cubicBezTo>
                  <a:cubicBezTo>
                    <a:pt x="25016" y="16004"/>
                    <a:pt x="24226" y="15974"/>
                    <a:pt x="23375" y="15913"/>
                  </a:cubicBezTo>
                  <a:lnTo>
                    <a:pt x="23375" y="15882"/>
                  </a:lnTo>
                  <a:cubicBezTo>
                    <a:pt x="24347" y="14819"/>
                    <a:pt x="25198" y="13633"/>
                    <a:pt x="25928" y="12387"/>
                  </a:cubicBezTo>
                  <a:cubicBezTo>
                    <a:pt x="26809" y="12539"/>
                    <a:pt x="28086" y="12752"/>
                    <a:pt x="28208" y="12812"/>
                  </a:cubicBezTo>
                  <a:lnTo>
                    <a:pt x="28268" y="12812"/>
                  </a:lnTo>
                  <a:cubicBezTo>
                    <a:pt x="28572" y="12812"/>
                    <a:pt x="28633" y="12387"/>
                    <a:pt x="28329" y="12326"/>
                  </a:cubicBezTo>
                  <a:cubicBezTo>
                    <a:pt x="28177" y="12296"/>
                    <a:pt x="26840" y="12053"/>
                    <a:pt x="26171" y="11931"/>
                  </a:cubicBezTo>
                  <a:cubicBezTo>
                    <a:pt x="26232" y="11809"/>
                    <a:pt x="26293" y="11688"/>
                    <a:pt x="26353" y="11566"/>
                  </a:cubicBezTo>
                  <a:lnTo>
                    <a:pt x="28116" y="10989"/>
                  </a:lnTo>
                  <a:cubicBezTo>
                    <a:pt x="28238" y="10958"/>
                    <a:pt x="28329" y="10806"/>
                    <a:pt x="28268" y="10685"/>
                  </a:cubicBezTo>
                  <a:cubicBezTo>
                    <a:pt x="28245" y="10590"/>
                    <a:pt x="28147" y="10513"/>
                    <a:pt x="28047" y="10513"/>
                  </a:cubicBezTo>
                  <a:cubicBezTo>
                    <a:pt x="28019" y="10513"/>
                    <a:pt x="27991" y="10519"/>
                    <a:pt x="27964" y="10533"/>
                  </a:cubicBezTo>
                  <a:lnTo>
                    <a:pt x="26627" y="10958"/>
                  </a:lnTo>
                  <a:cubicBezTo>
                    <a:pt x="26961" y="10198"/>
                    <a:pt x="27204" y="9408"/>
                    <a:pt x="27387" y="8587"/>
                  </a:cubicBezTo>
                  <a:lnTo>
                    <a:pt x="29332" y="7828"/>
                  </a:lnTo>
                  <a:cubicBezTo>
                    <a:pt x="29593" y="7723"/>
                    <a:pt x="29473" y="7371"/>
                    <a:pt x="29241" y="7371"/>
                  </a:cubicBezTo>
                  <a:cubicBezTo>
                    <a:pt x="29203" y="7371"/>
                    <a:pt x="29162" y="7381"/>
                    <a:pt x="29119" y="7402"/>
                  </a:cubicBezTo>
                  <a:cubicBezTo>
                    <a:pt x="29059" y="7432"/>
                    <a:pt x="28238" y="7736"/>
                    <a:pt x="27508" y="8010"/>
                  </a:cubicBezTo>
                  <a:cubicBezTo>
                    <a:pt x="27539" y="7828"/>
                    <a:pt x="27569" y="7645"/>
                    <a:pt x="27569" y="7463"/>
                  </a:cubicBezTo>
                  <a:lnTo>
                    <a:pt x="28967" y="6034"/>
                  </a:lnTo>
                  <a:cubicBezTo>
                    <a:pt x="29130" y="5871"/>
                    <a:pt x="28972" y="5619"/>
                    <a:pt x="28794" y="5619"/>
                  </a:cubicBezTo>
                  <a:cubicBezTo>
                    <a:pt x="28739" y="5619"/>
                    <a:pt x="28683" y="5643"/>
                    <a:pt x="28633" y="5700"/>
                  </a:cubicBezTo>
                  <a:lnTo>
                    <a:pt x="27660" y="6673"/>
                  </a:lnTo>
                  <a:cubicBezTo>
                    <a:pt x="27691" y="5943"/>
                    <a:pt x="27660" y="5214"/>
                    <a:pt x="27569" y="4514"/>
                  </a:cubicBezTo>
                  <a:cubicBezTo>
                    <a:pt x="27691" y="4362"/>
                    <a:pt x="27843" y="4150"/>
                    <a:pt x="28147" y="3663"/>
                  </a:cubicBezTo>
                  <a:cubicBezTo>
                    <a:pt x="28481" y="3207"/>
                    <a:pt x="28785" y="2752"/>
                    <a:pt x="28785" y="2752"/>
                  </a:cubicBezTo>
                  <a:cubicBezTo>
                    <a:pt x="28917" y="2575"/>
                    <a:pt x="28730" y="2383"/>
                    <a:pt x="28548" y="2383"/>
                  </a:cubicBezTo>
                  <a:cubicBezTo>
                    <a:pt x="28478" y="2383"/>
                    <a:pt x="28410" y="2411"/>
                    <a:pt x="28359" y="2478"/>
                  </a:cubicBezTo>
                  <a:lnTo>
                    <a:pt x="27448" y="3815"/>
                  </a:lnTo>
                  <a:cubicBezTo>
                    <a:pt x="27326" y="3147"/>
                    <a:pt x="27113" y="2508"/>
                    <a:pt x="26840" y="1870"/>
                  </a:cubicBezTo>
                  <a:cubicBezTo>
                    <a:pt x="26793" y="1777"/>
                    <a:pt x="26694" y="1737"/>
                    <a:pt x="26595" y="1737"/>
                  </a:cubicBezTo>
                  <a:cubicBezTo>
                    <a:pt x="26564" y="1737"/>
                    <a:pt x="26534" y="1741"/>
                    <a:pt x="26505" y="1748"/>
                  </a:cubicBezTo>
                  <a:cubicBezTo>
                    <a:pt x="26384" y="1809"/>
                    <a:pt x="26323" y="1961"/>
                    <a:pt x="26384" y="2083"/>
                  </a:cubicBezTo>
                  <a:cubicBezTo>
                    <a:pt x="26688" y="2721"/>
                    <a:pt x="26900" y="3420"/>
                    <a:pt x="27022" y="4119"/>
                  </a:cubicBezTo>
                  <a:lnTo>
                    <a:pt x="26262" y="3937"/>
                  </a:lnTo>
                  <a:lnTo>
                    <a:pt x="25107" y="3663"/>
                  </a:lnTo>
                  <a:cubicBezTo>
                    <a:pt x="25089" y="3660"/>
                    <a:pt x="25072" y="3658"/>
                    <a:pt x="25056" y="3658"/>
                  </a:cubicBezTo>
                  <a:cubicBezTo>
                    <a:pt x="24790" y="3658"/>
                    <a:pt x="24701" y="4092"/>
                    <a:pt x="25016" y="4150"/>
                  </a:cubicBezTo>
                  <a:cubicBezTo>
                    <a:pt x="25715" y="4302"/>
                    <a:pt x="26718" y="4545"/>
                    <a:pt x="27083" y="4636"/>
                  </a:cubicBezTo>
                  <a:cubicBezTo>
                    <a:pt x="27174" y="5426"/>
                    <a:pt x="27204" y="6186"/>
                    <a:pt x="27113" y="6976"/>
                  </a:cubicBezTo>
                  <a:lnTo>
                    <a:pt x="25502" y="6217"/>
                  </a:lnTo>
                  <a:cubicBezTo>
                    <a:pt x="25470" y="6200"/>
                    <a:pt x="25435" y="6193"/>
                    <a:pt x="25400" y="6193"/>
                  </a:cubicBezTo>
                  <a:cubicBezTo>
                    <a:pt x="25306" y="6193"/>
                    <a:pt x="25212" y="6249"/>
                    <a:pt x="25168" y="6338"/>
                  </a:cubicBezTo>
                  <a:cubicBezTo>
                    <a:pt x="25107" y="6460"/>
                    <a:pt x="25168" y="6612"/>
                    <a:pt x="25290" y="6673"/>
                  </a:cubicBezTo>
                  <a:lnTo>
                    <a:pt x="27083" y="7493"/>
                  </a:lnTo>
                  <a:cubicBezTo>
                    <a:pt x="27052" y="7706"/>
                    <a:pt x="27022" y="7888"/>
                    <a:pt x="26992" y="8101"/>
                  </a:cubicBezTo>
                  <a:lnTo>
                    <a:pt x="24712" y="7220"/>
                  </a:lnTo>
                  <a:cubicBezTo>
                    <a:pt x="24677" y="7206"/>
                    <a:pt x="24643" y="7199"/>
                    <a:pt x="24612" y="7199"/>
                  </a:cubicBezTo>
                  <a:cubicBezTo>
                    <a:pt x="24372" y="7199"/>
                    <a:pt x="24261" y="7568"/>
                    <a:pt x="24530" y="7676"/>
                  </a:cubicBezTo>
                  <a:lnTo>
                    <a:pt x="26900" y="8557"/>
                  </a:lnTo>
                  <a:cubicBezTo>
                    <a:pt x="26718" y="9378"/>
                    <a:pt x="26475" y="10168"/>
                    <a:pt x="26141" y="10928"/>
                  </a:cubicBezTo>
                  <a:lnTo>
                    <a:pt x="25168" y="9682"/>
                  </a:lnTo>
                  <a:cubicBezTo>
                    <a:pt x="25115" y="9629"/>
                    <a:pt x="25041" y="9596"/>
                    <a:pt x="24971" y="9596"/>
                  </a:cubicBezTo>
                  <a:cubicBezTo>
                    <a:pt x="24921" y="9596"/>
                    <a:pt x="24872" y="9613"/>
                    <a:pt x="24834" y="9651"/>
                  </a:cubicBezTo>
                  <a:cubicBezTo>
                    <a:pt x="24712" y="9742"/>
                    <a:pt x="24682" y="9894"/>
                    <a:pt x="24773" y="9986"/>
                  </a:cubicBezTo>
                  <a:lnTo>
                    <a:pt x="25897" y="11414"/>
                  </a:lnTo>
                  <a:cubicBezTo>
                    <a:pt x="25837" y="11536"/>
                    <a:pt x="25776" y="11688"/>
                    <a:pt x="25685" y="11809"/>
                  </a:cubicBezTo>
                  <a:lnTo>
                    <a:pt x="23831" y="10654"/>
                  </a:lnTo>
                  <a:cubicBezTo>
                    <a:pt x="23790" y="10632"/>
                    <a:pt x="23750" y="10622"/>
                    <a:pt x="23713" y="10622"/>
                  </a:cubicBezTo>
                  <a:cubicBezTo>
                    <a:pt x="23496" y="10622"/>
                    <a:pt x="23354" y="10950"/>
                    <a:pt x="23587" y="11080"/>
                  </a:cubicBezTo>
                  <a:lnTo>
                    <a:pt x="25472" y="12235"/>
                  </a:lnTo>
                  <a:cubicBezTo>
                    <a:pt x="24773" y="13420"/>
                    <a:pt x="23922" y="14545"/>
                    <a:pt x="23010" y="15578"/>
                  </a:cubicBezTo>
                  <a:lnTo>
                    <a:pt x="22949" y="15670"/>
                  </a:lnTo>
                  <a:lnTo>
                    <a:pt x="22280" y="14089"/>
                  </a:lnTo>
                  <a:cubicBezTo>
                    <a:pt x="22236" y="13979"/>
                    <a:pt x="22149" y="13933"/>
                    <a:pt x="22062" y="13933"/>
                  </a:cubicBezTo>
                  <a:cubicBezTo>
                    <a:pt x="21909" y="13933"/>
                    <a:pt x="21758" y="14077"/>
                    <a:pt x="21855" y="14271"/>
                  </a:cubicBezTo>
                  <a:lnTo>
                    <a:pt x="22615" y="16095"/>
                  </a:lnTo>
                  <a:lnTo>
                    <a:pt x="22280" y="16521"/>
                  </a:lnTo>
                  <a:lnTo>
                    <a:pt x="21338" y="15031"/>
                  </a:lnTo>
                  <a:cubicBezTo>
                    <a:pt x="21298" y="14950"/>
                    <a:pt x="21216" y="14910"/>
                    <a:pt x="21131" y="14910"/>
                  </a:cubicBezTo>
                  <a:cubicBezTo>
                    <a:pt x="21088" y="14910"/>
                    <a:pt x="21044" y="14920"/>
                    <a:pt x="21004" y="14940"/>
                  </a:cubicBezTo>
                  <a:cubicBezTo>
                    <a:pt x="20882" y="15031"/>
                    <a:pt x="20852" y="15153"/>
                    <a:pt x="20913" y="15274"/>
                  </a:cubicBezTo>
                  <a:lnTo>
                    <a:pt x="21946" y="16916"/>
                  </a:lnTo>
                  <a:cubicBezTo>
                    <a:pt x="21855" y="17037"/>
                    <a:pt x="21764" y="17159"/>
                    <a:pt x="21672" y="17281"/>
                  </a:cubicBezTo>
                  <a:cubicBezTo>
                    <a:pt x="21095" y="18040"/>
                    <a:pt x="20609" y="18740"/>
                    <a:pt x="20153" y="19408"/>
                  </a:cubicBezTo>
                  <a:lnTo>
                    <a:pt x="19697" y="18010"/>
                  </a:lnTo>
                  <a:cubicBezTo>
                    <a:pt x="19672" y="17909"/>
                    <a:pt x="19563" y="17850"/>
                    <a:pt x="19457" y="17850"/>
                  </a:cubicBezTo>
                  <a:cubicBezTo>
                    <a:pt x="19435" y="17850"/>
                    <a:pt x="19414" y="17853"/>
                    <a:pt x="19393" y="17858"/>
                  </a:cubicBezTo>
                  <a:cubicBezTo>
                    <a:pt x="19271" y="17889"/>
                    <a:pt x="19210" y="18040"/>
                    <a:pt x="19241" y="18162"/>
                  </a:cubicBezTo>
                  <a:lnTo>
                    <a:pt x="19818" y="19955"/>
                  </a:lnTo>
                  <a:cubicBezTo>
                    <a:pt x="19727" y="20107"/>
                    <a:pt x="19636" y="20259"/>
                    <a:pt x="19545" y="20381"/>
                  </a:cubicBezTo>
                  <a:lnTo>
                    <a:pt x="18633" y="18831"/>
                  </a:lnTo>
                  <a:cubicBezTo>
                    <a:pt x="18586" y="18737"/>
                    <a:pt x="18510" y="18698"/>
                    <a:pt x="18433" y="18698"/>
                  </a:cubicBezTo>
                  <a:cubicBezTo>
                    <a:pt x="18261" y="18698"/>
                    <a:pt x="18081" y="18894"/>
                    <a:pt x="18207" y="19104"/>
                  </a:cubicBezTo>
                  <a:lnTo>
                    <a:pt x="19271" y="20867"/>
                  </a:lnTo>
                  <a:cubicBezTo>
                    <a:pt x="19089" y="21202"/>
                    <a:pt x="18906" y="21506"/>
                    <a:pt x="18754" y="21810"/>
                  </a:cubicBezTo>
                  <a:cubicBezTo>
                    <a:pt x="18450" y="22417"/>
                    <a:pt x="18177" y="22995"/>
                    <a:pt x="17934" y="23542"/>
                  </a:cubicBezTo>
                  <a:lnTo>
                    <a:pt x="17356" y="22448"/>
                  </a:lnTo>
                  <a:cubicBezTo>
                    <a:pt x="17316" y="22367"/>
                    <a:pt x="17235" y="22326"/>
                    <a:pt x="17149" y="22326"/>
                  </a:cubicBezTo>
                  <a:cubicBezTo>
                    <a:pt x="17106" y="22326"/>
                    <a:pt x="17062" y="22336"/>
                    <a:pt x="17022" y="22357"/>
                  </a:cubicBezTo>
                  <a:cubicBezTo>
                    <a:pt x="16900" y="22417"/>
                    <a:pt x="16840" y="22569"/>
                    <a:pt x="16931" y="22661"/>
                  </a:cubicBezTo>
                  <a:lnTo>
                    <a:pt x="17691" y="24150"/>
                  </a:lnTo>
                  <a:lnTo>
                    <a:pt x="17599" y="24363"/>
                  </a:lnTo>
                  <a:lnTo>
                    <a:pt x="16748" y="23512"/>
                  </a:lnTo>
                  <a:cubicBezTo>
                    <a:pt x="16703" y="23466"/>
                    <a:pt x="16642" y="23443"/>
                    <a:pt x="16581" y="23443"/>
                  </a:cubicBezTo>
                  <a:cubicBezTo>
                    <a:pt x="16520" y="23443"/>
                    <a:pt x="16460" y="23466"/>
                    <a:pt x="16414" y="23512"/>
                  </a:cubicBezTo>
                  <a:cubicBezTo>
                    <a:pt x="16292" y="23603"/>
                    <a:pt x="16292" y="23755"/>
                    <a:pt x="16414" y="23846"/>
                  </a:cubicBezTo>
                  <a:lnTo>
                    <a:pt x="17417" y="24910"/>
                  </a:lnTo>
                  <a:cubicBezTo>
                    <a:pt x="16657" y="26855"/>
                    <a:pt x="16292" y="28952"/>
                    <a:pt x="16414" y="31050"/>
                  </a:cubicBezTo>
                  <a:cubicBezTo>
                    <a:pt x="16171" y="31111"/>
                    <a:pt x="15958" y="31141"/>
                    <a:pt x="15745" y="31171"/>
                  </a:cubicBezTo>
                  <a:cubicBezTo>
                    <a:pt x="15715" y="31141"/>
                    <a:pt x="15715" y="31111"/>
                    <a:pt x="15715" y="31080"/>
                  </a:cubicBezTo>
                  <a:cubicBezTo>
                    <a:pt x="15107" y="29743"/>
                    <a:pt x="14712" y="28284"/>
                    <a:pt x="14590" y="26794"/>
                  </a:cubicBezTo>
                  <a:cubicBezTo>
                    <a:pt x="15198" y="26673"/>
                    <a:pt x="16201" y="26460"/>
                    <a:pt x="16414" y="26460"/>
                  </a:cubicBezTo>
                  <a:cubicBezTo>
                    <a:pt x="16566" y="26460"/>
                    <a:pt x="16657" y="26338"/>
                    <a:pt x="16657" y="26217"/>
                  </a:cubicBezTo>
                  <a:cubicBezTo>
                    <a:pt x="16627" y="26065"/>
                    <a:pt x="16505" y="25974"/>
                    <a:pt x="16384" y="25974"/>
                  </a:cubicBezTo>
                  <a:cubicBezTo>
                    <a:pt x="16110" y="26004"/>
                    <a:pt x="15107" y="26187"/>
                    <a:pt x="14560" y="26308"/>
                  </a:cubicBezTo>
                  <a:cubicBezTo>
                    <a:pt x="14529" y="26187"/>
                    <a:pt x="14529" y="26095"/>
                    <a:pt x="14529" y="25974"/>
                  </a:cubicBezTo>
                  <a:lnTo>
                    <a:pt x="16232" y="25305"/>
                  </a:lnTo>
                  <a:cubicBezTo>
                    <a:pt x="16500" y="25198"/>
                    <a:pt x="16389" y="24829"/>
                    <a:pt x="16149" y="24829"/>
                  </a:cubicBezTo>
                  <a:cubicBezTo>
                    <a:pt x="16118" y="24829"/>
                    <a:pt x="16084" y="24835"/>
                    <a:pt x="16049" y="24849"/>
                  </a:cubicBezTo>
                  <a:lnTo>
                    <a:pt x="14499" y="25457"/>
                  </a:lnTo>
                  <a:cubicBezTo>
                    <a:pt x="14469" y="24211"/>
                    <a:pt x="14529" y="22965"/>
                    <a:pt x="14712" y="21749"/>
                  </a:cubicBezTo>
                  <a:cubicBezTo>
                    <a:pt x="14742" y="21414"/>
                    <a:pt x="14803" y="21080"/>
                    <a:pt x="14864" y="20715"/>
                  </a:cubicBezTo>
                  <a:lnTo>
                    <a:pt x="17356" y="20229"/>
                  </a:lnTo>
                  <a:cubicBezTo>
                    <a:pt x="17620" y="20141"/>
                    <a:pt x="17573" y="19741"/>
                    <a:pt x="17296" y="19741"/>
                  </a:cubicBezTo>
                  <a:cubicBezTo>
                    <a:pt x="17286" y="19741"/>
                    <a:pt x="17275" y="19742"/>
                    <a:pt x="17265" y="19743"/>
                  </a:cubicBezTo>
                  <a:lnTo>
                    <a:pt x="14955" y="20168"/>
                  </a:lnTo>
                  <a:cubicBezTo>
                    <a:pt x="14985" y="20016"/>
                    <a:pt x="15016" y="19803"/>
                    <a:pt x="15077" y="19621"/>
                  </a:cubicBezTo>
                  <a:cubicBezTo>
                    <a:pt x="15472" y="19439"/>
                    <a:pt x="16779" y="18831"/>
                    <a:pt x="16991" y="18709"/>
                  </a:cubicBezTo>
                  <a:cubicBezTo>
                    <a:pt x="17083" y="18618"/>
                    <a:pt x="17143" y="18496"/>
                    <a:pt x="17052" y="18375"/>
                  </a:cubicBezTo>
                  <a:cubicBezTo>
                    <a:pt x="17012" y="18294"/>
                    <a:pt x="16931" y="18253"/>
                    <a:pt x="16845" y="18253"/>
                  </a:cubicBezTo>
                  <a:cubicBezTo>
                    <a:pt x="16802" y="18253"/>
                    <a:pt x="16758" y="18263"/>
                    <a:pt x="16718" y="18284"/>
                  </a:cubicBezTo>
                  <a:cubicBezTo>
                    <a:pt x="16627" y="18375"/>
                    <a:pt x="15867" y="18709"/>
                    <a:pt x="15198" y="19013"/>
                  </a:cubicBezTo>
                  <a:cubicBezTo>
                    <a:pt x="15381" y="18253"/>
                    <a:pt x="15593" y="17433"/>
                    <a:pt x="15867" y="16521"/>
                  </a:cubicBezTo>
                  <a:cubicBezTo>
                    <a:pt x="15928" y="16399"/>
                    <a:pt x="15958" y="16247"/>
                    <a:pt x="16019" y="16126"/>
                  </a:cubicBezTo>
                  <a:lnTo>
                    <a:pt x="18329" y="16126"/>
                  </a:lnTo>
                  <a:cubicBezTo>
                    <a:pt x="18450" y="16126"/>
                    <a:pt x="18572" y="16034"/>
                    <a:pt x="18572" y="15882"/>
                  </a:cubicBezTo>
                  <a:cubicBezTo>
                    <a:pt x="18572" y="15761"/>
                    <a:pt x="18481" y="15639"/>
                    <a:pt x="18329" y="15639"/>
                  </a:cubicBezTo>
                  <a:lnTo>
                    <a:pt x="16171" y="15639"/>
                  </a:lnTo>
                  <a:cubicBezTo>
                    <a:pt x="16232" y="15457"/>
                    <a:pt x="16292" y="15274"/>
                    <a:pt x="16353" y="15092"/>
                  </a:cubicBezTo>
                  <a:cubicBezTo>
                    <a:pt x="16931" y="14940"/>
                    <a:pt x="18299" y="14515"/>
                    <a:pt x="18450" y="14423"/>
                  </a:cubicBezTo>
                  <a:cubicBezTo>
                    <a:pt x="18572" y="14363"/>
                    <a:pt x="18633" y="14241"/>
                    <a:pt x="18572" y="14119"/>
                  </a:cubicBezTo>
                  <a:cubicBezTo>
                    <a:pt x="18528" y="14030"/>
                    <a:pt x="18434" y="13974"/>
                    <a:pt x="18340" y="13974"/>
                  </a:cubicBezTo>
                  <a:cubicBezTo>
                    <a:pt x="18305" y="13974"/>
                    <a:pt x="18270" y="13982"/>
                    <a:pt x="18238" y="13998"/>
                  </a:cubicBezTo>
                  <a:cubicBezTo>
                    <a:pt x="18147" y="14028"/>
                    <a:pt x="17356" y="14302"/>
                    <a:pt x="16566" y="14545"/>
                  </a:cubicBezTo>
                  <a:lnTo>
                    <a:pt x="16566" y="14515"/>
                  </a:lnTo>
                  <a:cubicBezTo>
                    <a:pt x="17083" y="13147"/>
                    <a:pt x="17478" y="11779"/>
                    <a:pt x="17751" y="10350"/>
                  </a:cubicBezTo>
                  <a:cubicBezTo>
                    <a:pt x="18602" y="10198"/>
                    <a:pt x="19879" y="9955"/>
                    <a:pt x="20031" y="9955"/>
                  </a:cubicBezTo>
                  <a:cubicBezTo>
                    <a:pt x="20326" y="9926"/>
                    <a:pt x="20306" y="9468"/>
                    <a:pt x="20000" y="9468"/>
                  </a:cubicBezTo>
                  <a:cubicBezTo>
                    <a:pt x="19990" y="9468"/>
                    <a:pt x="19980" y="9468"/>
                    <a:pt x="19970" y="9469"/>
                  </a:cubicBezTo>
                  <a:cubicBezTo>
                    <a:pt x="19818" y="9469"/>
                    <a:pt x="18450" y="9712"/>
                    <a:pt x="17812" y="9834"/>
                  </a:cubicBezTo>
                  <a:cubicBezTo>
                    <a:pt x="17843" y="9712"/>
                    <a:pt x="17873" y="9560"/>
                    <a:pt x="17873" y="9408"/>
                  </a:cubicBezTo>
                  <a:lnTo>
                    <a:pt x="19302" y="8284"/>
                  </a:lnTo>
                  <a:cubicBezTo>
                    <a:pt x="19496" y="8114"/>
                    <a:pt x="19341" y="7827"/>
                    <a:pt x="19147" y="7827"/>
                  </a:cubicBezTo>
                  <a:cubicBezTo>
                    <a:pt x="19098" y="7827"/>
                    <a:pt x="19047" y="7846"/>
                    <a:pt x="18998" y="7888"/>
                  </a:cubicBezTo>
                  <a:lnTo>
                    <a:pt x="17903" y="8770"/>
                  </a:lnTo>
                  <a:cubicBezTo>
                    <a:pt x="17934" y="7919"/>
                    <a:pt x="17903" y="7098"/>
                    <a:pt x="17782" y="6247"/>
                  </a:cubicBezTo>
                  <a:cubicBezTo>
                    <a:pt x="18268" y="5882"/>
                    <a:pt x="19302" y="4970"/>
                    <a:pt x="19362" y="4910"/>
                  </a:cubicBezTo>
                  <a:cubicBezTo>
                    <a:pt x="19454" y="4818"/>
                    <a:pt x="19454" y="4666"/>
                    <a:pt x="19362" y="4575"/>
                  </a:cubicBezTo>
                  <a:cubicBezTo>
                    <a:pt x="19317" y="4514"/>
                    <a:pt x="19256" y="4484"/>
                    <a:pt x="19195" y="4484"/>
                  </a:cubicBezTo>
                  <a:cubicBezTo>
                    <a:pt x="19134" y="4484"/>
                    <a:pt x="19074" y="4514"/>
                    <a:pt x="19028" y="4575"/>
                  </a:cubicBezTo>
                  <a:lnTo>
                    <a:pt x="17691" y="5700"/>
                  </a:lnTo>
                  <a:cubicBezTo>
                    <a:pt x="17660" y="5518"/>
                    <a:pt x="17630" y="5335"/>
                    <a:pt x="17569" y="5153"/>
                  </a:cubicBezTo>
                  <a:lnTo>
                    <a:pt x="18359" y="3329"/>
                  </a:lnTo>
                  <a:cubicBezTo>
                    <a:pt x="18459" y="3129"/>
                    <a:pt x="18296" y="2969"/>
                    <a:pt x="18130" y="2969"/>
                  </a:cubicBezTo>
                  <a:cubicBezTo>
                    <a:pt x="18043" y="2969"/>
                    <a:pt x="17955" y="3012"/>
                    <a:pt x="17903" y="3116"/>
                  </a:cubicBezTo>
                  <a:lnTo>
                    <a:pt x="17356" y="4362"/>
                  </a:lnTo>
                  <a:cubicBezTo>
                    <a:pt x="17143" y="3663"/>
                    <a:pt x="16870" y="2995"/>
                    <a:pt x="16536" y="2356"/>
                  </a:cubicBezTo>
                  <a:cubicBezTo>
                    <a:pt x="16566" y="2174"/>
                    <a:pt x="16657" y="1900"/>
                    <a:pt x="16779" y="1384"/>
                  </a:cubicBezTo>
                  <a:cubicBezTo>
                    <a:pt x="16931" y="837"/>
                    <a:pt x="17052" y="320"/>
                    <a:pt x="17052" y="320"/>
                  </a:cubicBezTo>
                  <a:cubicBezTo>
                    <a:pt x="17106" y="123"/>
                    <a:pt x="16960" y="0"/>
                    <a:pt x="16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38125" y="2780525"/>
              <a:ext cx="7124775" cy="2439475"/>
            </a:xfrm>
            <a:custGeom>
              <a:avLst/>
              <a:gdLst/>
              <a:ahLst/>
              <a:cxnLst/>
              <a:rect l="l" t="t" r="r" b="b"/>
              <a:pathLst>
                <a:path w="284991" h="97579" extrusionOk="0">
                  <a:moveTo>
                    <a:pt x="9364" y="0"/>
                  </a:moveTo>
                  <a:cubicBezTo>
                    <a:pt x="6819" y="0"/>
                    <a:pt x="3873" y="238"/>
                    <a:pt x="0" y="556"/>
                  </a:cubicBezTo>
                  <a:lnTo>
                    <a:pt x="30" y="97578"/>
                  </a:lnTo>
                  <a:lnTo>
                    <a:pt x="284960" y="97578"/>
                  </a:lnTo>
                  <a:lnTo>
                    <a:pt x="284990" y="10647"/>
                  </a:lnTo>
                  <a:cubicBezTo>
                    <a:pt x="281821" y="10141"/>
                    <a:pt x="278939" y="9890"/>
                    <a:pt x="276178" y="9890"/>
                  </a:cubicBezTo>
                  <a:cubicBezTo>
                    <a:pt x="270150" y="9890"/>
                    <a:pt x="264699" y="11087"/>
                    <a:pt x="258090" y="13443"/>
                  </a:cubicBezTo>
                  <a:cubicBezTo>
                    <a:pt x="245962" y="17699"/>
                    <a:pt x="234868" y="25875"/>
                    <a:pt x="222041" y="26362"/>
                  </a:cubicBezTo>
                  <a:cubicBezTo>
                    <a:pt x="221655" y="26375"/>
                    <a:pt x="221270" y="26382"/>
                    <a:pt x="220886" y="26382"/>
                  </a:cubicBezTo>
                  <a:cubicBezTo>
                    <a:pt x="207640" y="26382"/>
                    <a:pt x="195686" y="18397"/>
                    <a:pt x="183043" y="14173"/>
                  </a:cubicBezTo>
                  <a:cubicBezTo>
                    <a:pt x="176020" y="11838"/>
                    <a:pt x="168704" y="10667"/>
                    <a:pt x="161373" y="10667"/>
                  </a:cubicBezTo>
                  <a:cubicBezTo>
                    <a:pt x="157155" y="10667"/>
                    <a:pt x="152931" y="11055"/>
                    <a:pt x="148757" y="11832"/>
                  </a:cubicBezTo>
                  <a:cubicBezTo>
                    <a:pt x="132495" y="14872"/>
                    <a:pt x="117783" y="23717"/>
                    <a:pt x="101643" y="27395"/>
                  </a:cubicBezTo>
                  <a:cubicBezTo>
                    <a:pt x="96144" y="28657"/>
                    <a:pt x="90509" y="29274"/>
                    <a:pt x="84870" y="29274"/>
                  </a:cubicBezTo>
                  <a:cubicBezTo>
                    <a:pt x="68505" y="29274"/>
                    <a:pt x="52109" y="24076"/>
                    <a:pt x="38907" y="14355"/>
                  </a:cubicBezTo>
                  <a:cubicBezTo>
                    <a:pt x="34803" y="11316"/>
                    <a:pt x="30943" y="7851"/>
                    <a:pt x="26444" y="5389"/>
                  </a:cubicBezTo>
                  <a:cubicBezTo>
                    <a:pt x="18785" y="1201"/>
                    <a:pt x="15088" y="0"/>
                    <a:pt x="9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38125" y="1354425"/>
              <a:ext cx="7124000" cy="3865575"/>
            </a:xfrm>
            <a:custGeom>
              <a:avLst/>
              <a:gdLst/>
              <a:ahLst/>
              <a:cxnLst/>
              <a:rect l="l" t="t" r="r" b="b"/>
              <a:pathLst>
                <a:path w="284960" h="154623" extrusionOk="0">
                  <a:moveTo>
                    <a:pt x="284960" y="0"/>
                  </a:moveTo>
                  <a:cubicBezTo>
                    <a:pt x="278820" y="1307"/>
                    <a:pt x="272923" y="2614"/>
                    <a:pt x="266783" y="3951"/>
                  </a:cubicBezTo>
                  <a:cubicBezTo>
                    <a:pt x="265203" y="4286"/>
                    <a:pt x="263531" y="4681"/>
                    <a:pt x="262345" y="5806"/>
                  </a:cubicBezTo>
                  <a:cubicBezTo>
                    <a:pt x="259519" y="8480"/>
                    <a:pt x="261129" y="13678"/>
                    <a:pt x="258667" y="16718"/>
                  </a:cubicBezTo>
                  <a:cubicBezTo>
                    <a:pt x="256540" y="19362"/>
                    <a:pt x="252497" y="19149"/>
                    <a:pt x="249275" y="20244"/>
                  </a:cubicBezTo>
                  <a:cubicBezTo>
                    <a:pt x="242801" y="22462"/>
                    <a:pt x="239974" y="31642"/>
                    <a:pt x="244077" y="37113"/>
                  </a:cubicBezTo>
                  <a:cubicBezTo>
                    <a:pt x="248333" y="42797"/>
                    <a:pt x="258060" y="44499"/>
                    <a:pt x="258971" y="51551"/>
                  </a:cubicBezTo>
                  <a:cubicBezTo>
                    <a:pt x="259671" y="56718"/>
                    <a:pt x="254716" y="62189"/>
                    <a:pt x="257239" y="66749"/>
                  </a:cubicBezTo>
                  <a:cubicBezTo>
                    <a:pt x="258303" y="68694"/>
                    <a:pt x="260430" y="69758"/>
                    <a:pt x="261889" y="71399"/>
                  </a:cubicBezTo>
                  <a:cubicBezTo>
                    <a:pt x="265628" y="75624"/>
                    <a:pt x="264047" y="82615"/>
                    <a:pt x="260218" y="86779"/>
                  </a:cubicBezTo>
                  <a:cubicBezTo>
                    <a:pt x="252467" y="95138"/>
                    <a:pt x="239579" y="95381"/>
                    <a:pt x="234564" y="106719"/>
                  </a:cubicBezTo>
                  <a:cubicBezTo>
                    <a:pt x="233044" y="110123"/>
                    <a:pt x="232497" y="113892"/>
                    <a:pt x="231706" y="117509"/>
                  </a:cubicBezTo>
                  <a:cubicBezTo>
                    <a:pt x="231314" y="119300"/>
                    <a:pt x="230644" y="120014"/>
                    <a:pt x="229824" y="120014"/>
                  </a:cubicBezTo>
                  <a:cubicBezTo>
                    <a:pt x="226901" y="120014"/>
                    <a:pt x="222072" y="110947"/>
                    <a:pt x="221098" y="109333"/>
                  </a:cubicBezTo>
                  <a:cubicBezTo>
                    <a:pt x="220612" y="108451"/>
                    <a:pt x="220034" y="107600"/>
                    <a:pt x="219153" y="107144"/>
                  </a:cubicBezTo>
                  <a:cubicBezTo>
                    <a:pt x="218836" y="106992"/>
                    <a:pt x="218529" y="106924"/>
                    <a:pt x="218232" y="106924"/>
                  </a:cubicBezTo>
                  <a:cubicBezTo>
                    <a:pt x="216340" y="106924"/>
                    <a:pt x="214848" y="109672"/>
                    <a:pt x="213560" y="110670"/>
                  </a:cubicBezTo>
                  <a:cubicBezTo>
                    <a:pt x="211159" y="112494"/>
                    <a:pt x="208575" y="113345"/>
                    <a:pt x="205597" y="113710"/>
                  </a:cubicBezTo>
                  <a:cubicBezTo>
                    <a:pt x="203680" y="113952"/>
                    <a:pt x="201763" y="114046"/>
                    <a:pt x="199847" y="114046"/>
                  </a:cubicBezTo>
                  <a:cubicBezTo>
                    <a:pt x="193830" y="114046"/>
                    <a:pt x="187813" y="113126"/>
                    <a:pt x="181797" y="113011"/>
                  </a:cubicBezTo>
                  <a:cubicBezTo>
                    <a:pt x="180729" y="112990"/>
                    <a:pt x="179662" y="112982"/>
                    <a:pt x="178593" y="112982"/>
                  </a:cubicBezTo>
                  <a:cubicBezTo>
                    <a:pt x="171691" y="112982"/>
                    <a:pt x="164772" y="113353"/>
                    <a:pt x="157875" y="113406"/>
                  </a:cubicBezTo>
                  <a:cubicBezTo>
                    <a:pt x="149061" y="113467"/>
                    <a:pt x="140702" y="116932"/>
                    <a:pt x="132009" y="117874"/>
                  </a:cubicBezTo>
                  <a:cubicBezTo>
                    <a:pt x="130144" y="118075"/>
                    <a:pt x="128248" y="118177"/>
                    <a:pt x="126344" y="118177"/>
                  </a:cubicBezTo>
                  <a:cubicBezTo>
                    <a:pt x="119897" y="118177"/>
                    <a:pt x="113338" y="117015"/>
                    <a:pt x="107449" y="114622"/>
                  </a:cubicBezTo>
                  <a:cubicBezTo>
                    <a:pt x="100306" y="111704"/>
                    <a:pt x="95169" y="105199"/>
                    <a:pt x="87783" y="102889"/>
                  </a:cubicBezTo>
                  <a:cubicBezTo>
                    <a:pt x="85260" y="102099"/>
                    <a:pt x="82616" y="101886"/>
                    <a:pt x="80093" y="101248"/>
                  </a:cubicBezTo>
                  <a:cubicBezTo>
                    <a:pt x="74378" y="99789"/>
                    <a:pt x="71825" y="94561"/>
                    <a:pt x="66962" y="91734"/>
                  </a:cubicBezTo>
                  <a:cubicBezTo>
                    <a:pt x="65203" y="90716"/>
                    <a:pt x="63417" y="90123"/>
                    <a:pt x="61702" y="90123"/>
                  </a:cubicBezTo>
                  <a:cubicBezTo>
                    <a:pt x="59831" y="90123"/>
                    <a:pt x="58045" y="90830"/>
                    <a:pt x="56475" y="92463"/>
                  </a:cubicBezTo>
                  <a:cubicBezTo>
                    <a:pt x="55107" y="93892"/>
                    <a:pt x="54439" y="95807"/>
                    <a:pt x="53375" y="97448"/>
                  </a:cubicBezTo>
                  <a:cubicBezTo>
                    <a:pt x="51893" y="99692"/>
                    <a:pt x="47417" y="100845"/>
                    <a:pt x="43676" y="100845"/>
                  </a:cubicBezTo>
                  <a:cubicBezTo>
                    <a:pt x="42047" y="100845"/>
                    <a:pt x="40557" y="100627"/>
                    <a:pt x="39514" y="100184"/>
                  </a:cubicBezTo>
                  <a:cubicBezTo>
                    <a:pt x="36292" y="98786"/>
                    <a:pt x="35745" y="94348"/>
                    <a:pt x="36475" y="90883"/>
                  </a:cubicBezTo>
                  <a:cubicBezTo>
                    <a:pt x="37235" y="87448"/>
                    <a:pt x="38755" y="83892"/>
                    <a:pt x="37782" y="80488"/>
                  </a:cubicBezTo>
                  <a:cubicBezTo>
                    <a:pt x="36840" y="77205"/>
                    <a:pt x="33770" y="74864"/>
                    <a:pt x="32827" y="71582"/>
                  </a:cubicBezTo>
                  <a:cubicBezTo>
                    <a:pt x="31277" y="65867"/>
                    <a:pt x="36627" y="59423"/>
                    <a:pt x="33800" y="54256"/>
                  </a:cubicBezTo>
                  <a:cubicBezTo>
                    <a:pt x="32736" y="52341"/>
                    <a:pt x="30730" y="51095"/>
                    <a:pt x="29666" y="49180"/>
                  </a:cubicBezTo>
                  <a:cubicBezTo>
                    <a:pt x="29028" y="48025"/>
                    <a:pt x="28785" y="46718"/>
                    <a:pt x="28542" y="45441"/>
                  </a:cubicBezTo>
                  <a:lnTo>
                    <a:pt x="25320" y="28937"/>
                  </a:lnTo>
                  <a:lnTo>
                    <a:pt x="23192" y="17994"/>
                  </a:lnTo>
                  <a:cubicBezTo>
                    <a:pt x="22766" y="15715"/>
                    <a:pt x="22219" y="13222"/>
                    <a:pt x="20517" y="11672"/>
                  </a:cubicBezTo>
                  <a:cubicBezTo>
                    <a:pt x="19484" y="10730"/>
                    <a:pt x="18177" y="10213"/>
                    <a:pt x="16900" y="9727"/>
                  </a:cubicBezTo>
                  <a:lnTo>
                    <a:pt x="0" y="3283"/>
                  </a:lnTo>
                  <a:lnTo>
                    <a:pt x="0" y="154622"/>
                  </a:lnTo>
                  <a:lnTo>
                    <a:pt x="284960" y="154622"/>
                  </a:lnTo>
                  <a:lnTo>
                    <a:pt x="2849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050790" y="3315219"/>
              <a:ext cx="764175" cy="1219775"/>
            </a:xfrm>
            <a:custGeom>
              <a:avLst/>
              <a:gdLst/>
              <a:ahLst/>
              <a:cxnLst/>
              <a:rect l="l" t="t" r="r" b="b"/>
              <a:pathLst>
                <a:path w="30567" h="48791" extrusionOk="0">
                  <a:moveTo>
                    <a:pt x="12744" y="30910"/>
                  </a:moveTo>
                  <a:cubicBezTo>
                    <a:pt x="12946" y="30910"/>
                    <a:pt x="13146" y="31026"/>
                    <a:pt x="13210" y="31282"/>
                  </a:cubicBezTo>
                  <a:cubicBezTo>
                    <a:pt x="13393" y="31829"/>
                    <a:pt x="13514" y="32407"/>
                    <a:pt x="13575" y="32984"/>
                  </a:cubicBezTo>
                  <a:lnTo>
                    <a:pt x="13575" y="33015"/>
                  </a:lnTo>
                  <a:cubicBezTo>
                    <a:pt x="13610" y="33363"/>
                    <a:pt x="13335" y="33572"/>
                    <a:pt x="13060" y="33572"/>
                  </a:cubicBezTo>
                  <a:cubicBezTo>
                    <a:pt x="12855" y="33572"/>
                    <a:pt x="12650" y="33457"/>
                    <a:pt x="12572" y="33197"/>
                  </a:cubicBezTo>
                  <a:lnTo>
                    <a:pt x="12511" y="32984"/>
                  </a:lnTo>
                  <a:cubicBezTo>
                    <a:pt x="12390" y="32468"/>
                    <a:pt x="12299" y="31981"/>
                    <a:pt x="12238" y="31495"/>
                  </a:cubicBezTo>
                  <a:cubicBezTo>
                    <a:pt x="12185" y="31126"/>
                    <a:pt x="12467" y="30910"/>
                    <a:pt x="12744" y="30910"/>
                  </a:cubicBezTo>
                  <a:close/>
                  <a:moveTo>
                    <a:pt x="21721" y="32924"/>
                  </a:moveTo>
                  <a:lnTo>
                    <a:pt x="21721" y="32924"/>
                  </a:lnTo>
                  <a:cubicBezTo>
                    <a:pt x="21478" y="35051"/>
                    <a:pt x="21660" y="37209"/>
                    <a:pt x="21569" y="39307"/>
                  </a:cubicBezTo>
                  <a:cubicBezTo>
                    <a:pt x="21569" y="39337"/>
                    <a:pt x="21569" y="39367"/>
                    <a:pt x="21569" y="39398"/>
                  </a:cubicBezTo>
                  <a:cubicBezTo>
                    <a:pt x="21296" y="38152"/>
                    <a:pt x="20992" y="36936"/>
                    <a:pt x="21083" y="35659"/>
                  </a:cubicBezTo>
                  <a:cubicBezTo>
                    <a:pt x="21174" y="34747"/>
                    <a:pt x="21387" y="33805"/>
                    <a:pt x="21721" y="32924"/>
                  </a:cubicBezTo>
                  <a:close/>
                  <a:moveTo>
                    <a:pt x="12147" y="40310"/>
                  </a:moveTo>
                  <a:cubicBezTo>
                    <a:pt x="13119" y="42529"/>
                    <a:pt x="13210" y="44656"/>
                    <a:pt x="13210" y="47027"/>
                  </a:cubicBezTo>
                  <a:lnTo>
                    <a:pt x="12998" y="47027"/>
                  </a:lnTo>
                  <a:cubicBezTo>
                    <a:pt x="12268" y="45051"/>
                    <a:pt x="11751" y="43258"/>
                    <a:pt x="12025" y="41009"/>
                  </a:cubicBezTo>
                  <a:lnTo>
                    <a:pt x="12055" y="41009"/>
                  </a:lnTo>
                  <a:cubicBezTo>
                    <a:pt x="12086" y="40766"/>
                    <a:pt x="12116" y="40553"/>
                    <a:pt x="12147" y="40310"/>
                  </a:cubicBezTo>
                  <a:close/>
                  <a:moveTo>
                    <a:pt x="13550" y="1"/>
                  </a:moveTo>
                  <a:cubicBezTo>
                    <a:pt x="13362" y="1"/>
                    <a:pt x="13175" y="105"/>
                    <a:pt x="13089" y="340"/>
                  </a:cubicBezTo>
                  <a:cubicBezTo>
                    <a:pt x="12937" y="674"/>
                    <a:pt x="12815" y="1039"/>
                    <a:pt x="12694" y="1403"/>
                  </a:cubicBezTo>
                  <a:cubicBezTo>
                    <a:pt x="12055" y="3258"/>
                    <a:pt x="11934" y="5264"/>
                    <a:pt x="12420" y="7148"/>
                  </a:cubicBezTo>
                  <a:cubicBezTo>
                    <a:pt x="12998" y="9185"/>
                    <a:pt x="14396" y="10948"/>
                    <a:pt x="14578" y="13075"/>
                  </a:cubicBezTo>
                  <a:cubicBezTo>
                    <a:pt x="14700" y="14474"/>
                    <a:pt x="14244" y="15872"/>
                    <a:pt x="13727" y="17209"/>
                  </a:cubicBezTo>
                  <a:cubicBezTo>
                    <a:pt x="13697" y="17270"/>
                    <a:pt x="13666" y="17361"/>
                    <a:pt x="13636" y="17422"/>
                  </a:cubicBezTo>
                  <a:cubicBezTo>
                    <a:pt x="13545" y="17635"/>
                    <a:pt x="13355" y="17741"/>
                    <a:pt x="13165" y="17741"/>
                  </a:cubicBezTo>
                  <a:cubicBezTo>
                    <a:pt x="12975" y="17741"/>
                    <a:pt x="12785" y="17635"/>
                    <a:pt x="12694" y="17422"/>
                  </a:cubicBezTo>
                  <a:cubicBezTo>
                    <a:pt x="12359" y="16662"/>
                    <a:pt x="11964" y="15902"/>
                    <a:pt x="11660" y="15112"/>
                  </a:cubicBezTo>
                  <a:cubicBezTo>
                    <a:pt x="11083" y="13531"/>
                    <a:pt x="10840" y="11829"/>
                    <a:pt x="10992" y="10157"/>
                  </a:cubicBezTo>
                  <a:cubicBezTo>
                    <a:pt x="11027" y="9817"/>
                    <a:pt x="10757" y="9603"/>
                    <a:pt x="10486" y="9603"/>
                  </a:cubicBezTo>
                  <a:cubicBezTo>
                    <a:pt x="10296" y="9603"/>
                    <a:pt x="10106" y="9707"/>
                    <a:pt x="10019" y="9945"/>
                  </a:cubicBezTo>
                  <a:cubicBezTo>
                    <a:pt x="9988" y="10036"/>
                    <a:pt x="9958" y="10127"/>
                    <a:pt x="9928" y="10188"/>
                  </a:cubicBezTo>
                  <a:cubicBezTo>
                    <a:pt x="9320" y="11677"/>
                    <a:pt x="9198" y="13318"/>
                    <a:pt x="9533" y="14899"/>
                  </a:cubicBezTo>
                  <a:cubicBezTo>
                    <a:pt x="9928" y="16571"/>
                    <a:pt x="11052" y="18060"/>
                    <a:pt x="11113" y="19793"/>
                  </a:cubicBezTo>
                  <a:cubicBezTo>
                    <a:pt x="11144" y="20461"/>
                    <a:pt x="11052" y="21100"/>
                    <a:pt x="10840" y="21738"/>
                  </a:cubicBezTo>
                  <a:cubicBezTo>
                    <a:pt x="10769" y="21968"/>
                    <a:pt x="10564" y="22095"/>
                    <a:pt x="10357" y="22095"/>
                  </a:cubicBezTo>
                  <a:cubicBezTo>
                    <a:pt x="10209" y="22095"/>
                    <a:pt x="10060" y="22030"/>
                    <a:pt x="9958" y="21890"/>
                  </a:cubicBezTo>
                  <a:cubicBezTo>
                    <a:pt x="8955" y="20613"/>
                    <a:pt x="7739" y="19489"/>
                    <a:pt x="6615" y="18303"/>
                  </a:cubicBezTo>
                  <a:cubicBezTo>
                    <a:pt x="5642" y="17270"/>
                    <a:pt x="4730" y="16115"/>
                    <a:pt x="4304" y="14777"/>
                  </a:cubicBezTo>
                  <a:cubicBezTo>
                    <a:pt x="3727" y="12741"/>
                    <a:pt x="4365" y="10552"/>
                    <a:pt x="4152" y="8455"/>
                  </a:cubicBezTo>
                  <a:cubicBezTo>
                    <a:pt x="3879" y="6540"/>
                    <a:pt x="3058" y="4717"/>
                    <a:pt x="1782" y="3258"/>
                  </a:cubicBezTo>
                  <a:cubicBezTo>
                    <a:pt x="1538" y="2954"/>
                    <a:pt x="1265" y="2650"/>
                    <a:pt x="1022" y="2376"/>
                  </a:cubicBezTo>
                  <a:cubicBezTo>
                    <a:pt x="908" y="2263"/>
                    <a:pt x="778" y="2214"/>
                    <a:pt x="652" y="2214"/>
                  </a:cubicBezTo>
                  <a:cubicBezTo>
                    <a:pt x="307" y="2214"/>
                    <a:pt x="0" y="2583"/>
                    <a:pt x="201" y="2984"/>
                  </a:cubicBezTo>
                  <a:cubicBezTo>
                    <a:pt x="1265" y="4990"/>
                    <a:pt x="1812" y="7270"/>
                    <a:pt x="1782" y="9580"/>
                  </a:cubicBezTo>
                  <a:cubicBezTo>
                    <a:pt x="1721" y="11738"/>
                    <a:pt x="1143" y="13957"/>
                    <a:pt x="1660" y="16054"/>
                  </a:cubicBezTo>
                  <a:cubicBezTo>
                    <a:pt x="2116" y="17847"/>
                    <a:pt x="3332" y="19367"/>
                    <a:pt x="4578" y="20735"/>
                  </a:cubicBezTo>
                  <a:cubicBezTo>
                    <a:pt x="5855" y="22103"/>
                    <a:pt x="7253" y="23562"/>
                    <a:pt x="7709" y="25477"/>
                  </a:cubicBezTo>
                  <a:cubicBezTo>
                    <a:pt x="8134" y="27331"/>
                    <a:pt x="7861" y="29276"/>
                    <a:pt x="8104" y="31130"/>
                  </a:cubicBezTo>
                  <a:cubicBezTo>
                    <a:pt x="8378" y="32680"/>
                    <a:pt x="8894" y="34139"/>
                    <a:pt x="9624" y="35507"/>
                  </a:cubicBezTo>
                  <a:cubicBezTo>
                    <a:pt x="9654" y="35568"/>
                    <a:pt x="9685" y="35598"/>
                    <a:pt x="9685" y="35659"/>
                  </a:cubicBezTo>
                  <a:cubicBezTo>
                    <a:pt x="9685" y="35811"/>
                    <a:pt x="9715" y="35933"/>
                    <a:pt x="9715" y="36054"/>
                  </a:cubicBezTo>
                  <a:cubicBezTo>
                    <a:pt x="9836" y="37787"/>
                    <a:pt x="9198" y="39459"/>
                    <a:pt x="8955" y="41191"/>
                  </a:cubicBezTo>
                  <a:cubicBezTo>
                    <a:pt x="8681" y="43076"/>
                    <a:pt x="9259" y="44596"/>
                    <a:pt x="10019" y="46298"/>
                  </a:cubicBezTo>
                  <a:cubicBezTo>
                    <a:pt x="10110" y="46480"/>
                    <a:pt x="10201" y="46814"/>
                    <a:pt x="10353" y="47179"/>
                  </a:cubicBezTo>
                  <a:lnTo>
                    <a:pt x="10353" y="48273"/>
                  </a:lnTo>
                  <a:cubicBezTo>
                    <a:pt x="10353" y="48547"/>
                    <a:pt x="10566" y="48790"/>
                    <a:pt x="10840" y="48790"/>
                  </a:cubicBezTo>
                  <a:lnTo>
                    <a:pt x="22268" y="48790"/>
                  </a:lnTo>
                  <a:cubicBezTo>
                    <a:pt x="22542" y="48790"/>
                    <a:pt x="22785" y="48547"/>
                    <a:pt x="22785" y="48273"/>
                  </a:cubicBezTo>
                  <a:lnTo>
                    <a:pt x="22785" y="46602"/>
                  </a:lnTo>
                  <a:cubicBezTo>
                    <a:pt x="22785" y="46510"/>
                    <a:pt x="22785" y="46419"/>
                    <a:pt x="22846" y="46358"/>
                  </a:cubicBezTo>
                  <a:cubicBezTo>
                    <a:pt x="22907" y="46237"/>
                    <a:pt x="22967" y="46146"/>
                    <a:pt x="22998" y="46085"/>
                  </a:cubicBezTo>
                  <a:cubicBezTo>
                    <a:pt x="24244" y="44170"/>
                    <a:pt x="25247" y="42437"/>
                    <a:pt x="25278" y="40127"/>
                  </a:cubicBezTo>
                  <a:cubicBezTo>
                    <a:pt x="25308" y="38000"/>
                    <a:pt x="24882" y="35872"/>
                    <a:pt x="25369" y="33775"/>
                  </a:cubicBezTo>
                  <a:cubicBezTo>
                    <a:pt x="25946" y="31221"/>
                    <a:pt x="27831" y="29124"/>
                    <a:pt x="28408" y="26541"/>
                  </a:cubicBezTo>
                  <a:cubicBezTo>
                    <a:pt x="29016" y="23744"/>
                    <a:pt x="27922" y="20857"/>
                    <a:pt x="27192" y="18060"/>
                  </a:cubicBezTo>
                  <a:cubicBezTo>
                    <a:pt x="26828" y="16692"/>
                    <a:pt x="26554" y="15233"/>
                    <a:pt x="26858" y="13866"/>
                  </a:cubicBezTo>
                  <a:cubicBezTo>
                    <a:pt x="27284" y="11829"/>
                    <a:pt x="28895" y="10218"/>
                    <a:pt x="29715" y="8273"/>
                  </a:cubicBezTo>
                  <a:cubicBezTo>
                    <a:pt x="30414" y="6449"/>
                    <a:pt x="30566" y="4443"/>
                    <a:pt x="30141" y="2558"/>
                  </a:cubicBezTo>
                  <a:cubicBezTo>
                    <a:pt x="30080" y="2163"/>
                    <a:pt x="29989" y="1799"/>
                    <a:pt x="29867" y="1403"/>
                  </a:cubicBezTo>
                  <a:cubicBezTo>
                    <a:pt x="29798" y="1156"/>
                    <a:pt x="29592" y="1039"/>
                    <a:pt x="29385" y="1039"/>
                  </a:cubicBezTo>
                  <a:cubicBezTo>
                    <a:pt x="29134" y="1039"/>
                    <a:pt x="28881" y="1209"/>
                    <a:pt x="28864" y="1525"/>
                  </a:cubicBezTo>
                  <a:cubicBezTo>
                    <a:pt x="28864" y="3835"/>
                    <a:pt x="28226" y="6084"/>
                    <a:pt x="27101" y="8090"/>
                  </a:cubicBezTo>
                  <a:cubicBezTo>
                    <a:pt x="26037" y="9975"/>
                    <a:pt x="24457" y="11616"/>
                    <a:pt x="23910" y="13714"/>
                  </a:cubicBezTo>
                  <a:cubicBezTo>
                    <a:pt x="23454" y="15537"/>
                    <a:pt x="23788" y="17452"/>
                    <a:pt x="24244" y="19246"/>
                  </a:cubicBezTo>
                  <a:cubicBezTo>
                    <a:pt x="24700" y="21130"/>
                    <a:pt x="25247" y="22984"/>
                    <a:pt x="24700" y="24930"/>
                  </a:cubicBezTo>
                  <a:cubicBezTo>
                    <a:pt x="24244" y="26571"/>
                    <a:pt x="23241" y="28000"/>
                    <a:pt x="22572" y="29580"/>
                  </a:cubicBezTo>
                  <a:lnTo>
                    <a:pt x="22572" y="29428"/>
                  </a:lnTo>
                  <a:cubicBezTo>
                    <a:pt x="22694" y="27088"/>
                    <a:pt x="21448" y="24899"/>
                    <a:pt x="20505" y="22741"/>
                  </a:cubicBezTo>
                  <a:cubicBezTo>
                    <a:pt x="20019" y="21677"/>
                    <a:pt x="19594" y="20553"/>
                    <a:pt x="19654" y="19398"/>
                  </a:cubicBezTo>
                  <a:cubicBezTo>
                    <a:pt x="19745" y="17665"/>
                    <a:pt x="20870" y="16145"/>
                    <a:pt x="21265" y="14474"/>
                  </a:cubicBezTo>
                  <a:cubicBezTo>
                    <a:pt x="21600" y="12923"/>
                    <a:pt x="21448" y="11282"/>
                    <a:pt x="20870" y="9793"/>
                  </a:cubicBezTo>
                  <a:cubicBezTo>
                    <a:pt x="20840" y="9701"/>
                    <a:pt x="20779" y="9610"/>
                    <a:pt x="20749" y="9549"/>
                  </a:cubicBezTo>
                  <a:cubicBezTo>
                    <a:pt x="20661" y="9312"/>
                    <a:pt x="20471" y="9208"/>
                    <a:pt x="20282" y="9208"/>
                  </a:cubicBezTo>
                  <a:cubicBezTo>
                    <a:pt x="20010" y="9208"/>
                    <a:pt x="19740" y="9422"/>
                    <a:pt x="19776" y="9762"/>
                  </a:cubicBezTo>
                  <a:cubicBezTo>
                    <a:pt x="19928" y="11434"/>
                    <a:pt x="19715" y="13136"/>
                    <a:pt x="19138" y="14717"/>
                  </a:cubicBezTo>
                  <a:cubicBezTo>
                    <a:pt x="18499" y="16358"/>
                    <a:pt x="17466" y="17908"/>
                    <a:pt x="17283" y="19671"/>
                  </a:cubicBezTo>
                  <a:cubicBezTo>
                    <a:pt x="17131" y="21191"/>
                    <a:pt x="17679" y="22680"/>
                    <a:pt x="18256" y="24079"/>
                  </a:cubicBezTo>
                  <a:cubicBezTo>
                    <a:pt x="18864" y="25477"/>
                    <a:pt x="19563" y="26966"/>
                    <a:pt x="19411" y="28607"/>
                  </a:cubicBezTo>
                  <a:cubicBezTo>
                    <a:pt x="19229" y="30158"/>
                    <a:pt x="18499" y="31556"/>
                    <a:pt x="18195" y="33076"/>
                  </a:cubicBezTo>
                  <a:cubicBezTo>
                    <a:pt x="17679" y="35598"/>
                    <a:pt x="18438" y="38121"/>
                    <a:pt x="18742" y="40614"/>
                  </a:cubicBezTo>
                  <a:cubicBezTo>
                    <a:pt x="18925" y="41951"/>
                    <a:pt x="18803" y="43319"/>
                    <a:pt x="18438" y="44626"/>
                  </a:cubicBezTo>
                  <a:cubicBezTo>
                    <a:pt x="18376" y="44877"/>
                    <a:pt x="18160" y="45006"/>
                    <a:pt x="17944" y="45006"/>
                  </a:cubicBezTo>
                  <a:cubicBezTo>
                    <a:pt x="17741" y="45006"/>
                    <a:pt x="17539" y="44892"/>
                    <a:pt x="17466" y="44656"/>
                  </a:cubicBezTo>
                  <a:cubicBezTo>
                    <a:pt x="16797" y="42833"/>
                    <a:pt x="16493" y="40887"/>
                    <a:pt x="16645" y="38972"/>
                  </a:cubicBezTo>
                  <a:cubicBezTo>
                    <a:pt x="16919" y="35902"/>
                    <a:pt x="17739" y="32772"/>
                    <a:pt x="17010" y="29702"/>
                  </a:cubicBezTo>
                  <a:cubicBezTo>
                    <a:pt x="16554" y="27848"/>
                    <a:pt x="15581" y="26176"/>
                    <a:pt x="15308" y="24291"/>
                  </a:cubicBezTo>
                  <a:cubicBezTo>
                    <a:pt x="15034" y="22316"/>
                    <a:pt x="15794" y="20522"/>
                    <a:pt x="16493" y="18729"/>
                  </a:cubicBezTo>
                  <a:cubicBezTo>
                    <a:pt x="17162" y="16996"/>
                    <a:pt x="17739" y="15142"/>
                    <a:pt x="17466" y="13288"/>
                  </a:cubicBezTo>
                  <a:cubicBezTo>
                    <a:pt x="17192" y="11130"/>
                    <a:pt x="15855" y="9306"/>
                    <a:pt x="15004" y="7300"/>
                  </a:cubicBezTo>
                  <a:cubicBezTo>
                    <a:pt x="14122" y="5172"/>
                    <a:pt x="13818" y="2862"/>
                    <a:pt x="14061" y="583"/>
                  </a:cubicBezTo>
                  <a:cubicBezTo>
                    <a:pt x="14098" y="222"/>
                    <a:pt x="13823" y="1"/>
                    <a:pt x="13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52250" y="1188125"/>
              <a:ext cx="463200" cy="602500"/>
            </a:xfrm>
            <a:custGeom>
              <a:avLst/>
              <a:gdLst/>
              <a:ahLst/>
              <a:cxnLst/>
              <a:rect l="l" t="t" r="r" b="b"/>
              <a:pathLst>
                <a:path w="18528" h="24100" extrusionOk="0">
                  <a:moveTo>
                    <a:pt x="4758" y="14470"/>
                  </a:moveTo>
                  <a:cubicBezTo>
                    <a:pt x="4900" y="14470"/>
                    <a:pt x="5040" y="14586"/>
                    <a:pt x="4986" y="14768"/>
                  </a:cubicBezTo>
                  <a:cubicBezTo>
                    <a:pt x="4925" y="15041"/>
                    <a:pt x="4834" y="15284"/>
                    <a:pt x="4742" y="15558"/>
                  </a:cubicBezTo>
                  <a:cubicBezTo>
                    <a:pt x="4696" y="15651"/>
                    <a:pt x="4614" y="15691"/>
                    <a:pt x="4532" y="15691"/>
                  </a:cubicBezTo>
                  <a:cubicBezTo>
                    <a:pt x="4400" y="15691"/>
                    <a:pt x="4268" y="15587"/>
                    <a:pt x="4286" y="15436"/>
                  </a:cubicBezTo>
                  <a:lnTo>
                    <a:pt x="4317" y="15315"/>
                  </a:lnTo>
                  <a:cubicBezTo>
                    <a:pt x="4347" y="15072"/>
                    <a:pt x="4438" y="14859"/>
                    <a:pt x="4530" y="14646"/>
                  </a:cubicBezTo>
                  <a:cubicBezTo>
                    <a:pt x="4566" y="14523"/>
                    <a:pt x="4663" y="14470"/>
                    <a:pt x="4758" y="14470"/>
                  </a:cubicBezTo>
                  <a:close/>
                  <a:moveTo>
                    <a:pt x="8147" y="17321"/>
                  </a:moveTo>
                  <a:cubicBezTo>
                    <a:pt x="7573" y="18136"/>
                    <a:pt x="7179" y="19072"/>
                    <a:pt x="6667" y="19918"/>
                  </a:cubicBezTo>
                  <a:lnTo>
                    <a:pt x="6667" y="19918"/>
                  </a:lnTo>
                  <a:cubicBezTo>
                    <a:pt x="6791" y="19358"/>
                    <a:pt x="6999" y="18827"/>
                    <a:pt x="7265" y="18324"/>
                  </a:cubicBezTo>
                  <a:cubicBezTo>
                    <a:pt x="7508" y="17959"/>
                    <a:pt x="7812" y="17625"/>
                    <a:pt x="8147" y="17321"/>
                  </a:cubicBezTo>
                  <a:close/>
                  <a:moveTo>
                    <a:pt x="2554" y="18263"/>
                  </a:moveTo>
                  <a:cubicBezTo>
                    <a:pt x="2402" y="19327"/>
                    <a:pt x="2037" y="20360"/>
                    <a:pt x="1490" y="21272"/>
                  </a:cubicBezTo>
                  <a:lnTo>
                    <a:pt x="1399" y="21242"/>
                  </a:lnTo>
                  <a:cubicBezTo>
                    <a:pt x="1490" y="20269"/>
                    <a:pt x="1794" y="19327"/>
                    <a:pt x="2341" y="18537"/>
                  </a:cubicBezTo>
                  <a:cubicBezTo>
                    <a:pt x="2402" y="18446"/>
                    <a:pt x="2463" y="18354"/>
                    <a:pt x="2554" y="18263"/>
                  </a:cubicBezTo>
                  <a:close/>
                  <a:moveTo>
                    <a:pt x="6092" y="1"/>
                  </a:moveTo>
                  <a:cubicBezTo>
                    <a:pt x="5973" y="1"/>
                    <a:pt x="5853" y="87"/>
                    <a:pt x="5837" y="239"/>
                  </a:cubicBezTo>
                  <a:cubicBezTo>
                    <a:pt x="5837" y="1302"/>
                    <a:pt x="5563" y="2366"/>
                    <a:pt x="5046" y="3309"/>
                  </a:cubicBezTo>
                  <a:cubicBezTo>
                    <a:pt x="4560" y="4190"/>
                    <a:pt x="3831" y="4980"/>
                    <a:pt x="3587" y="5983"/>
                  </a:cubicBezTo>
                  <a:cubicBezTo>
                    <a:pt x="3405" y="6834"/>
                    <a:pt x="3466" y="7716"/>
                    <a:pt x="3739" y="8567"/>
                  </a:cubicBezTo>
                  <a:cubicBezTo>
                    <a:pt x="3982" y="9448"/>
                    <a:pt x="4226" y="10330"/>
                    <a:pt x="3982" y="11211"/>
                  </a:cubicBezTo>
                  <a:cubicBezTo>
                    <a:pt x="3739" y="12123"/>
                    <a:pt x="3223" y="12822"/>
                    <a:pt x="2919" y="13643"/>
                  </a:cubicBezTo>
                  <a:cubicBezTo>
                    <a:pt x="2675" y="14342"/>
                    <a:pt x="2554" y="15072"/>
                    <a:pt x="2584" y="15771"/>
                  </a:cubicBezTo>
                  <a:cubicBezTo>
                    <a:pt x="2584" y="15801"/>
                    <a:pt x="2584" y="15832"/>
                    <a:pt x="2584" y="15862"/>
                  </a:cubicBezTo>
                  <a:cubicBezTo>
                    <a:pt x="2554" y="15923"/>
                    <a:pt x="2524" y="15983"/>
                    <a:pt x="2493" y="16044"/>
                  </a:cubicBezTo>
                  <a:cubicBezTo>
                    <a:pt x="2159" y="16804"/>
                    <a:pt x="1520" y="17351"/>
                    <a:pt x="1065" y="17990"/>
                  </a:cubicBezTo>
                  <a:cubicBezTo>
                    <a:pt x="517" y="18719"/>
                    <a:pt x="426" y="19479"/>
                    <a:pt x="365" y="20330"/>
                  </a:cubicBezTo>
                  <a:cubicBezTo>
                    <a:pt x="365" y="20421"/>
                    <a:pt x="335" y="20604"/>
                    <a:pt x="305" y="20756"/>
                  </a:cubicBezTo>
                  <a:lnTo>
                    <a:pt x="61" y="21242"/>
                  </a:lnTo>
                  <a:cubicBezTo>
                    <a:pt x="1" y="21333"/>
                    <a:pt x="31" y="21485"/>
                    <a:pt x="153" y="21546"/>
                  </a:cubicBezTo>
                  <a:lnTo>
                    <a:pt x="4894" y="24069"/>
                  </a:lnTo>
                  <a:cubicBezTo>
                    <a:pt x="4935" y="24089"/>
                    <a:pt x="4979" y="24099"/>
                    <a:pt x="5022" y="24099"/>
                  </a:cubicBezTo>
                  <a:cubicBezTo>
                    <a:pt x="5107" y="24099"/>
                    <a:pt x="5188" y="24059"/>
                    <a:pt x="5229" y="23978"/>
                  </a:cubicBezTo>
                  <a:lnTo>
                    <a:pt x="5593" y="23278"/>
                  </a:lnTo>
                  <a:cubicBezTo>
                    <a:pt x="5624" y="23248"/>
                    <a:pt x="5654" y="23218"/>
                    <a:pt x="5685" y="23187"/>
                  </a:cubicBezTo>
                  <a:lnTo>
                    <a:pt x="5806" y="23126"/>
                  </a:lnTo>
                  <a:cubicBezTo>
                    <a:pt x="6749" y="22610"/>
                    <a:pt x="7539" y="22123"/>
                    <a:pt x="8056" y="21151"/>
                  </a:cubicBezTo>
                  <a:cubicBezTo>
                    <a:pt x="8542" y="20300"/>
                    <a:pt x="8815" y="19297"/>
                    <a:pt x="9484" y="18537"/>
                  </a:cubicBezTo>
                  <a:cubicBezTo>
                    <a:pt x="10305" y="17625"/>
                    <a:pt x="11551" y="17169"/>
                    <a:pt x="12341" y="16227"/>
                  </a:cubicBezTo>
                  <a:cubicBezTo>
                    <a:pt x="13223" y="15193"/>
                    <a:pt x="13405" y="13765"/>
                    <a:pt x="13709" y="12458"/>
                  </a:cubicBezTo>
                  <a:cubicBezTo>
                    <a:pt x="13831" y="11789"/>
                    <a:pt x="14104" y="11181"/>
                    <a:pt x="14499" y="10634"/>
                  </a:cubicBezTo>
                  <a:cubicBezTo>
                    <a:pt x="15077" y="9813"/>
                    <a:pt x="16110" y="9509"/>
                    <a:pt x="16870" y="8901"/>
                  </a:cubicBezTo>
                  <a:cubicBezTo>
                    <a:pt x="17569" y="8293"/>
                    <a:pt x="18056" y="7503"/>
                    <a:pt x="18299" y="6622"/>
                  </a:cubicBezTo>
                  <a:cubicBezTo>
                    <a:pt x="18360" y="6439"/>
                    <a:pt x="18420" y="6257"/>
                    <a:pt x="18451" y="6075"/>
                  </a:cubicBezTo>
                  <a:cubicBezTo>
                    <a:pt x="18528" y="5901"/>
                    <a:pt x="18374" y="5765"/>
                    <a:pt x="18227" y="5765"/>
                  </a:cubicBezTo>
                  <a:cubicBezTo>
                    <a:pt x="18142" y="5765"/>
                    <a:pt x="18059" y="5811"/>
                    <a:pt x="18025" y="5923"/>
                  </a:cubicBezTo>
                  <a:cubicBezTo>
                    <a:pt x="17478" y="6865"/>
                    <a:pt x="16749" y="7655"/>
                    <a:pt x="15837" y="8233"/>
                  </a:cubicBezTo>
                  <a:cubicBezTo>
                    <a:pt x="14955" y="8780"/>
                    <a:pt x="13952" y="9114"/>
                    <a:pt x="13253" y="9874"/>
                  </a:cubicBezTo>
                  <a:cubicBezTo>
                    <a:pt x="12706" y="10543"/>
                    <a:pt x="12341" y="11363"/>
                    <a:pt x="12189" y="12214"/>
                  </a:cubicBezTo>
                  <a:cubicBezTo>
                    <a:pt x="11977" y="13096"/>
                    <a:pt x="11764" y="13977"/>
                    <a:pt x="11125" y="14676"/>
                  </a:cubicBezTo>
                  <a:cubicBezTo>
                    <a:pt x="10578" y="15254"/>
                    <a:pt x="9849" y="15619"/>
                    <a:pt x="9241" y="16135"/>
                  </a:cubicBezTo>
                  <a:lnTo>
                    <a:pt x="9271" y="16075"/>
                  </a:lnTo>
                  <a:cubicBezTo>
                    <a:pt x="9849" y="15132"/>
                    <a:pt x="9788" y="13947"/>
                    <a:pt x="9879" y="12853"/>
                  </a:cubicBezTo>
                  <a:cubicBezTo>
                    <a:pt x="9879" y="12306"/>
                    <a:pt x="10031" y="11759"/>
                    <a:pt x="10274" y="11272"/>
                  </a:cubicBezTo>
                  <a:cubicBezTo>
                    <a:pt x="10700" y="10573"/>
                    <a:pt x="11490" y="10208"/>
                    <a:pt x="12007" y="9600"/>
                  </a:cubicBezTo>
                  <a:cubicBezTo>
                    <a:pt x="12493" y="9023"/>
                    <a:pt x="12797" y="8324"/>
                    <a:pt x="12888" y="7564"/>
                  </a:cubicBezTo>
                  <a:lnTo>
                    <a:pt x="12888" y="7442"/>
                  </a:lnTo>
                  <a:cubicBezTo>
                    <a:pt x="12907" y="7278"/>
                    <a:pt x="12772" y="7180"/>
                    <a:pt x="12641" y="7180"/>
                  </a:cubicBezTo>
                  <a:cubicBezTo>
                    <a:pt x="12554" y="7180"/>
                    <a:pt x="12469" y="7223"/>
                    <a:pt x="12433" y="7321"/>
                  </a:cubicBezTo>
                  <a:cubicBezTo>
                    <a:pt x="12129" y="8050"/>
                    <a:pt x="11673" y="8689"/>
                    <a:pt x="11065" y="9236"/>
                  </a:cubicBezTo>
                  <a:cubicBezTo>
                    <a:pt x="10457" y="9783"/>
                    <a:pt x="9666" y="10178"/>
                    <a:pt x="9211" y="10877"/>
                  </a:cubicBezTo>
                  <a:cubicBezTo>
                    <a:pt x="8846" y="11485"/>
                    <a:pt x="8663" y="12184"/>
                    <a:pt x="8663" y="12914"/>
                  </a:cubicBezTo>
                  <a:cubicBezTo>
                    <a:pt x="8572" y="13673"/>
                    <a:pt x="8542" y="14403"/>
                    <a:pt x="8116" y="15011"/>
                  </a:cubicBezTo>
                  <a:cubicBezTo>
                    <a:pt x="7691" y="15649"/>
                    <a:pt x="7083" y="16044"/>
                    <a:pt x="6627" y="16591"/>
                  </a:cubicBezTo>
                  <a:cubicBezTo>
                    <a:pt x="5867" y="17534"/>
                    <a:pt x="5624" y="18749"/>
                    <a:pt x="5198" y="19844"/>
                  </a:cubicBezTo>
                  <a:cubicBezTo>
                    <a:pt x="4955" y="20452"/>
                    <a:pt x="4621" y="20999"/>
                    <a:pt x="4195" y="21455"/>
                  </a:cubicBezTo>
                  <a:cubicBezTo>
                    <a:pt x="4140" y="21501"/>
                    <a:pt x="4076" y="21522"/>
                    <a:pt x="4015" y="21522"/>
                  </a:cubicBezTo>
                  <a:cubicBezTo>
                    <a:pt x="3875" y="21522"/>
                    <a:pt x="3749" y="21411"/>
                    <a:pt x="3770" y="21242"/>
                  </a:cubicBezTo>
                  <a:cubicBezTo>
                    <a:pt x="3891" y="20360"/>
                    <a:pt x="4226" y="19479"/>
                    <a:pt x="4712" y="18719"/>
                  </a:cubicBezTo>
                  <a:cubicBezTo>
                    <a:pt x="5502" y="17503"/>
                    <a:pt x="6536" y="16379"/>
                    <a:pt x="6900" y="14950"/>
                  </a:cubicBezTo>
                  <a:cubicBezTo>
                    <a:pt x="7113" y="14099"/>
                    <a:pt x="7083" y="13187"/>
                    <a:pt x="7387" y="12336"/>
                  </a:cubicBezTo>
                  <a:cubicBezTo>
                    <a:pt x="7691" y="11515"/>
                    <a:pt x="8420" y="10877"/>
                    <a:pt x="9089" y="10300"/>
                  </a:cubicBezTo>
                  <a:cubicBezTo>
                    <a:pt x="9788" y="9783"/>
                    <a:pt x="10335" y="9084"/>
                    <a:pt x="10700" y="8263"/>
                  </a:cubicBezTo>
                  <a:cubicBezTo>
                    <a:pt x="11065" y="7321"/>
                    <a:pt x="10913" y="6257"/>
                    <a:pt x="11004" y="5254"/>
                  </a:cubicBezTo>
                  <a:cubicBezTo>
                    <a:pt x="11125" y="4190"/>
                    <a:pt x="11490" y="3157"/>
                    <a:pt x="12098" y="2275"/>
                  </a:cubicBezTo>
                  <a:cubicBezTo>
                    <a:pt x="12216" y="2087"/>
                    <a:pt x="12079" y="1881"/>
                    <a:pt x="11913" y="1881"/>
                  </a:cubicBezTo>
                  <a:cubicBezTo>
                    <a:pt x="11864" y="1881"/>
                    <a:pt x="11812" y="1899"/>
                    <a:pt x="11764" y="1941"/>
                  </a:cubicBezTo>
                  <a:cubicBezTo>
                    <a:pt x="11612" y="2062"/>
                    <a:pt x="11490" y="2184"/>
                    <a:pt x="11338" y="2336"/>
                  </a:cubicBezTo>
                  <a:cubicBezTo>
                    <a:pt x="10670" y="2944"/>
                    <a:pt x="10183" y="3734"/>
                    <a:pt x="9970" y="4646"/>
                  </a:cubicBezTo>
                  <a:cubicBezTo>
                    <a:pt x="9758" y="5588"/>
                    <a:pt x="9940" y="6652"/>
                    <a:pt x="9545" y="7564"/>
                  </a:cubicBezTo>
                  <a:cubicBezTo>
                    <a:pt x="9241" y="8141"/>
                    <a:pt x="8815" y="8689"/>
                    <a:pt x="8268" y="9084"/>
                  </a:cubicBezTo>
                  <a:lnTo>
                    <a:pt x="8207" y="9144"/>
                  </a:lnTo>
                  <a:cubicBezTo>
                    <a:pt x="8157" y="9178"/>
                    <a:pt x="8103" y="9193"/>
                    <a:pt x="8053" y="9193"/>
                  </a:cubicBezTo>
                  <a:cubicBezTo>
                    <a:pt x="7923" y="9193"/>
                    <a:pt x="7812" y="9094"/>
                    <a:pt x="7812" y="8962"/>
                  </a:cubicBezTo>
                  <a:cubicBezTo>
                    <a:pt x="7843" y="8567"/>
                    <a:pt x="7843" y="8141"/>
                    <a:pt x="7904" y="7777"/>
                  </a:cubicBezTo>
                  <a:cubicBezTo>
                    <a:pt x="7995" y="6986"/>
                    <a:pt x="8268" y="6227"/>
                    <a:pt x="8724" y="5588"/>
                  </a:cubicBezTo>
                  <a:cubicBezTo>
                    <a:pt x="8816" y="5404"/>
                    <a:pt x="8682" y="5221"/>
                    <a:pt x="8520" y="5221"/>
                  </a:cubicBezTo>
                  <a:cubicBezTo>
                    <a:pt x="8467" y="5221"/>
                    <a:pt x="8411" y="5240"/>
                    <a:pt x="8359" y="5284"/>
                  </a:cubicBezTo>
                  <a:lnTo>
                    <a:pt x="8268" y="5345"/>
                  </a:lnTo>
                  <a:cubicBezTo>
                    <a:pt x="7691" y="5831"/>
                    <a:pt x="7265" y="6470"/>
                    <a:pt x="7052" y="7199"/>
                  </a:cubicBezTo>
                  <a:cubicBezTo>
                    <a:pt x="6870" y="7989"/>
                    <a:pt x="6992" y="8841"/>
                    <a:pt x="6627" y="9570"/>
                  </a:cubicBezTo>
                  <a:cubicBezTo>
                    <a:pt x="6505" y="9874"/>
                    <a:pt x="6323" y="10117"/>
                    <a:pt x="6080" y="10330"/>
                  </a:cubicBezTo>
                  <a:cubicBezTo>
                    <a:pt x="6037" y="10373"/>
                    <a:pt x="5982" y="10393"/>
                    <a:pt x="5928" y="10393"/>
                  </a:cubicBezTo>
                  <a:cubicBezTo>
                    <a:pt x="5830" y="10393"/>
                    <a:pt x="5735" y="10326"/>
                    <a:pt x="5715" y="10208"/>
                  </a:cubicBezTo>
                  <a:cubicBezTo>
                    <a:pt x="5563" y="9448"/>
                    <a:pt x="5320" y="8719"/>
                    <a:pt x="5107" y="7989"/>
                  </a:cubicBezTo>
                  <a:cubicBezTo>
                    <a:pt x="4925" y="7351"/>
                    <a:pt x="4864" y="6682"/>
                    <a:pt x="4955" y="6014"/>
                  </a:cubicBezTo>
                  <a:cubicBezTo>
                    <a:pt x="5138" y="5041"/>
                    <a:pt x="5897" y="4312"/>
                    <a:pt x="6262" y="3369"/>
                  </a:cubicBezTo>
                  <a:cubicBezTo>
                    <a:pt x="6597" y="2518"/>
                    <a:pt x="6657" y="1576"/>
                    <a:pt x="6445" y="695"/>
                  </a:cubicBezTo>
                  <a:cubicBezTo>
                    <a:pt x="6414" y="512"/>
                    <a:pt x="6353" y="330"/>
                    <a:pt x="6323" y="178"/>
                  </a:cubicBezTo>
                  <a:cubicBezTo>
                    <a:pt x="6282" y="56"/>
                    <a:pt x="6188" y="1"/>
                    <a:pt x="6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091475" y="3470325"/>
              <a:ext cx="292575" cy="829450"/>
            </a:xfrm>
            <a:custGeom>
              <a:avLst/>
              <a:gdLst/>
              <a:ahLst/>
              <a:cxnLst/>
              <a:rect l="l" t="t" r="r" b="b"/>
              <a:pathLst>
                <a:path w="11703" h="33178" extrusionOk="0">
                  <a:moveTo>
                    <a:pt x="5391" y="1"/>
                  </a:moveTo>
                  <a:cubicBezTo>
                    <a:pt x="3925" y="1"/>
                    <a:pt x="1165" y="1146"/>
                    <a:pt x="396" y="9438"/>
                  </a:cubicBezTo>
                  <a:cubicBezTo>
                    <a:pt x="0" y="13846"/>
                    <a:pt x="426" y="18314"/>
                    <a:pt x="1642" y="22600"/>
                  </a:cubicBezTo>
                  <a:cubicBezTo>
                    <a:pt x="2797" y="26642"/>
                    <a:pt x="4286" y="31961"/>
                    <a:pt x="4408" y="33177"/>
                  </a:cubicBezTo>
                  <a:cubicBezTo>
                    <a:pt x="4408" y="33177"/>
                    <a:pt x="11703" y="6216"/>
                    <a:pt x="6323" y="168"/>
                  </a:cubicBezTo>
                  <a:cubicBezTo>
                    <a:pt x="6323" y="168"/>
                    <a:pt x="5951" y="1"/>
                    <a:pt x="5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95625" y="3680500"/>
              <a:ext cx="284925" cy="619300"/>
            </a:xfrm>
            <a:custGeom>
              <a:avLst/>
              <a:gdLst/>
              <a:ahLst/>
              <a:cxnLst/>
              <a:rect l="l" t="t" r="r" b="b"/>
              <a:pathLst>
                <a:path w="11397" h="24772" extrusionOk="0">
                  <a:moveTo>
                    <a:pt x="9154" y="0"/>
                  </a:moveTo>
                  <a:cubicBezTo>
                    <a:pt x="8486" y="0"/>
                    <a:pt x="7932" y="339"/>
                    <a:pt x="7506" y="788"/>
                  </a:cubicBezTo>
                  <a:cubicBezTo>
                    <a:pt x="6746" y="1518"/>
                    <a:pt x="6321" y="2521"/>
                    <a:pt x="6260" y="3554"/>
                  </a:cubicBezTo>
                  <a:cubicBezTo>
                    <a:pt x="5029" y="21031"/>
                    <a:pt x="1" y="24772"/>
                    <a:pt x="260" y="24772"/>
                  </a:cubicBezTo>
                  <a:cubicBezTo>
                    <a:pt x="263" y="24772"/>
                    <a:pt x="267" y="24771"/>
                    <a:pt x="272" y="24770"/>
                  </a:cubicBezTo>
                  <a:cubicBezTo>
                    <a:pt x="9543" y="22035"/>
                    <a:pt x="11063" y="6928"/>
                    <a:pt x="11336" y="2490"/>
                  </a:cubicBezTo>
                  <a:cubicBezTo>
                    <a:pt x="11397" y="1427"/>
                    <a:pt x="10759" y="454"/>
                    <a:pt x="9756" y="89"/>
                  </a:cubicBezTo>
                  <a:cubicBezTo>
                    <a:pt x="9546" y="28"/>
                    <a:pt x="9345" y="0"/>
                    <a:pt x="9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904550" y="3687875"/>
              <a:ext cx="302975" cy="611950"/>
            </a:xfrm>
            <a:custGeom>
              <a:avLst/>
              <a:gdLst/>
              <a:ahLst/>
              <a:cxnLst/>
              <a:rect l="l" t="t" r="r" b="b"/>
              <a:pathLst>
                <a:path w="12119" h="24478" extrusionOk="0">
                  <a:moveTo>
                    <a:pt x="2310" y="0"/>
                  </a:moveTo>
                  <a:cubicBezTo>
                    <a:pt x="2087" y="0"/>
                    <a:pt x="1862" y="33"/>
                    <a:pt x="1641" y="98"/>
                  </a:cubicBezTo>
                  <a:cubicBezTo>
                    <a:pt x="638" y="493"/>
                    <a:pt x="0" y="1496"/>
                    <a:pt x="122" y="2560"/>
                  </a:cubicBezTo>
                  <a:cubicBezTo>
                    <a:pt x="547" y="6967"/>
                    <a:pt x="2523" y="22013"/>
                    <a:pt x="11885" y="24475"/>
                  </a:cubicBezTo>
                  <a:cubicBezTo>
                    <a:pt x="11889" y="24476"/>
                    <a:pt x="11893" y="24477"/>
                    <a:pt x="11896" y="24477"/>
                  </a:cubicBezTo>
                  <a:cubicBezTo>
                    <a:pt x="12118" y="24477"/>
                    <a:pt x="6999" y="20879"/>
                    <a:pt x="5228" y="3442"/>
                  </a:cubicBezTo>
                  <a:cubicBezTo>
                    <a:pt x="5137" y="2408"/>
                    <a:pt x="4681" y="1435"/>
                    <a:pt x="3921" y="706"/>
                  </a:cubicBezTo>
                  <a:cubicBezTo>
                    <a:pt x="3499" y="239"/>
                    <a:pt x="2914" y="0"/>
                    <a:pt x="2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201650" y="3938350"/>
              <a:ext cx="471925" cy="367300"/>
            </a:xfrm>
            <a:custGeom>
              <a:avLst/>
              <a:gdLst/>
              <a:ahLst/>
              <a:cxnLst/>
              <a:rect l="l" t="t" r="r" b="b"/>
              <a:pathLst>
                <a:path w="18877" h="14692" extrusionOk="0">
                  <a:moveTo>
                    <a:pt x="14161" y="1"/>
                  </a:moveTo>
                  <a:cubicBezTo>
                    <a:pt x="11250" y="1"/>
                    <a:pt x="7569" y="8590"/>
                    <a:pt x="7569" y="8590"/>
                  </a:cubicBezTo>
                  <a:cubicBezTo>
                    <a:pt x="4821" y="14168"/>
                    <a:pt x="928" y="14460"/>
                    <a:pt x="142" y="14460"/>
                  </a:cubicBezTo>
                  <a:cubicBezTo>
                    <a:pt x="50" y="14460"/>
                    <a:pt x="1" y="14456"/>
                    <a:pt x="1" y="14456"/>
                  </a:cubicBezTo>
                  <a:lnTo>
                    <a:pt x="1" y="14456"/>
                  </a:lnTo>
                  <a:cubicBezTo>
                    <a:pt x="692" y="14620"/>
                    <a:pt x="1380" y="14692"/>
                    <a:pt x="2055" y="14692"/>
                  </a:cubicBezTo>
                  <a:cubicBezTo>
                    <a:pt x="6903" y="14692"/>
                    <a:pt x="11095" y="10991"/>
                    <a:pt x="11095" y="10991"/>
                  </a:cubicBezTo>
                  <a:cubicBezTo>
                    <a:pt x="18876" y="3210"/>
                    <a:pt x="14834" y="170"/>
                    <a:pt x="14834" y="170"/>
                  </a:cubicBezTo>
                  <a:cubicBezTo>
                    <a:pt x="14616" y="55"/>
                    <a:pt x="14391" y="1"/>
                    <a:pt x="141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25200" y="3945600"/>
              <a:ext cx="478000" cy="361225"/>
            </a:xfrm>
            <a:custGeom>
              <a:avLst/>
              <a:gdLst/>
              <a:ahLst/>
              <a:cxnLst/>
              <a:rect l="l" t="t" r="r" b="b"/>
              <a:pathLst>
                <a:path w="19120" h="14449" extrusionOk="0">
                  <a:moveTo>
                    <a:pt x="4684" y="1"/>
                  </a:moveTo>
                  <a:cubicBezTo>
                    <a:pt x="4443" y="1"/>
                    <a:pt x="4208" y="59"/>
                    <a:pt x="3982" y="184"/>
                  </a:cubicBezTo>
                  <a:cubicBezTo>
                    <a:pt x="3982" y="184"/>
                    <a:pt x="1" y="3315"/>
                    <a:pt x="7964" y="10914"/>
                  </a:cubicBezTo>
                  <a:cubicBezTo>
                    <a:pt x="7964" y="10940"/>
                    <a:pt x="12083" y="14448"/>
                    <a:pt x="16855" y="14448"/>
                  </a:cubicBezTo>
                  <a:cubicBezTo>
                    <a:pt x="17598" y="14448"/>
                    <a:pt x="18358" y="14363"/>
                    <a:pt x="19120" y="14166"/>
                  </a:cubicBezTo>
                  <a:lnTo>
                    <a:pt x="19120" y="14166"/>
                  </a:lnTo>
                  <a:cubicBezTo>
                    <a:pt x="19120" y="14166"/>
                    <a:pt x="19045" y="14174"/>
                    <a:pt x="18908" y="14174"/>
                  </a:cubicBezTo>
                  <a:cubicBezTo>
                    <a:pt x="17983" y="14174"/>
                    <a:pt x="14210" y="13828"/>
                    <a:pt x="11429" y="8452"/>
                  </a:cubicBezTo>
                  <a:cubicBezTo>
                    <a:pt x="11429" y="8452"/>
                    <a:pt x="7593" y="1"/>
                    <a:pt x="4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996475" y="2313625"/>
              <a:ext cx="334400" cy="300700"/>
            </a:xfrm>
            <a:custGeom>
              <a:avLst/>
              <a:gdLst/>
              <a:ahLst/>
              <a:cxnLst/>
              <a:rect l="l" t="t" r="r" b="b"/>
              <a:pathLst>
                <a:path w="13376" h="12028" extrusionOk="0">
                  <a:moveTo>
                    <a:pt x="11826" y="1"/>
                  </a:moveTo>
                  <a:cubicBezTo>
                    <a:pt x="10966" y="1"/>
                    <a:pt x="9657" y="449"/>
                    <a:pt x="7691" y="1967"/>
                  </a:cubicBezTo>
                  <a:cubicBezTo>
                    <a:pt x="5837" y="3396"/>
                    <a:pt x="4287" y="5159"/>
                    <a:pt x="3071" y="7165"/>
                  </a:cubicBezTo>
                  <a:cubicBezTo>
                    <a:pt x="1946" y="9080"/>
                    <a:pt x="426" y="11542"/>
                    <a:pt x="1" y="12028"/>
                  </a:cubicBezTo>
                  <a:cubicBezTo>
                    <a:pt x="1" y="12028"/>
                    <a:pt x="12980" y="5159"/>
                    <a:pt x="13375" y="934"/>
                  </a:cubicBezTo>
                  <a:cubicBezTo>
                    <a:pt x="13375" y="934"/>
                    <a:pt x="13068" y="1"/>
                    <a:pt x="118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91925" y="2469100"/>
              <a:ext cx="332850" cy="163975"/>
            </a:xfrm>
            <a:custGeom>
              <a:avLst/>
              <a:gdLst/>
              <a:ahLst/>
              <a:cxnLst/>
              <a:rect l="l" t="t" r="r" b="b"/>
              <a:pathLst>
                <a:path w="13314" h="6559" extrusionOk="0">
                  <a:moveTo>
                    <a:pt x="11889" y="0"/>
                  </a:moveTo>
                  <a:cubicBezTo>
                    <a:pt x="11382" y="0"/>
                    <a:pt x="10882" y="182"/>
                    <a:pt x="10487" y="520"/>
                  </a:cubicBezTo>
                  <a:cubicBezTo>
                    <a:pt x="3222" y="6386"/>
                    <a:pt x="1" y="5718"/>
                    <a:pt x="183" y="5809"/>
                  </a:cubicBezTo>
                  <a:cubicBezTo>
                    <a:pt x="1082" y="6340"/>
                    <a:pt x="2065" y="6559"/>
                    <a:pt x="3075" y="6559"/>
                  </a:cubicBezTo>
                  <a:cubicBezTo>
                    <a:pt x="6979" y="6559"/>
                    <a:pt x="11287" y="3284"/>
                    <a:pt x="12736" y="2101"/>
                  </a:cubicBezTo>
                  <a:cubicBezTo>
                    <a:pt x="13162" y="1736"/>
                    <a:pt x="13314" y="1128"/>
                    <a:pt x="13071" y="611"/>
                  </a:cubicBezTo>
                  <a:cubicBezTo>
                    <a:pt x="12899" y="238"/>
                    <a:pt x="12510" y="1"/>
                    <a:pt x="12083" y="1"/>
                  </a:cubicBezTo>
                  <a:cubicBezTo>
                    <a:pt x="12058" y="1"/>
                    <a:pt x="12032" y="2"/>
                    <a:pt x="12007" y="3"/>
                  </a:cubicBezTo>
                  <a:cubicBezTo>
                    <a:pt x="11968" y="1"/>
                    <a:pt x="11928" y="0"/>
                    <a:pt x="11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935700" y="2294350"/>
              <a:ext cx="218100" cy="320175"/>
            </a:xfrm>
            <a:custGeom>
              <a:avLst/>
              <a:gdLst/>
              <a:ahLst/>
              <a:cxnLst/>
              <a:rect l="l" t="t" r="r" b="b"/>
              <a:pathLst>
                <a:path w="8724" h="12807" extrusionOk="0">
                  <a:moveTo>
                    <a:pt x="7565" y="0"/>
                  </a:moveTo>
                  <a:cubicBezTo>
                    <a:pt x="7211" y="0"/>
                    <a:pt x="6866" y="148"/>
                    <a:pt x="6627" y="428"/>
                  </a:cubicBezTo>
                  <a:cubicBezTo>
                    <a:pt x="5076" y="2160"/>
                    <a:pt x="0" y="8331"/>
                    <a:pt x="2402" y="12799"/>
                  </a:cubicBezTo>
                  <a:cubicBezTo>
                    <a:pt x="2405" y="12804"/>
                    <a:pt x="2407" y="12806"/>
                    <a:pt x="2410" y="12806"/>
                  </a:cubicBezTo>
                  <a:cubicBezTo>
                    <a:pt x="2499" y="12806"/>
                    <a:pt x="2139" y="9543"/>
                    <a:pt x="8116" y="2708"/>
                  </a:cubicBezTo>
                  <a:cubicBezTo>
                    <a:pt x="8481" y="2282"/>
                    <a:pt x="8693" y="1765"/>
                    <a:pt x="8693" y="1218"/>
                  </a:cubicBezTo>
                  <a:cubicBezTo>
                    <a:pt x="8724" y="762"/>
                    <a:pt x="8511" y="337"/>
                    <a:pt x="8116" y="124"/>
                  </a:cubicBezTo>
                  <a:cubicBezTo>
                    <a:pt x="7939" y="41"/>
                    <a:pt x="7751" y="0"/>
                    <a:pt x="7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95725" y="2611300"/>
              <a:ext cx="277575" cy="79325"/>
            </a:xfrm>
            <a:custGeom>
              <a:avLst/>
              <a:gdLst/>
              <a:ahLst/>
              <a:cxnLst/>
              <a:rect l="l" t="t" r="r" b="b"/>
              <a:pathLst>
                <a:path w="11103" h="3173" extrusionOk="0">
                  <a:moveTo>
                    <a:pt x="9327" y="0"/>
                  </a:moveTo>
                  <a:cubicBezTo>
                    <a:pt x="7589" y="0"/>
                    <a:pt x="4985" y="942"/>
                    <a:pt x="4985" y="942"/>
                  </a:cubicBezTo>
                  <a:cubicBezTo>
                    <a:pt x="4216" y="1176"/>
                    <a:pt x="3544" y="1267"/>
                    <a:pt x="2963" y="1267"/>
                  </a:cubicBezTo>
                  <a:cubicBezTo>
                    <a:pt x="907" y="1267"/>
                    <a:pt x="1" y="121"/>
                    <a:pt x="1" y="121"/>
                  </a:cubicBezTo>
                  <a:lnTo>
                    <a:pt x="1" y="121"/>
                  </a:lnTo>
                  <a:cubicBezTo>
                    <a:pt x="1520" y="2796"/>
                    <a:pt x="5320" y="3160"/>
                    <a:pt x="5320" y="3160"/>
                  </a:cubicBezTo>
                  <a:cubicBezTo>
                    <a:pt x="5542" y="3169"/>
                    <a:pt x="5755" y="3173"/>
                    <a:pt x="5960" y="3173"/>
                  </a:cubicBezTo>
                  <a:cubicBezTo>
                    <a:pt x="11103" y="3173"/>
                    <a:pt x="10821" y="698"/>
                    <a:pt x="10821" y="698"/>
                  </a:cubicBezTo>
                  <a:cubicBezTo>
                    <a:pt x="10683" y="180"/>
                    <a:pt x="10088" y="0"/>
                    <a:pt x="9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927325" y="2343650"/>
              <a:ext cx="110225" cy="271450"/>
            </a:xfrm>
            <a:custGeom>
              <a:avLst/>
              <a:gdLst/>
              <a:ahLst/>
              <a:cxnLst/>
              <a:rect l="l" t="t" r="r" b="b"/>
              <a:pathLst>
                <a:path w="4409" h="10858" extrusionOk="0">
                  <a:moveTo>
                    <a:pt x="2631" y="0"/>
                  </a:moveTo>
                  <a:cubicBezTo>
                    <a:pt x="2137" y="0"/>
                    <a:pt x="81" y="306"/>
                    <a:pt x="1" y="5386"/>
                  </a:cubicBezTo>
                  <a:cubicBezTo>
                    <a:pt x="1" y="5386"/>
                    <a:pt x="183" y="9216"/>
                    <a:pt x="2767" y="10857"/>
                  </a:cubicBezTo>
                  <a:cubicBezTo>
                    <a:pt x="2767" y="10857"/>
                    <a:pt x="974" y="9277"/>
                    <a:pt x="2220" y="5842"/>
                  </a:cubicBezTo>
                  <a:cubicBezTo>
                    <a:pt x="2220" y="5842"/>
                    <a:pt x="4408" y="553"/>
                    <a:pt x="2737" y="6"/>
                  </a:cubicBezTo>
                  <a:cubicBezTo>
                    <a:pt x="2737" y="6"/>
                    <a:pt x="2698" y="0"/>
                    <a:pt x="2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753800" y="550425"/>
              <a:ext cx="1243900" cy="1221900"/>
            </a:xfrm>
            <a:custGeom>
              <a:avLst/>
              <a:gdLst/>
              <a:ahLst/>
              <a:cxnLst/>
              <a:rect l="l" t="t" r="r" b="b"/>
              <a:pathLst>
                <a:path w="49756" h="48876" extrusionOk="0">
                  <a:moveTo>
                    <a:pt x="32113" y="0"/>
                  </a:moveTo>
                  <a:cubicBezTo>
                    <a:pt x="31922" y="0"/>
                    <a:pt x="31730" y="138"/>
                    <a:pt x="31779" y="397"/>
                  </a:cubicBezTo>
                  <a:cubicBezTo>
                    <a:pt x="31809" y="1096"/>
                    <a:pt x="31870" y="2008"/>
                    <a:pt x="31931" y="2676"/>
                  </a:cubicBezTo>
                  <a:cubicBezTo>
                    <a:pt x="31171" y="2038"/>
                    <a:pt x="30350" y="1521"/>
                    <a:pt x="29499" y="1065"/>
                  </a:cubicBezTo>
                  <a:cubicBezTo>
                    <a:pt x="29442" y="1034"/>
                    <a:pt x="29386" y="1021"/>
                    <a:pt x="29333" y="1021"/>
                  </a:cubicBezTo>
                  <a:cubicBezTo>
                    <a:pt x="29022" y="1021"/>
                    <a:pt x="28827" y="1491"/>
                    <a:pt x="29165" y="1673"/>
                  </a:cubicBezTo>
                  <a:cubicBezTo>
                    <a:pt x="30077" y="2129"/>
                    <a:pt x="30928" y="2707"/>
                    <a:pt x="31688" y="3406"/>
                  </a:cubicBezTo>
                  <a:cubicBezTo>
                    <a:pt x="31445" y="3497"/>
                    <a:pt x="31110" y="3649"/>
                    <a:pt x="30685" y="3862"/>
                  </a:cubicBezTo>
                  <a:lnTo>
                    <a:pt x="29195" y="4530"/>
                  </a:lnTo>
                  <a:cubicBezTo>
                    <a:pt x="28824" y="4716"/>
                    <a:pt x="29008" y="5202"/>
                    <a:pt x="29344" y="5202"/>
                  </a:cubicBezTo>
                  <a:cubicBezTo>
                    <a:pt x="29393" y="5202"/>
                    <a:pt x="29445" y="5192"/>
                    <a:pt x="29499" y="5169"/>
                  </a:cubicBezTo>
                  <a:lnTo>
                    <a:pt x="32235" y="3892"/>
                  </a:lnTo>
                  <a:cubicBezTo>
                    <a:pt x="33025" y="4652"/>
                    <a:pt x="33724" y="5534"/>
                    <a:pt x="34332" y="6445"/>
                  </a:cubicBezTo>
                  <a:lnTo>
                    <a:pt x="31840" y="7023"/>
                  </a:lnTo>
                  <a:cubicBezTo>
                    <a:pt x="31420" y="7107"/>
                    <a:pt x="31541" y="7706"/>
                    <a:pt x="31895" y="7706"/>
                  </a:cubicBezTo>
                  <a:cubicBezTo>
                    <a:pt x="31925" y="7706"/>
                    <a:pt x="31958" y="7701"/>
                    <a:pt x="31992" y="7692"/>
                  </a:cubicBezTo>
                  <a:lnTo>
                    <a:pt x="34727" y="7084"/>
                  </a:lnTo>
                  <a:cubicBezTo>
                    <a:pt x="34879" y="7296"/>
                    <a:pt x="35031" y="7540"/>
                    <a:pt x="35153" y="7813"/>
                  </a:cubicBezTo>
                  <a:lnTo>
                    <a:pt x="31840" y="8847"/>
                  </a:lnTo>
                  <a:cubicBezTo>
                    <a:pt x="31472" y="8988"/>
                    <a:pt x="31604" y="9525"/>
                    <a:pt x="31968" y="9525"/>
                  </a:cubicBezTo>
                  <a:cubicBezTo>
                    <a:pt x="31995" y="9525"/>
                    <a:pt x="32023" y="9522"/>
                    <a:pt x="32052" y="9515"/>
                  </a:cubicBezTo>
                  <a:lnTo>
                    <a:pt x="35457" y="8421"/>
                  </a:lnTo>
                  <a:cubicBezTo>
                    <a:pt x="35943" y="9485"/>
                    <a:pt x="36338" y="10579"/>
                    <a:pt x="36642" y="11704"/>
                  </a:cubicBezTo>
                  <a:lnTo>
                    <a:pt x="34484" y="11157"/>
                  </a:lnTo>
                  <a:cubicBezTo>
                    <a:pt x="34465" y="11154"/>
                    <a:pt x="34447" y="11152"/>
                    <a:pt x="34428" y="11152"/>
                  </a:cubicBezTo>
                  <a:cubicBezTo>
                    <a:pt x="34265" y="11152"/>
                    <a:pt x="34113" y="11267"/>
                    <a:pt x="34059" y="11430"/>
                  </a:cubicBezTo>
                  <a:cubicBezTo>
                    <a:pt x="34028" y="11613"/>
                    <a:pt x="34119" y="11795"/>
                    <a:pt x="34332" y="11856"/>
                  </a:cubicBezTo>
                  <a:lnTo>
                    <a:pt x="36825" y="12494"/>
                  </a:lnTo>
                  <a:cubicBezTo>
                    <a:pt x="36885" y="12676"/>
                    <a:pt x="36916" y="12889"/>
                    <a:pt x="36946" y="13102"/>
                  </a:cubicBezTo>
                  <a:lnTo>
                    <a:pt x="33876" y="13467"/>
                  </a:lnTo>
                  <a:cubicBezTo>
                    <a:pt x="33439" y="13496"/>
                    <a:pt x="33505" y="14139"/>
                    <a:pt x="33912" y="14139"/>
                  </a:cubicBezTo>
                  <a:cubicBezTo>
                    <a:pt x="33930" y="14139"/>
                    <a:pt x="33948" y="14138"/>
                    <a:pt x="33967" y="14135"/>
                  </a:cubicBezTo>
                  <a:lnTo>
                    <a:pt x="37068" y="13771"/>
                  </a:lnTo>
                  <a:cubicBezTo>
                    <a:pt x="37311" y="15716"/>
                    <a:pt x="37402" y="17692"/>
                    <a:pt x="37281" y="19667"/>
                  </a:cubicBezTo>
                  <a:lnTo>
                    <a:pt x="37281" y="19819"/>
                  </a:lnTo>
                  <a:lnTo>
                    <a:pt x="35153" y="18634"/>
                  </a:lnTo>
                  <a:cubicBezTo>
                    <a:pt x="35104" y="18605"/>
                    <a:pt x="35049" y="18591"/>
                    <a:pt x="34993" y="18591"/>
                  </a:cubicBezTo>
                  <a:cubicBezTo>
                    <a:pt x="34874" y="18591"/>
                    <a:pt x="34749" y="18652"/>
                    <a:pt x="34667" y="18756"/>
                  </a:cubicBezTo>
                  <a:cubicBezTo>
                    <a:pt x="34575" y="18908"/>
                    <a:pt x="34636" y="19120"/>
                    <a:pt x="34819" y="19242"/>
                  </a:cubicBezTo>
                  <a:lnTo>
                    <a:pt x="37281" y="20610"/>
                  </a:lnTo>
                  <a:lnTo>
                    <a:pt x="37281" y="21370"/>
                  </a:lnTo>
                  <a:lnTo>
                    <a:pt x="34940" y="20519"/>
                  </a:lnTo>
                  <a:cubicBezTo>
                    <a:pt x="34892" y="20503"/>
                    <a:pt x="34847" y="20495"/>
                    <a:pt x="34805" y="20495"/>
                  </a:cubicBezTo>
                  <a:cubicBezTo>
                    <a:pt x="34446" y="20495"/>
                    <a:pt x="34316" y="21021"/>
                    <a:pt x="34697" y="21157"/>
                  </a:cubicBezTo>
                  <a:lnTo>
                    <a:pt x="37250" y="22069"/>
                  </a:lnTo>
                  <a:lnTo>
                    <a:pt x="37250" y="22707"/>
                  </a:lnTo>
                  <a:cubicBezTo>
                    <a:pt x="37281" y="24044"/>
                    <a:pt x="37341" y="25260"/>
                    <a:pt x="37433" y="26385"/>
                  </a:cubicBezTo>
                  <a:lnTo>
                    <a:pt x="35700" y="25260"/>
                  </a:lnTo>
                  <a:cubicBezTo>
                    <a:pt x="35624" y="25196"/>
                    <a:pt x="35546" y="25168"/>
                    <a:pt x="35474" y="25168"/>
                  </a:cubicBezTo>
                  <a:cubicBezTo>
                    <a:pt x="35173" y="25168"/>
                    <a:pt x="34967" y="25642"/>
                    <a:pt x="35335" y="25838"/>
                  </a:cubicBezTo>
                  <a:lnTo>
                    <a:pt x="37524" y="27297"/>
                  </a:lnTo>
                  <a:cubicBezTo>
                    <a:pt x="37554" y="27540"/>
                    <a:pt x="37585" y="27813"/>
                    <a:pt x="37615" y="28057"/>
                  </a:cubicBezTo>
                  <a:lnTo>
                    <a:pt x="35244" y="27114"/>
                  </a:lnTo>
                  <a:cubicBezTo>
                    <a:pt x="35199" y="27098"/>
                    <a:pt x="35156" y="27091"/>
                    <a:pt x="35116" y="27091"/>
                  </a:cubicBezTo>
                  <a:cubicBezTo>
                    <a:pt x="34769" y="27091"/>
                    <a:pt x="34593" y="27617"/>
                    <a:pt x="35001" y="27753"/>
                  </a:cubicBezTo>
                  <a:lnTo>
                    <a:pt x="37706" y="28817"/>
                  </a:lnTo>
                  <a:cubicBezTo>
                    <a:pt x="37797" y="29364"/>
                    <a:pt x="37888" y="29850"/>
                    <a:pt x="37980" y="30336"/>
                  </a:cubicBezTo>
                  <a:cubicBezTo>
                    <a:pt x="38162" y="31279"/>
                    <a:pt x="38344" y="32160"/>
                    <a:pt x="38588" y="33011"/>
                  </a:cubicBezTo>
                  <a:lnTo>
                    <a:pt x="36977" y="32282"/>
                  </a:lnTo>
                  <a:cubicBezTo>
                    <a:pt x="36928" y="32257"/>
                    <a:pt x="36877" y="32246"/>
                    <a:pt x="36827" y="32246"/>
                  </a:cubicBezTo>
                  <a:cubicBezTo>
                    <a:pt x="36691" y="32246"/>
                    <a:pt x="36565" y="32331"/>
                    <a:pt x="36521" y="32464"/>
                  </a:cubicBezTo>
                  <a:cubicBezTo>
                    <a:pt x="36429" y="32616"/>
                    <a:pt x="36521" y="32829"/>
                    <a:pt x="36673" y="32920"/>
                  </a:cubicBezTo>
                  <a:lnTo>
                    <a:pt x="38800" y="33893"/>
                  </a:lnTo>
                  <a:cubicBezTo>
                    <a:pt x="38831" y="34014"/>
                    <a:pt x="38861" y="34105"/>
                    <a:pt x="38922" y="34227"/>
                  </a:cubicBezTo>
                  <a:lnTo>
                    <a:pt x="37189" y="34014"/>
                  </a:lnTo>
                  <a:cubicBezTo>
                    <a:pt x="37171" y="34011"/>
                    <a:pt x="37152" y="34010"/>
                    <a:pt x="37135" y="34010"/>
                  </a:cubicBezTo>
                  <a:cubicBezTo>
                    <a:pt x="36977" y="34010"/>
                    <a:pt x="36852" y="34127"/>
                    <a:pt x="36825" y="34318"/>
                  </a:cubicBezTo>
                  <a:cubicBezTo>
                    <a:pt x="36794" y="34501"/>
                    <a:pt x="36946" y="34652"/>
                    <a:pt x="37129" y="34683"/>
                  </a:cubicBezTo>
                  <a:lnTo>
                    <a:pt x="39165" y="34956"/>
                  </a:lnTo>
                  <a:cubicBezTo>
                    <a:pt x="40199" y="38118"/>
                    <a:pt x="41658" y="40701"/>
                    <a:pt x="43451" y="42707"/>
                  </a:cubicBezTo>
                  <a:cubicBezTo>
                    <a:pt x="43238" y="42950"/>
                    <a:pt x="43025" y="43163"/>
                    <a:pt x="42782" y="43406"/>
                  </a:cubicBezTo>
                  <a:cubicBezTo>
                    <a:pt x="42782" y="43376"/>
                    <a:pt x="42752" y="43346"/>
                    <a:pt x="42721" y="43346"/>
                  </a:cubicBezTo>
                  <a:cubicBezTo>
                    <a:pt x="40837" y="42373"/>
                    <a:pt x="39135" y="41066"/>
                    <a:pt x="37706" y="39546"/>
                  </a:cubicBezTo>
                  <a:cubicBezTo>
                    <a:pt x="38284" y="38877"/>
                    <a:pt x="39195" y="37783"/>
                    <a:pt x="39439" y="37570"/>
                  </a:cubicBezTo>
                  <a:cubicBezTo>
                    <a:pt x="39591" y="37449"/>
                    <a:pt x="39591" y="37236"/>
                    <a:pt x="39469" y="37084"/>
                  </a:cubicBezTo>
                  <a:cubicBezTo>
                    <a:pt x="39405" y="37004"/>
                    <a:pt x="39315" y="36966"/>
                    <a:pt x="39223" y="36966"/>
                  </a:cubicBezTo>
                  <a:cubicBezTo>
                    <a:pt x="39140" y="36966"/>
                    <a:pt x="39054" y="36996"/>
                    <a:pt x="38983" y="37054"/>
                  </a:cubicBezTo>
                  <a:cubicBezTo>
                    <a:pt x="38709" y="37327"/>
                    <a:pt x="37736" y="38422"/>
                    <a:pt x="37220" y="39029"/>
                  </a:cubicBezTo>
                  <a:cubicBezTo>
                    <a:pt x="37129" y="38908"/>
                    <a:pt x="37007" y="38786"/>
                    <a:pt x="36916" y="38695"/>
                  </a:cubicBezTo>
                  <a:lnTo>
                    <a:pt x="38253" y="36446"/>
                  </a:lnTo>
                  <a:cubicBezTo>
                    <a:pt x="38344" y="36294"/>
                    <a:pt x="38284" y="36081"/>
                    <a:pt x="38101" y="35960"/>
                  </a:cubicBezTo>
                  <a:cubicBezTo>
                    <a:pt x="38053" y="35930"/>
                    <a:pt x="37998" y="35917"/>
                    <a:pt x="37942" y="35917"/>
                  </a:cubicBezTo>
                  <a:cubicBezTo>
                    <a:pt x="37825" y="35917"/>
                    <a:pt x="37707" y="35978"/>
                    <a:pt x="37645" y="36081"/>
                  </a:cubicBezTo>
                  <a:lnTo>
                    <a:pt x="36429" y="38118"/>
                  </a:lnTo>
                  <a:cubicBezTo>
                    <a:pt x="35305" y="36750"/>
                    <a:pt x="34302" y="35321"/>
                    <a:pt x="33390" y="33801"/>
                  </a:cubicBezTo>
                  <a:cubicBezTo>
                    <a:pt x="33147" y="33406"/>
                    <a:pt x="32904" y="32981"/>
                    <a:pt x="32660" y="32525"/>
                  </a:cubicBezTo>
                  <a:lnTo>
                    <a:pt x="35031" y="29820"/>
                  </a:lnTo>
                  <a:cubicBezTo>
                    <a:pt x="35256" y="29550"/>
                    <a:pt x="35032" y="29230"/>
                    <a:pt x="34776" y="29230"/>
                  </a:cubicBezTo>
                  <a:cubicBezTo>
                    <a:pt x="34687" y="29230"/>
                    <a:pt x="34593" y="29269"/>
                    <a:pt x="34515" y="29364"/>
                  </a:cubicBezTo>
                  <a:lnTo>
                    <a:pt x="32296" y="31856"/>
                  </a:lnTo>
                  <a:cubicBezTo>
                    <a:pt x="32174" y="31643"/>
                    <a:pt x="32083" y="31400"/>
                    <a:pt x="31961" y="31157"/>
                  </a:cubicBezTo>
                  <a:cubicBezTo>
                    <a:pt x="32235" y="30579"/>
                    <a:pt x="33177" y="28725"/>
                    <a:pt x="33299" y="28421"/>
                  </a:cubicBezTo>
                  <a:cubicBezTo>
                    <a:pt x="33360" y="28239"/>
                    <a:pt x="33268" y="28057"/>
                    <a:pt x="33086" y="27996"/>
                  </a:cubicBezTo>
                  <a:cubicBezTo>
                    <a:pt x="33048" y="27983"/>
                    <a:pt x="33008" y="27977"/>
                    <a:pt x="32969" y="27977"/>
                  </a:cubicBezTo>
                  <a:cubicBezTo>
                    <a:pt x="32821" y="27977"/>
                    <a:pt x="32678" y="28064"/>
                    <a:pt x="32630" y="28209"/>
                  </a:cubicBezTo>
                  <a:cubicBezTo>
                    <a:pt x="32569" y="28391"/>
                    <a:pt x="32052" y="29455"/>
                    <a:pt x="31566" y="30367"/>
                  </a:cubicBezTo>
                  <a:cubicBezTo>
                    <a:pt x="31110" y="29333"/>
                    <a:pt x="30624" y="28239"/>
                    <a:pt x="30138" y="26993"/>
                  </a:cubicBezTo>
                  <a:cubicBezTo>
                    <a:pt x="30077" y="26780"/>
                    <a:pt x="29986" y="26598"/>
                    <a:pt x="29925" y="26415"/>
                  </a:cubicBezTo>
                  <a:lnTo>
                    <a:pt x="32539" y="24409"/>
                  </a:lnTo>
                  <a:cubicBezTo>
                    <a:pt x="32834" y="24163"/>
                    <a:pt x="32611" y="23757"/>
                    <a:pt x="32322" y="23757"/>
                  </a:cubicBezTo>
                  <a:cubicBezTo>
                    <a:pt x="32254" y="23757"/>
                    <a:pt x="32183" y="23780"/>
                    <a:pt x="32113" y="23832"/>
                  </a:cubicBezTo>
                  <a:lnTo>
                    <a:pt x="29682" y="25716"/>
                  </a:lnTo>
                  <a:cubicBezTo>
                    <a:pt x="29590" y="25473"/>
                    <a:pt x="29499" y="25230"/>
                    <a:pt x="29408" y="24987"/>
                  </a:cubicBezTo>
                  <a:cubicBezTo>
                    <a:pt x="29894" y="24288"/>
                    <a:pt x="31080" y="22616"/>
                    <a:pt x="31171" y="22373"/>
                  </a:cubicBezTo>
                  <a:cubicBezTo>
                    <a:pt x="31314" y="22108"/>
                    <a:pt x="31074" y="21884"/>
                    <a:pt x="30846" y="21884"/>
                  </a:cubicBezTo>
                  <a:cubicBezTo>
                    <a:pt x="30733" y="21884"/>
                    <a:pt x="30623" y="21938"/>
                    <a:pt x="30563" y="22069"/>
                  </a:cubicBezTo>
                  <a:cubicBezTo>
                    <a:pt x="30472" y="22221"/>
                    <a:pt x="29834" y="23163"/>
                    <a:pt x="29134" y="24166"/>
                  </a:cubicBezTo>
                  <a:lnTo>
                    <a:pt x="29134" y="24105"/>
                  </a:lnTo>
                  <a:cubicBezTo>
                    <a:pt x="28527" y="22160"/>
                    <a:pt x="27767" y="20275"/>
                    <a:pt x="26824" y="18452"/>
                  </a:cubicBezTo>
                  <a:cubicBezTo>
                    <a:pt x="27645" y="17509"/>
                    <a:pt x="28861" y="16142"/>
                    <a:pt x="29013" y="16020"/>
                  </a:cubicBezTo>
                  <a:cubicBezTo>
                    <a:pt x="29134" y="15868"/>
                    <a:pt x="29165" y="15655"/>
                    <a:pt x="29043" y="15503"/>
                  </a:cubicBezTo>
                  <a:cubicBezTo>
                    <a:pt x="28963" y="15439"/>
                    <a:pt x="28866" y="15400"/>
                    <a:pt x="28770" y="15400"/>
                  </a:cubicBezTo>
                  <a:cubicBezTo>
                    <a:pt x="28684" y="15400"/>
                    <a:pt x="28598" y="15431"/>
                    <a:pt x="28527" y="15503"/>
                  </a:cubicBezTo>
                  <a:cubicBezTo>
                    <a:pt x="28344" y="15655"/>
                    <a:pt x="27068" y="17114"/>
                    <a:pt x="26460" y="17813"/>
                  </a:cubicBezTo>
                  <a:cubicBezTo>
                    <a:pt x="26338" y="17631"/>
                    <a:pt x="26247" y="17479"/>
                    <a:pt x="26125" y="17297"/>
                  </a:cubicBezTo>
                  <a:lnTo>
                    <a:pt x="26733" y="14743"/>
                  </a:lnTo>
                  <a:cubicBezTo>
                    <a:pt x="26787" y="14492"/>
                    <a:pt x="26576" y="14325"/>
                    <a:pt x="26375" y="14325"/>
                  </a:cubicBezTo>
                  <a:cubicBezTo>
                    <a:pt x="26236" y="14325"/>
                    <a:pt x="26102" y="14405"/>
                    <a:pt x="26065" y="14591"/>
                  </a:cubicBezTo>
                  <a:lnTo>
                    <a:pt x="25609" y="16537"/>
                  </a:lnTo>
                  <a:cubicBezTo>
                    <a:pt x="24909" y="15564"/>
                    <a:pt x="24119" y="14652"/>
                    <a:pt x="23268" y="13832"/>
                  </a:cubicBezTo>
                  <a:cubicBezTo>
                    <a:pt x="23450" y="12980"/>
                    <a:pt x="23846" y="11066"/>
                    <a:pt x="23846" y="10944"/>
                  </a:cubicBezTo>
                  <a:cubicBezTo>
                    <a:pt x="23862" y="10709"/>
                    <a:pt x="23675" y="10576"/>
                    <a:pt x="23488" y="10576"/>
                  </a:cubicBezTo>
                  <a:cubicBezTo>
                    <a:pt x="23337" y="10576"/>
                    <a:pt x="23187" y="10663"/>
                    <a:pt x="23147" y="10853"/>
                  </a:cubicBezTo>
                  <a:cubicBezTo>
                    <a:pt x="23147" y="10944"/>
                    <a:pt x="22903" y="12190"/>
                    <a:pt x="22691" y="13284"/>
                  </a:cubicBezTo>
                  <a:cubicBezTo>
                    <a:pt x="22478" y="13102"/>
                    <a:pt x="22265" y="12950"/>
                    <a:pt x="22052" y="12768"/>
                  </a:cubicBezTo>
                  <a:lnTo>
                    <a:pt x="21384" y="10032"/>
                  </a:lnTo>
                  <a:cubicBezTo>
                    <a:pt x="21346" y="9859"/>
                    <a:pt x="21213" y="9781"/>
                    <a:pt x="21075" y="9781"/>
                  </a:cubicBezTo>
                  <a:cubicBezTo>
                    <a:pt x="20873" y="9781"/>
                    <a:pt x="20661" y="9944"/>
                    <a:pt x="20715" y="10214"/>
                  </a:cubicBezTo>
                  <a:lnTo>
                    <a:pt x="21201" y="12099"/>
                  </a:lnTo>
                  <a:cubicBezTo>
                    <a:pt x="20350" y="11521"/>
                    <a:pt x="19438" y="11005"/>
                    <a:pt x="18496" y="10579"/>
                  </a:cubicBezTo>
                  <a:cubicBezTo>
                    <a:pt x="18405" y="10336"/>
                    <a:pt x="18222" y="9941"/>
                    <a:pt x="17949" y="9272"/>
                  </a:cubicBezTo>
                  <a:lnTo>
                    <a:pt x="17311" y="7844"/>
                  </a:lnTo>
                  <a:cubicBezTo>
                    <a:pt x="17246" y="7683"/>
                    <a:pt x="17122" y="7617"/>
                    <a:pt x="16997" y="7617"/>
                  </a:cubicBezTo>
                  <a:cubicBezTo>
                    <a:pt x="16767" y="7617"/>
                    <a:pt x="16534" y="7841"/>
                    <a:pt x="16672" y="8117"/>
                  </a:cubicBezTo>
                  <a:cubicBezTo>
                    <a:pt x="16946" y="8786"/>
                    <a:pt x="17341" y="9637"/>
                    <a:pt x="17615" y="10214"/>
                  </a:cubicBezTo>
                  <a:cubicBezTo>
                    <a:pt x="16672" y="9910"/>
                    <a:pt x="15700" y="9667"/>
                    <a:pt x="14697" y="9576"/>
                  </a:cubicBezTo>
                  <a:cubicBezTo>
                    <a:pt x="14677" y="9574"/>
                    <a:pt x="14658" y="9572"/>
                    <a:pt x="14639" y="9572"/>
                  </a:cubicBezTo>
                  <a:cubicBezTo>
                    <a:pt x="14234" y="9572"/>
                    <a:pt x="14169" y="10187"/>
                    <a:pt x="14605" y="10245"/>
                  </a:cubicBezTo>
                  <a:cubicBezTo>
                    <a:pt x="15608" y="10397"/>
                    <a:pt x="16611" y="10640"/>
                    <a:pt x="17554" y="11005"/>
                  </a:cubicBezTo>
                  <a:cubicBezTo>
                    <a:pt x="17341" y="11187"/>
                    <a:pt x="17098" y="11430"/>
                    <a:pt x="16763" y="11765"/>
                  </a:cubicBezTo>
                  <a:lnTo>
                    <a:pt x="15608" y="12920"/>
                  </a:lnTo>
                  <a:cubicBezTo>
                    <a:pt x="15487" y="13041"/>
                    <a:pt x="15487" y="13284"/>
                    <a:pt x="15608" y="13406"/>
                  </a:cubicBezTo>
                  <a:cubicBezTo>
                    <a:pt x="15690" y="13471"/>
                    <a:pt x="15780" y="13501"/>
                    <a:pt x="15865" y="13501"/>
                  </a:cubicBezTo>
                  <a:cubicBezTo>
                    <a:pt x="15938" y="13501"/>
                    <a:pt x="16008" y="13479"/>
                    <a:pt x="16064" y="13436"/>
                  </a:cubicBezTo>
                  <a:lnTo>
                    <a:pt x="16125" y="13406"/>
                  </a:lnTo>
                  <a:cubicBezTo>
                    <a:pt x="16824" y="12676"/>
                    <a:pt x="17888" y="11643"/>
                    <a:pt x="18253" y="11278"/>
                  </a:cubicBezTo>
                  <a:cubicBezTo>
                    <a:pt x="19256" y="11734"/>
                    <a:pt x="20229" y="12281"/>
                    <a:pt x="21110" y="12950"/>
                  </a:cubicBezTo>
                  <a:lnTo>
                    <a:pt x="18952" y="14348"/>
                  </a:lnTo>
                  <a:cubicBezTo>
                    <a:pt x="18800" y="14470"/>
                    <a:pt x="18739" y="14683"/>
                    <a:pt x="18861" y="14835"/>
                  </a:cubicBezTo>
                  <a:cubicBezTo>
                    <a:pt x="18918" y="14931"/>
                    <a:pt x="19025" y="14990"/>
                    <a:pt x="19134" y="14990"/>
                  </a:cubicBezTo>
                  <a:cubicBezTo>
                    <a:pt x="19197" y="14990"/>
                    <a:pt x="19261" y="14970"/>
                    <a:pt x="19317" y="14926"/>
                  </a:cubicBezTo>
                  <a:lnTo>
                    <a:pt x="21688" y="13406"/>
                  </a:lnTo>
                  <a:cubicBezTo>
                    <a:pt x="21900" y="13588"/>
                    <a:pt x="22113" y="13771"/>
                    <a:pt x="22326" y="13953"/>
                  </a:cubicBezTo>
                  <a:lnTo>
                    <a:pt x="19560" y="16081"/>
                  </a:lnTo>
                  <a:cubicBezTo>
                    <a:pt x="19308" y="16307"/>
                    <a:pt x="19515" y="16680"/>
                    <a:pt x="19801" y="16680"/>
                  </a:cubicBezTo>
                  <a:cubicBezTo>
                    <a:pt x="19860" y="16680"/>
                    <a:pt x="19923" y="16664"/>
                    <a:pt x="19985" y="16628"/>
                  </a:cubicBezTo>
                  <a:lnTo>
                    <a:pt x="22812" y="14439"/>
                  </a:lnTo>
                  <a:cubicBezTo>
                    <a:pt x="23663" y="15260"/>
                    <a:pt x="24423" y="16142"/>
                    <a:pt x="25092" y="17114"/>
                  </a:cubicBezTo>
                  <a:lnTo>
                    <a:pt x="22903" y="17327"/>
                  </a:lnTo>
                  <a:cubicBezTo>
                    <a:pt x="22466" y="17385"/>
                    <a:pt x="22504" y="18030"/>
                    <a:pt x="22936" y="18030"/>
                  </a:cubicBezTo>
                  <a:cubicBezTo>
                    <a:pt x="22955" y="18030"/>
                    <a:pt x="22974" y="18029"/>
                    <a:pt x="22995" y="18026"/>
                  </a:cubicBezTo>
                  <a:lnTo>
                    <a:pt x="25548" y="17753"/>
                  </a:lnTo>
                  <a:cubicBezTo>
                    <a:pt x="25669" y="17935"/>
                    <a:pt x="25761" y="18117"/>
                    <a:pt x="25882" y="18269"/>
                  </a:cubicBezTo>
                  <a:lnTo>
                    <a:pt x="23116" y="19667"/>
                  </a:lnTo>
                  <a:cubicBezTo>
                    <a:pt x="22766" y="19856"/>
                    <a:pt x="22965" y="20331"/>
                    <a:pt x="23290" y="20331"/>
                  </a:cubicBezTo>
                  <a:cubicBezTo>
                    <a:pt x="23331" y="20331"/>
                    <a:pt x="23375" y="20323"/>
                    <a:pt x="23420" y="20306"/>
                  </a:cubicBezTo>
                  <a:lnTo>
                    <a:pt x="26217" y="18877"/>
                  </a:lnTo>
                  <a:cubicBezTo>
                    <a:pt x="27128" y="20640"/>
                    <a:pt x="27858" y="22464"/>
                    <a:pt x="28435" y="24348"/>
                  </a:cubicBezTo>
                  <a:lnTo>
                    <a:pt x="28496" y="24500"/>
                  </a:lnTo>
                  <a:lnTo>
                    <a:pt x="26095" y="24105"/>
                  </a:lnTo>
                  <a:cubicBezTo>
                    <a:pt x="25913" y="24105"/>
                    <a:pt x="25730" y="24227"/>
                    <a:pt x="25700" y="24409"/>
                  </a:cubicBezTo>
                  <a:cubicBezTo>
                    <a:pt x="25669" y="24592"/>
                    <a:pt x="25821" y="24744"/>
                    <a:pt x="26004" y="24774"/>
                  </a:cubicBezTo>
                  <a:lnTo>
                    <a:pt x="28770" y="25230"/>
                  </a:lnTo>
                  <a:cubicBezTo>
                    <a:pt x="28831" y="25473"/>
                    <a:pt x="28922" y="25716"/>
                    <a:pt x="29013" y="25929"/>
                  </a:cubicBezTo>
                  <a:lnTo>
                    <a:pt x="26520" y="25929"/>
                  </a:lnTo>
                  <a:cubicBezTo>
                    <a:pt x="26338" y="25929"/>
                    <a:pt x="26186" y="26081"/>
                    <a:pt x="26186" y="26294"/>
                  </a:cubicBezTo>
                  <a:cubicBezTo>
                    <a:pt x="26186" y="26476"/>
                    <a:pt x="26338" y="26628"/>
                    <a:pt x="26520" y="26628"/>
                  </a:cubicBezTo>
                  <a:lnTo>
                    <a:pt x="29256" y="26628"/>
                  </a:lnTo>
                  <a:cubicBezTo>
                    <a:pt x="29347" y="26841"/>
                    <a:pt x="29408" y="27054"/>
                    <a:pt x="29499" y="27236"/>
                  </a:cubicBezTo>
                  <a:cubicBezTo>
                    <a:pt x="29986" y="28482"/>
                    <a:pt x="30442" y="29607"/>
                    <a:pt x="30928" y="30640"/>
                  </a:cubicBezTo>
                  <a:lnTo>
                    <a:pt x="28922" y="30154"/>
                  </a:lnTo>
                  <a:cubicBezTo>
                    <a:pt x="28884" y="30144"/>
                    <a:pt x="28848" y="30139"/>
                    <a:pt x="28814" y="30139"/>
                  </a:cubicBezTo>
                  <a:cubicBezTo>
                    <a:pt x="28440" y="30139"/>
                    <a:pt x="28321" y="30711"/>
                    <a:pt x="28739" y="30823"/>
                  </a:cubicBezTo>
                  <a:lnTo>
                    <a:pt x="31323" y="31461"/>
                  </a:lnTo>
                  <a:cubicBezTo>
                    <a:pt x="31445" y="31674"/>
                    <a:pt x="31536" y="31886"/>
                    <a:pt x="31657" y="32130"/>
                  </a:cubicBezTo>
                  <a:lnTo>
                    <a:pt x="29104" y="32069"/>
                  </a:lnTo>
                  <a:cubicBezTo>
                    <a:pt x="28648" y="32069"/>
                    <a:pt x="28648" y="32768"/>
                    <a:pt x="29104" y="32768"/>
                  </a:cubicBezTo>
                  <a:lnTo>
                    <a:pt x="32052" y="32829"/>
                  </a:lnTo>
                  <a:cubicBezTo>
                    <a:pt x="32296" y="33285"/>
                    <a:pt x="32539" y="33710"/>
                    <a:pt x="32812" y="34166"/>
                  </a:cubicBezTo>
                  <a:cubicBezTo>
                    <a:pt x="33663" y="35625"/>
                    <a:pt x="34667" y="37023"/>
                    <a:pt x="35730" y="38330"/>
                  </a:cubicBezTo>
                  <a:lnTo>
                    <a:pt x="34150" y="38209"/>
                  </a:lnTo>
                  <a:cubicBezTo>
                    <a:pt x="34139" y="38208"/>
                    <a:pt x="34129" y="38208"/>
                    <a:pt x="34119" y="38208"/>
                  </a:cubicBezTo>
                  <a:cubicBezTo>
                    <a:pt x="33662" y="38208"/>
                    <a:pt x="33643" y="38878"/>
                    <a:pt x="34089" y="38908"/>
                  </a:cubicBezTo>
                  <a:lnTo>
                    <a:pt x="36369" y="39090"/>
                  </a:lnTo>
                  <a:cubicBezTo>
                    <a:pt x="36460" y="39181"/>
                    <a:pt x="36551" y="39273"/>
                    <a:pt x="36612" y="39364"/>
                  </a:cubicBezTo>
                  <a:lnTo>
                    <a:pt x="34970" y="39759"/>
                  </a:lnTo>
                  <a:cubicBezTo>
                    <a:pt x="34544" y="39844"/>
                    <a:pt x="34650" y="40436"/>
                    <a:pt x="35039" y="40436"/>
                  </a:cubicBezTo>
                  <a:cubicBezTo>
                    <a:pt x="35066" y="40436"/>
                    <a:pt x="35093" y="40433"/>
                    <a:pt x="35122" y="40428"/>
                  </a:cubicBezTo>
                  <a:lnTo>
                    <a:pt x="37189" y="39972"/>
                  </a:lnTo>
                  <a:cubicBezTo>
                    <a:pt x="38648" y="41552"/>
                    <a:pt x="40351" y="42859"/>
                    <a:pt x="42265" y="43862"/>
                  </a:cubicBezTo>
                  <a:lnTo>
                    <a:pt x="41961" y="44136"/>
                  </a:lnTo>
                  <a:cubicBezTo>
                    <a:pt x="41019" y="44835"/>
                    <a:pt x="39986" y="45413"/>
                    <a:pt x="38892" y="45838"/>
                  </a:cubicBezTo>
                  <a:cubicBezTo>
                    <a:pt x="37068" y="43194"/>
                    <a:pt x="34788" y="40914"/>
                    <a:pt x="32144" y="39090"/>
                  </a:cubicBezTo>
                  <a:lnTo>
                    <a:pt x="32417" y="36932"/>
                  </a:lnTo>
                  <a:cubicBezTo>
                    <a:pt x="32450" y="36686"/>
                    <a:pt x="32261" y="36546"/>
                    <a:pt x="32076" y="36546"/>
                  </a:cubicBezTo>
                  <a:cubicBezTo>
                    <a:pt x="31918" y="36546"/>
                    <a:pt x="31763" y="36648"/>
                    <a:pt x="31749" y="36871"/>
                  </a:cubicBezTo>
                  <a:lnTo>
                    <a:pt x="31505" y="38665"/>
                  </a:lnTo>
                  <a:lnTo>
                    <a:pt x="31232" y="38482"/>
                  </a:lnTo>
                  <a:lnTo>
                    <a:pt x="30837" y="36051"/>
                  </a:lnTo>
                  <a:cubicBezTo>
                    <a:pt x="30784" y="35868"/>
                    <a:pt x="30642" y="35786"/>
                    <a:pt x="30499" y="35786"/>
                  </a:cubicBezTo>
                  <a:cubicBezTo>
                    <a:pt x="30310" y="35786"/>
                    <a:pt x="30120" y="35930"/>
                    <a:pt x="30138" y="36172"/>
                  </a:cubicBezTo>
                  <a:lnTo>
                    <a:pt x="30442" y="37966"/>
                  </a:lnTo>
                  <a:cubicBezTo>
                    <a:pt x="29651" y="37479"/>
                    <a:pt x="28831" y="37023"/>
                    <a:pt x="28010" y="36659"/>
                  </a:cubicBezTo>
                  <a:cubicBezTo>
                    <a:pt x="27584" y="36446"/>
                    <a:pt x="27098" y="36233"/>
                    <a:pt x="26612" y="36020"/>
                  </a:cubicBezTo>
                  <a:lnTo>
                    <a:pt x="26308" y="33102"/>
                  </a:lnTo>
                  <a:cubicBezTo>
                    <a:pt x="26280" y="32897"/>
                    <a:pt x="26123" y="32803"/>
                    <a:pt x="25965" y="32803"/>
                  </a:cubicBezTo>
                  <a:cubicBezTo>
                    <a:pt x="25771" y="32803"/>
                    <a:pt x="25575" y="32943"/>
                    <a:pt x="25609" y="33194"/>
                  </a:cubicBezTo>
                  <a:lnTo>
                    <a:pt x="25882" y="35716"/>
                  </a:lnTo>
                  <a:cubicBezTo>
                    <a:pt x="25669" y="35625"/>
                    <a:pt x="25426" y="35534"/>
                    <a:pt x="25213" y="35443"/>
                  </a:cubicBezTo>
                  <a:lnTo>
                    <a:pt x="24332" y="32950"/>
                  </a:lnTo>
                  <a:cubicBezTo>
                    <a:pt x="24274" y="32777"/>
                    <a:pt x="24147" y="32705"/>
                    <a:pt x="24019" y="32705"/>
                  </a:cubicBezTo>
                  <a:cubicBezTo>
                    <a:pt x="23810" y="32705"/>
                    <a:pt x="23599" y="32899"/>
                    <a:pt x="23694" y="33163"/>
                  </a:cubicBezTo>
                  <a:lnTo>
                    <a:pt x="24362" y="35169"/>
                  </a:lnTo>
                  <a:cubicBezTo>
                    <a:pt x="23299" y="34774"/>
                    <a:pt x="22143" y="34409"/>
                    <a:pt x="20836" y="34014"/>
                  </a:cubicBezTo>
                  <a:lnTo>
                    <a:pt x="20229" y="33862"/>
                  </a:lnTo>
                  <a:lnTo>
                    <a:pt x="19985" y="31127"/>
                  </a:lnTo>
                  <a:cubicBezTo>
                    <a:pt x="19958" y="30960"/>
                    <a:pt x="19828" y="30819"/>
                    <a:pt x="19644" y="30819"/>
                  </a:cubicBezTo>
                  <a:cubicBezTo>
                    <a:pt x="19627" y="30819"/>
                    <a:pt x="19609" y="30820"/>
                    <a:pt x="19590" y="30823"/>
                  </a:cubicBezTo>
                  <a:cubicBezTo>
                    <a:pt x="19408" y="30823"/>
                    <a:pt x="19256" y="31005"/>
                    <a:pt x="19286" y="31187"/>
                  </a:cubicBezTo>
                  <a:lnTo>
                    <a:pt x="19499" y="33680"/>
                  </a:lnTo>
                  <a:lnTo>
                    <a:pt x="19499" y="33680"/>
                  </a:lnTo>
                  <a:lnTo>
                    <a:pt x="18800" y="33467"/>
                  </a:lnTo>
                  <a:lnTo>
                    <a:pt x="18070" y="30762"/>
                  </a:lnTo>
                  <a:cubicBezTo>
                    <a:pt x="18021" y="30588"/>
                    <a:pt x="17885" y="30511"/>
                    <a:pt x="17748" y="30511"/>
                  </a:cubicBezTo>
                  <a:cubicBezTo>
                    <a:pt x="17550" y="30511"/>
                    <a:pt x="17348" y="30674"/>
                    <a:pt x="17402" y="30944"/>
                  </a:cubicBezTo>
                  <a:lnTo>
                    <a:pt x="18040" y="33285"/>
                  </a:lnTo>
                  <a:lnTo>
                    <a:pt x="17888" y="33254"/>
                  </a:lnTo>
                  <a:cubicBezTo>
                    <a:pt x="15943" y="32859"/>
                    <a:pt x="14058" y="32282"/>
                    <a:pt x="12234" y="31552"/>
                  </a:cubicBezTo>
                  <a:lnTo>
                    <a:pt x="13359" y="28634"/>
                  </a:lnTo>
                  <a:cubicBezTo>
                    <a:pt x="13475" y="28364"/>
                    <a:pt x="13260" y="28155"/>
                    <a:pt x="13041" y="28155"/>
                  </a:cubicBezTo>
                  <a:cubicBezTo>
                    <a:pt x="12915" y="28155"/>
                    <a:pt x="12787" y="28224"/>
                    <a:pt x="12721" y="28391"/>
                  </a:cubicBezTo>
                  <a:lnTo>
                    <a:pt x="11596" y="31248"/>
                  </a:lnTo>
                  <a:lnTo>
                    <a:pt x="11019" y="30975"/>
                  </a:lnTo>
                  <a:lnTo>
                    <a:pt x="11049" y="28391"/>
                  </a:lnTo>
                  <a:cubicBezTo>
                    <a:pt x="11034" y="28193"/>
                    <a:pt x="10874" y="28095"/>
                    <a:pt x="10715" y="28095"/>
                  </a:cubicBezTo>
                  <a:cubicBezTo>
                    <a:pt x="10555" y="28095"/>
                    <a:pt x="10396" y="28193"/>
                    <a:pt x="10380" y="28391"/>
                  </a:cubicBezTo>
                  <a:lnTo>
                    <a:pt x="10350" y="30610"/>
                  </a:lnTo>
                  <a:cubicBezTo>
                    <a:pt x="9316" y="30032"/>
                    <a:pt x="8374" y="29364"/>
                    <a:pt x="7462" y="28604"/>
                  </a:cubicBezTo>
                  <a:lnTo>
                    <a:pt x="9377" y="25564"/>
                  </a:lnTo>
                  <a:cubicBezTo>
                    <a:pt x="9546" y="25289"/>
                    <a:pt x="9319" y="25029"/>
                    <a:pt x="9082" y="25029"/>
                  </a:cubicBezTo>
                  <a:cubicBezTo>
                    <a:pt x="8979" y="25029"/>
                    <a:pt x="8874" y="25079"/>
                    <a:pt x="8800" y="25199"/>
                  </a:cubicBezTo>
                  <a:lnTo>
                    <a:pt x="6946" y="28117"/>
                  </a:lnTo>
                  <a:cubicBezTo>
                    <a:pt x="6702" y="27935"/>
                    <a:pt x="6520" y="27753"/>
                    <a:pt x="6338" y="27540"/>
                  </a:cubicBezTo>
                  <a:lnTo>
                    <a:pt x="7645" y="25047"/>
                  </a:lnTo>
                  <a:cubicBezTo>
                    <a:pt x="7787" y="24783"/>
                    <a:pt x="7562" y="24545"/>
                    <a:pt x="7333" y="24545"/>
                  </a:cubicBezTo>
                  <a:cubicBezTo>
                    <a:pt x="7220" y="24545"/>
                    <a:pt x="7107" y="24603"/>
                    <a:pt x="7037" y="24744"/>
                  </a:cubicBezTo>
                  <a:lnTo>
                    <a:pt x="5821" y="27023"/>
                  </a:lnTo>
                  <a:cubicBezTo>
                    <a:pt x="5091" y="26203"/>
                    <a:pt x="4453" y="25291"/>
                    <a:pt x="3876" y="24348"/>
                  </a:cubicBezTo>
                  <a:cubicBezTo>
                    <a:pt x="4240" y="23892"/>
                    <a:pt x="5183" y="22798"/>
                    <a:pt x="5821" y="22008"/>
                  </a:cubicBezTo>
                  <a:cubicBezTo>
                    <a:pt x="6047" y="21736"/>
                    <a:pt x="5802" y="21431"/>
                    <a:pt x="5536" y="21431"/>
                  </a:cubicBezTo>
                  <a:cubicBezTo>
                    <a:pt x="5445" y="21431"/>
                    <a:pt x="5351" y="21467"/>
                    <a:pt x="5274" y="21552"/>
                  </a:cubicBezTo>
                  <a:lnTo>
                    <a:pt x="4240" y="22829"/>
                  </a:lnTo>
                  <a:cubicBezTo>
                    <a:pt x="3936" y="23193"/>
                    <a:pt x="3724" y="23467"/>
                    <a:pt x="3541" y="23680"/>
                  </a:cubicBezTo>
                  <a:cubicBezTo>
                    <a:pt x="3085" y="22768"/>
                    <a:pt x="2751" y="21795"/>
                    <a:pt x="2538" y="20823"/>
                  </a:cubicBezTo>
                  <a:cubicBezTo>
                    <a:pt x="2487" y="20632"/>
                    <a:pt x="2340" y="20547"/>
                    <a:pt x="2196" y="20547"/>
                  </a:cubicBezTo>
                  <a:cubicBezTo>
                    <a:pt x="1995" y="20547"/>
                    <a:pt x="1799" y="20710"/>
                    <a:pt x="1870" y="20974"/>
                  </a:cubicBezTo>
                  <a:cubicBezTo>
                    <a:pt x="2082" y="21917"/>
                    <a:pt x="2386" y="22829"/>
                    <a:pt x="2812" y="23710"/>
                  </a:cubicBezTo>
                  <a:lnTo>
                    <a:pt x="623" y="22981"/>
                  </a:lnTo>
                  <a:cubicBezTo>
                    <a:pt x="580" y="22965"/>
                    <a:pt x="539" y="22958"/>
                    <a:pt x="501" y="22958"/>
                  </a:cubicBezTo>
                  <a:cubicBezTo>
                    <a:pt x="156" y="22958"/>
                    <a:pt x="1" y="23513"/>
                    <a:pt x="411" y="23649"/>
                  </a:cubicBezTo>
                  <a:lnTo>
                    <a:pt x="1900" y="24136"/>
                  </a:lnTo>
                  <a:cubicBezTo>
                    <a:pt x="2569" y="24379"/>
                    <a:pt x="2994" y="24500"/>
                    <a:pt x="3237" y="24592"/>
                  </a:cubicBezTo>
                  <a:cubicBezTo>
                    <a:pt x="3754" y="25473"/>
                    <a:pt x="4332" y="26324"/>
                    <a:pt x="5031" y="27114"/>
                  </a:cubicBezTo>
                  <a:lnTo>
                    <a:pt x="3085" y="26841"/>
                  </a:lnTo>
                  <a:cubicBezTo>
                    <a:pt x="3058" y="26835"/>
                    <a:pt x="3031" y="26833"/>
                    <a:pt x="3006" y="26833"/>
                  </a:cubicBezTo>
                  <a:cubicBezTo>
                    <a:pt x="2617" y="26833"/>
                    <a:pt x="2538" y="27452"/>
                    <a:pt x="2994" y="27510"/>
                  </a:cubicBezTo>
                  <a:lnTo>
                    <a:pt x="5760" y="27935"/>
                  </a:lnTo>
                  <a:cubicBezTo>
                    <a:pt x="5943" y="28117"/>
                    <a:pt x="6125" y="28330"/>
                    <a:pt x="6338" y="28513"/>
                  </a:cubicBezTo>
                  <a:cubicBezTo>
                    <a:pt x="5274" y="28817"/>
                    <a:pt x="4028" y="29181"/>
                    <a:pt x="3936" y="29181"/>
                  </a:cubicBezTo>
                  <a:cubicBezTo>
                    <a:pt x="3754" y="29242"/>
                    <a:pt x="3663" y="29424"/>
                    <a:pt x="3693" y="29607"/>
                  </a:cubicBezTo>
                  <a:cubicBezTo>
                    <a:pt x="3721" y="29770"/>
                    <a:pt x="3870" y="29885"/>
                    <a:pt x="4054" y="29885"/>
                  </a:cubicBezTo>
                  <a:cubicBezTo>
                    <a:pt x="4075" y="29885"/>
                    <a:pt x="4097" y="29884"/>
                    <a:pt x="4119" y="29880"/>
                  </a:cubicBezTo>
                  <a:cubicBezTo>
                    <a:pt x="4210" y="29850"/>
                    <a:pt x="6095" y="29303"/>
                    <a:pt x="6946" y="29060"/>
                  </a:cubicBezTo>
                  <a:cubicBezTo>
                    <a:pt x="7827" y="29820"/>
                    <a:pt x="8800" y="30519"/>
                    <a:pt x="9833" y="31096"/>
                  </a:cubicBezTo>
                  <a:lnTo>
                    <a:pt x="7949" y="31765"/>
                  </a:lnTo>
                  <a:cubicBezTo>
                    <a:pt x="7518" y="31873"/>
                    <a:pt x="7659" y="32433"/>
                    <a:pt x="8014" y="32433"/>
                  </a:cubicBezTo>
                  <a:cubicBezTo>
                    <a:pt x="8060" y="32433"/>
                    <a:pt x="8109" y="32424"/>
                    <a:pt x="8161" y="32403"/>
                  </a:cubicBezTo>
                  <a:lnTo>
                    <a:pt x="10654" y="31552"/>
                  </a:lnTo>
                  <a:cubicBezTo>
                    <a:pt x="10806" y="31674"/>
                    <a:pt x="11019" y="31765"/>
                    <a:pt x="11201" y="31856"/>
                  </a:cubicBezTo>
                  <a:cubicBezTo>
                    <a:pt x="10532" y="32525"/>
                    <a:pt x="9225" y="33923"/>
                    <a:pt x="9073" y="34136"/>
                  </a:cubicBezTo>
                  <a:cubicBezTo>
                    <a:pt x="8952" y="34288"/>
                    <a:pt x="8982" y="34501"/>
                    <a:pt x="9134" y="34622"/>
                  </a:cubicBezTo>
                  <a:cubicBezTo>
                    <a:pt x="9195" y="34668"/>
                    <a:pt x="9271" y="34690"/>
                    <a:pt x="9347" y="34690"/>
                  </a:cubicBezTo>
                  <a:cubicBezTo>
                    <a:pt x="9423" y="34690"/>
                    <a:pt x="9499" y="34668"/>
                    <a:pt x="9560" y="34622"/>
                  </a:cubicBezTo>
                  <a:cubicBezTo>
                    <a:pt x="9590" y="34592"/>
                    <a:pt x="9590" y="34561"/>
                    <a:pt x="9620" y="34561"/>
                  </a:cubicBezTo>
                  <a:cubicBezTo>
                    <a:pt x="9742" y="34379"/>
                    <a:pt x="10988" y="33072"/>
                    <a:pt x="11839" y="32160"/>
                  </a:cubicBezTo>
                  <a:cubicBezTo>
                    <a:pt x="13724" y="32920"/>
                    <a:pt x="15669" y="33558"/>
                    <a:pt x="17645" y="33984"/>
                  </a:cubicBezTo>
                  <a:lnTo>
                    <a:pt x="17675" y="33984"/>
                  </a:lnTo>
                  <a:cubicBezTo>
                    <a:pt x="16763" y="34774"/>
                    <a:pt x="15882" y="35504"/>
                    <a:pt x="15730" y="35595"/>
                  </a:cubicBezTo>
                  <a:cubicBezTo>
                    <a:pt x="15578" y="35686"/>
                    <a:pt x="15548" y="35899"/>
                    <a:pt x="15639" y="36051"/>
                  </a:cubicBezTo>
                  <a:cubicBezTo>
                    <a:pt x="15701" y="36154"/>
                    <a:pt x="15819" y="36215"/>
                    <a:pt x="15936" y="36215"/>
                  </a:cubicBezTo>
                  <a:cubicBezTo>
                    <a:pt x="15991" y="36215"/>
                    <a:pt x="16046" y="36202"/>
                    <a:pt x="16095" y="36172"/>
                  </a:cubicBezTo>
                  <a:cubicBezTo>
                    <a:pt x="16156" y="36142"/>
                    <a:pt x="16186" y="36111"/>
                    <a:pt x="16247" y="36051"/>
                  </a:cubicBezTo>
                  <a:cubicBezTo>
                    <a:pt x="16703" y="35686"/>
                    <a:pt x="17949" y="34652"/>
                    <a:pt x="18526" y="34166"/>
                  </a:cubicBezTo>
                  <a:lnTo>
                    <a:pt x="19286" y="34349"/>
                  </a:lnTo>
                  <a:lnTo>
                    <a:pt x="17645" y="36932"/>
                  </a:lnTo>
                  <a:cubicBezTo>
                    <a:pt x="17482" y="37188"/>
                    <a:pt x="17693" y="37480"/>
                    <a:pt x="17938" y="37480"/>
                  </a:cubicBezTo>
                  <a:cubicBezTo>
                    <a:pt x="18012" y="37480"/>
                    <a:pt x="18090" y="37452"/>
                    <a:pt x="18162" y="37388"/>
                  </a:cubicBezTo>
                  <a:cubicBezTo>
                    <a:pt x="18192" y="37388"/>
                    <a:pt x="18222" y="37358"/>
                    <a:pt x="18222" y="37327"/>
                  </a:cubicBezTo>
                  <a:lnTo>
                    <a:pt x="19985" y="34531"/>
                  </a:lnTo>
                  <a:lnTo>
                    <a:pt x="20593" y="34713"/>
                  </a:lnTo>
                  <a:cubicBezTo>
                    <a:pt x="21870" y="35048"/>
                    <a:pt x="23025" y="35443"/>
                    <a:pt x="24089" y="35808"/>
                  </a:cubicBezTo>
                  <a:cubicBezTo>
                    <a:pt x="23238" y="36355"/>
                    <a:pt x="22204" y="36993"/>
                    <a:pt x="22052" y="37084"/>
                  </a:cubicBezTo>
                  <a:cubicBezTo>
                    <a:pt x="21686" y="37241"/>
                    <a:pt x="21837" y="37735"/>
                    <a:pt x="22157" y="37735"/>
                  </a:cubicBezTo>
                  <a:cubicBezTo>
                    <a:pt x="22210" y="37735"/>
                    <a:pt x="22266" y="37722"/>
                    <a:pt x="22326" y="37692"/>
                  </a:cubicBezTo>
                  <a:cubicBezTo>
                    <a:pt x="22630" y="37570"/>
                    <a:pt x="24362" y="36476"/>
                    <a:pt x="24909" y="36111"/>
                  </a:cubicBezTo>
                  <a:lnTo>
                    <a:pt x="25669" y="36415"/>
                  </a:lnTo>
                  <a:lnTo>
                    <a:pt x="23390" y="38847"/>
                  </a:lnTo>
                  <a:cubicBezTo>
                    <a:pt x="23124" y="39088"/>
                    <a:pt x="23357" y="39444"/>
                    <a:pt x="23631" y="39444"/>
                  </a:cubicBezTo>
                  <a:cubicBezTo>
                    <a:pt x="23702" y="39444"/>
                    <a:pt x="23777" y="39420"/>
                    <a:pt x="23846" y="39364"/>
                  </a:cubicBezTo>
                  <a:lnTo>
                    <a:pt x="23906" y="39303"/>
                  </a:lnTo>
                  <a:lnTo>
                    <a:pt x="26368" y="36689"/>
                  </a:lnTo>
                  <a:cubicBezTo>
                    <a:pt x="26824" y="36902"/>
                    <a:pt x="27280" y="37084"/>
                    <a:pt x="27706" y="37297"/>
                  </a:cubicBezTo>
                  <a:cubicBezTo>
                    <a:pt x="28496" y="37692"/>
                    <a:pt x="29317" y="38118"/>
                    <a:pt x="30077" y="38604"/>
                  </a:cubicBezTo>
                  <a:lnTo>
                    <a:pt x="28283" y="39881"/>
                  </a:lnTo>
                  <a:cubicBezTo>
                    <a:pt x="27991" y="40100"/>
                    <a:pt x="28206" y="40514"/>
                    <a:pt x="28491" y="40514"/>
                  </a:cubicBezTo>
                  <a:cubicBezTo>
                    <a:pt x="28561" y="40514"/>
                    <a:pt x="28636" y="40488"/>
                    <a:pt x="28709" y="40428"/>
                  </a:cubicBezTo>
                  <a:lnTo>
                    <a:pt x="30715" y="38999"/>
                  </a:lnTo>
                  <a:cubicBezTo>
                    <a:pt x="30837" y="39090"/>
                    <a:pt x="30989" y="39181"/>
                    <a:pt x="31110" y="39273"/>
                  </a:cubicBezTo>
                  <a:cubicBezTo>
                    <a:pt x="30563" y="39850"/>
                    <a:pt x="29621" y="40853"/>
                    <a:pt x="29378" y="41127"/>
                  </a:cubicBezTo>
                  <a:cubicBezTo>
                    <a:pt x="29189" y="41386"/>
                    <a:pt x="29403" y="41701"/>
                    <a:pt x="29665" y="41701"/>
                  </a:cubicBezTo>
                  <a:cubicBezTo>
                    <a:pt x="29740" y="41701"/>
                    <a:pt x="29819" y="41674"/>
                    <a:pt x="29894" y="41613"/>
                  </a:cubicBezTo>
                  <a:cubicBezTo>
                    <a:pt x="29894" y="41583"/>
                    <a:pt x="29925" y="41583"/>
                    <a:pt x="29955" y="41552"/>
                  </a:cubicBezTo>
                  <a:cubicBezTo>
                    <a:pt x="30138" y="41279"/>
                    <a:pt x="31080" y="40276"/>
                    <a:pt x="31688" y="39637"/>
                  </a:cubicBezTo>
                  <a:cubicBezTo>
                    <a:pt x="34211" y="41400"/>
                    <a:pt x="36429" y="43558"/>
                    <a:pt x="38192" y="46081"/>
                  </a:cubicBezTo>
                  <a:cubicBezTo>
                    <a:pt x="37615" y="46264"/>
                    <a:pt x="37037" y="46385"/>
                    <a:pt x="36460" y="46507"/>
                  </a:cubicBezTo>
                  <a:cubicBezTo>
                    <a:pt x="35700" y="46598"/>
                    <a:pt x="34970" y="46659"/>
                    <a:pt x="34211" y="46659"/>
                  </a:cubicBezTo>
                  <a:lnTo>
                    <a:pt x="33724" y="44501"/>
                  </a:lnTo>
                  <a:cubicBezTo>
                    <a:pt x="33698" y="44314"/>
                    <a:pt x="33531" y="44221"/>
                    <a:pt x="33368" y="44221"/>
                  </a:cubicBezTo>
                  <a:cubicBezTo>
                    <a:pt x="33345" y="44221"/>
                    <a:pt x="33322" y="44223"/>
                    <a:pt x="33299" y="44227"/>
                  </a:cubicBezTo>
                  <a:cubicBezTo>
                    <a:pt x="33116" y="44257"/>
                    <a:pt x="32995" y="44470"/>
                    <a:pt x="33056" y="44653"/>
                  </a:cubicBezTo>
                  <a:lnTo>
                    <a:pt x="33511" y="46628"/>
                  </a:lnTo>
                  <a:cubicBezTo>
                    <a:pt x="32873" y="46598"/>
                    <a:pt x="32235" y="46507"/>
                    <a:pt x="31597" y="46385"/>
                  </a:cubicBezTo>
                  <a:lnTo>
                    <a:pt x="31536" y="44774"/>
                  </a:lnTo>
                  <a:cubicBezTo>
                    <a:pt x="31521" y="44554"/>
                    <a:pt x="31350" y="44447"/>
                    <a:pt x="31181" y="44447"/>
                  </a:cubicBezTo>
                  <a:cubicBezTo>
                    <a:pt x="31000" y="44447"/>
                    <a:pt x="30821" y="44569"/>
                    <a:pt x="30837" y="44805"/>
                  </a:cubicBezTo>
                  <a:lnTo>
                    <a:pt x="30897" y="46203"/>
                  </a:lnTo>
                  <a:cubicBezTo>
                    <a:pt x="29712" y="45868"/>
                    <a:pt x="28557" y="45443"/>
                    <a:pt x="27493" y="44865"/>
                  </a:cubicBezTo>
                  <a:lnTo>
                    <a:pt x="27493" y="42616"/>
                  </a:lnTo>
                  <a:cubicBezTo>
                    <a:pt x="27463" y="42419"/>
                    <a:pt x="27296" y="42320"/>
                    <a:pt x="27132" y="42320"/>
                  </a:cubicBezTo>
                  <a:cubicBezTo>
                    <a:pt x="26969" y="42320"/>
                    <a:pt x="26809" y="42419"/>
                    <a:pt x="26794" y="42616"/>
                  </a:cubicBezTo>
                  <a:lnTo>
                    <a:pt x="26794" y="44470"/>
                  </a:lnTo>
                  <a:cubicBezTo>
                    <a:pt x="26247" y="44197"/>
                    <a:pt x="25730" y="43862"/>
                    <a:pt x="25213" y="43498"/>
                  </a:cubicBezTo>
                  <a:lnTo>
                    <a:pt x="25548" y="41643"/>
                  </a:lnTo>
                  <a:cubicBezTo>
                    <a:pt x="25582" y="41386"/>
                    <a:pt x="25383" y="41235"/>
                    <a:pt x="25187" y="41235"/>
                  </a:cubicBezTo>
                  <a:cubicBezTo>
                    <a:pt x="25037" y="41235"/>
                    <a:pt x="24888" y="41324"/>
                    <a:pt x="24849" y="41522"/>
                  </a:cubicBezTo>
                  <a:lnTo>
                    <a:pt x="24575" y="43042"/>
                  </a:lnTo>
                  <a:cubicBezTo>
                    <a:pt x="23998" y="42616"/>
                    <a:pt x="23420" y="42160"/>
                    <a:pt x="22812" y="41643"/>
                  </a:cubicBezTo>
                  <a:cubicBezTo>
                    <a:pt x="22741" y="41578"/>
                    <a:pt x="22663" y="41551"/>
                    <a:pt x="22590" y="41551"/>
                  </a:cubicBezTo>
                  <a:cubicBezTo>
                    <a:pt x="22319" y="41551"/>
                    <a:pt x="22093" y="41921"/>
                    <a:pt x="22356" y="42160"/>
                  </a:cubicBezTo>
                  <a:cubicBezTo>
                    <a:pt x="22873" y="42616"/>
                    <a:pt x="23450" y="43072"/>
                    <a:pt x="24058" y="43528"/>
                  </a:cubicBezTo>
                  <a:lnTo>
                    <a:pt x="22539" y="44349"/>
                  </a:lnTo>
                  <a:cubicBezTo>
                    <a:pt x="22387" y="44440"/>
                    <a:pt x="22326" y="44653"/>
                    <a:pt x="22417" y="44805"/>
                  </a:cubicBezTo>
                  <a:cubicBezTo>
                    <a:pt x="22459" y="44931"/>
                    <a:pt x="22573" y="44998"/>
                    <a:pt x="22700" y="44998"/>
                  </a:cubicBezTo>
                  <a:cubicBezTo>
                    <a:pt x="22757" y="44998"/>
                    <a:pt x="22817" y="44985"/>
                    <a:pt x="22873" y="44957"/>
                  </a:cubicBezTo>
                  <a:lnTo>
                    <a:pt x="24697" y="43984"/>
                  </a:lnTo>
                  <a:cubicBezTo>
                    <a:pt x="25213" y="44349"/>
                    <a:pt x="25791" y="44683"/>
                    <a:pt x="26368" y="45017"/>
                  </a:cubicBezTo>
                  <a:lnTo>
                    <a:pt x="24423" y="45747"/>
                  </a:lnTo>
                  <a:cubicBezTo>
                    <a:pt x="24041" y="45884"/>
                    <a:pt x="24174" y="46438"/>
                    <a:pt x="24536" y="46438"/>
                  </a:cubicBezTo>
                  <a:cubicBezTo>
                    <a:pt x="24577" y="46438"/>
                    <a:pt x="24620" y="46431"/>
                    <a:pt x="24666" y="46416"/>
                  </a:cubicBezTo>
                  <a:lnTo>
                    <a:pt x="27159" y="45473"/>
                  </a:lnTo>
                  <a:cubicBezTo>
                    <a:pt x="28283" y="46051"/>
                    <a:pt x="29469" y="46507"/>
                    <a:pt x="30685" y="46841"/>
                  </a:cubicBezTo>
                  <a:lnTo>
                    <a:pt x="29256" y="48057"/>
                  </a:lnTo>
                  <a:cubicBezTo>
                    <a:pt x="28966" y="48298"/>
                    <a:pt x="29194" y="48693"/>
                    <a:pt x="29483" y="48693"/>
                  </a:cubicBezTo>
                  <a:cubicBezTo>
                    <a:pt x="29558" y="48693"/>
                    <a:pt x="29637" y="48667"/>
                    <a:pt x="29712" y="48604"/>
                  </a:cubicBezTo>
                  <a:lnTo>
                    <a:pt x="31475" y="47054"/>
                  </a:lnTo>
                  <a:cubicBezTo>
                    <a:pt x="31961" y="47145"/>
                    <a:pt x="32448" y="47236"/>
                    <a:pt x="32934" y="47267"/>
                  </a:cubicBezTo>
                  <a:lnTo>
                    <a:pt x="31475" y="48239"/>
                  </a:lnTo>
                  <a:cubicBezTo>
                    <a:pt x="31171" y="48442"/>
                    <a:pt x="31373" y="48875"/>
                    <a:pt x="31677" y="48875"/>
                  </a:cubicBezTo>
                  <a:cubicBezTo>
                    <a:pt x="31738" y="48875"/>
                    <a:pt x="31804" y="48858"/>
                    <a:pt x="31870" y="48817"/>
                  </a:cubicBezTo>
                  <a:lnTo>
                    <a:pt x="34059" y="47358"/>
                  </a:lnTo>
                  <a:cubicBezTo>
                    <a:pt x="34175" y="47362"/>
                    <a:pt x="34290" y="47364"/>
                    <a:pt x="34405" y="47364"/>
                  </a:cubicBezTo>
                  <a:cubicBezTo>
                    <a:pt x="35164" y="47364"/>
                    <a:pt x="35903" y="47281"/>
                    <a:pt x="36642" y="47175"/>
                  </a:cubicBezTo>
                  <a:cubicBezTo>
                    <a:pt x="37402" y="47023"/>
                    <a:pt x="38162" y="46841"/>
                    <a:pt x="38892" y="46598"/>
                  </a:cubicBezTo>
                  <a:cubicBezTo>
                    <a:pt x="40077" y="46172"/>
                    <a:pt x="41202" y="45565"/>
                    <a:pt x="42205" y="44835"/>
                  </a:cubicBezTo>
                  <a:cubicBezTo>
                    <a:pt x="42326" y="44744"/>
                    <a:pt x="42387" y="44653"/>
                    <a:pt x="42387" y="44653"/>
                  </a:cubicBezTo>
                  <a:cubicBezTo>
                    <a:pt x="45609" y="42191"/>
                    <a:pt x="47190" y="38330"/>
                    <a:pt x="47129" y="33194"/>
                  </a:cubicBezTo>
                  <a:lnTo>
                    <a:pt x="49439" y="31400"/>
                  </a:lnTo>
                  <a:cubicBezTo>
                    <a:pt x="49756" y="31156"/>
                    <a:pt x="49525" y="30737"/>
                    <a:pt x="49234" y="30737"/>
                  </a:cubicBezTo>
                  <a:cubicBezTo>
                    <a:pt x="49161" y="30737"/>
                    <a:pt x="49086" y="30762"/>
                    <a:pt x="49013" y="30823"/>
                  </a:cubicBezTo>
                  <a:lnTo>
                    <a:pt x="47068" y="32312"/>
                  </a:lnTo>
                  <a:lnTo>
                    <a:pt x="47068" y="32008"/>
                  </a:lnTo>
                  <a:cubicBezTo>
                    <a:pt x="47038" y="31552"/>
                    <a:pt x="47007" y="31096"/>
                    <a:pt x="46946" y="30671"/>
                  </a:cubicBezTo>
                  <a:lnTo>
                    <a:pt x="48922" y="29151"/>
                  </a:lnTo>
                  <a:cubicBezTo>
                    <a:pt x="49074" y="29029"/>
                    <a:pt x="49104" y="28817"/>
                    <a:pt x="48983" y="28665"/>
                  </a:cubicBezTo>
                  <a:cubicBezTo>
                    <a:pt x="48930" y="28576"/>
                    <a:pt x="48825" y="28529"/>
                    <a:pt x="48717" y="28529"/>
                  </a:cubicBezTo>
                  <a:cubicBezTo>
                    <a:pt x="48639" y="28529"/>
                    <a:pt x="48560" y="28553"/>
                    <a:pt x="48497" y="28604"/>
                  </a:cubicBezTo>
                  <a:lnTo>
                    <a:pt x="46855" y="29880"/>
                  </a:lnTo>
                  <a:cubicBezTo>
                    <a:pt x="46642" y="28269"/>
                    <a:pt x="46338" y="26689"/>
                    <a:pt x="45913" y="25139"/>
                  </a:cubicBezTo>
                  <a:lnTo>
                    <a:pt x="47311" y="23285"/>
                  </a:lnTo>
                  <a:cubicBezTo>
                    <a:pt x="47433" y="23133"/>
                    <a:pt x="47402" y="22920"/>
                    <a:pt x="47250" y="22798"/>
                  </a:cubicBezTo>
                  <a:cubicBezTo>
                    <a:pt x="47187" y="22747"/>
                    <a:pt x="47113" y="22723"/>
                    <a:pt x="47039" y="22723"/>
                  </a:cubicBezTo>
                  <a:cubicBezTo>
                    <a:pt x="46937" y="22723"/>
                    <a:pt x="46835" y="22770"/>
                    <a:pt x="46764" y="22859"/>
                  </a:cubicBezTo>
                  <a:lnTo>
                    <a:pt x="45700" y="24288"/>
                  </a:lnTo>
                  <a:cubicBezTo>
                    <a:pt x="45487" y="23619"/>
                    <a:pt x="45305" y="23011"/>
                    <a:pt x="45123" y="22464"/>
                  </a:cubicBezTo>
                  <a:lnTo>
                    <a:pt x="46338" y="21309"/>
                  </a:lnTo>
                  <a:cubicBezTo>
                    <a:pt x="46460" y="21187"/>
                    <a:pt x="46460" y="20974"/>
                    <a:pt x="46338" y="20823"/>
                  </a:cubicBezTo>
                  <a:cubicBezTo>
                    <a:pt x="46262" y="20762"/>
                    <a:pt x="46171" y="20731"/>
                    <a:pt x="46084" y="20731"/>
                  </a:cubicBezTo>
                  <a:cubicBezTo>
                    <a:pt x="45997" y="20731"/>
                    <a:pt x="45913" y="20762"/>
                    <a:pt x="45852" y="20823"/>
                  </a:cubicBezTo>
                  <a:lnTo>
                    <a:pt x="44879" y="21734"/>
                  </a:lnTo>
                  <a:cubicBezTo>
                    <a:pt x="44819" y="21552"/>
                    <a:pt x="44758" y="21339"/>
                    <a:pt x="44697" y="21187"/>
                  </a:cubicBezTo>
                  <a:cubicBezTo>
                    <a:pt x="44545" y="20731"/>
                    <a:pt x="44393" y="20306"/>
                    <a:pt x="44393" y="20184"/>
                  </a:cubicBezTo>
                  <a:cubicBezTo>
                    <a:pt x="44393" y="19956"/>
                    <a:pt x="44210" y="19833"/>
                    <a:pt x="44031" y="19833"/>
                  </a:cubicBezTo>
                  <a:cubicBezTo>
                    <a:pt x="43875" y="19833"/>
                    <a:pt x="43722" y="19926"/>
                    <a:pt x="43694" y="20123"/>
                  </a:cubicBezTo>
                  <a:cubicBezTo>
                    <a:pt x="43664" y="20306"/>
                    <a:pt x="43755" y="20519"/>
                    <a:pt x="44059" y="21400"/>
                  </a:cubicBezTo>
                  <a:cubicBezTo>
                    <a:pt x="44120" y="21582"/>
                    <a:pt x="44180" y="21795"/>
                    <a:pt x="44241" y="22008"/>
                  </a:cubicBezTo>
                  <a:lnTo>
                    <a:pt x="42296" y="21704"/>
                  </a:lnTo>
                  <a:cubicBezTo>
                    <a:pt x="42280" y="21701"/>
                    <a:pt x="42265" y="21700"/>
                    <a:pt x="42249" y="21700"/>
                  </a:cubicBezTo>
                  <a:cubicBezTo>
                    <a:pt x="42088" y="21700"/>
                    <a:pt x="41959" y="21841"/>
                    <a:pt x="41931" y="22008"/>
                  </a:cubicBezTo>
                  <a:cubicBezTo>
                    <a:pt x="41901" y="22190"/>
                    <a:pt x="42022" y="22342"/>
                    <a:pt x="42205" y="22373"/>
                  </a:cubicBezTo>
                  <a:lnTo>
                    <a:pt x="44484" y="22737"/>
                  </a:lnTo>
                  <a:cubicBezTo>
                    <a:pt x="44667" y="23254"/>
                    <a:pt x="44849" y="23862"/>
                    <a:pt x="45031" y="24561"/>
                  </a:cubicBezTo>
                  <a:lnTo>
                    <a:pt x="42965" y="23953"/>
                  </a:lnTo>
                  <a:cubicBezTo>
                    <a:pt x="42929" y="23943"/>
                    <a:pt x="42896" y="23939"/>
                    <a:pt x="42864" y="23939"/>
                  </a:cubicBezTo>
                  <a:cubicBezTo>
                    <a:pt x="42508" y="23939"/>
                    <a:pt x="42364" y="24510"/>
                    <a:pt x="42782" y="24622"/>
                  </a:cubicBezTo>
                  <a:lnTo>
                    <a:pt x="45244" y="25351"/>
                  </a:lnTo>
                  <a:cubicBezTo>
                    <a:pt x="45639" y="26841"/>
                    <a:pt x="45943" y="28330"/>
                    <a:pt x="46156" y="29880"/>
                  </a:cubicBezTo>
                  <a:lnTo>
                    <a:pt x="44363" y="29090"/>
                  </a:lnTo>
                  <a:cubicBezTo>
                    <a:pt x="44325" y="29075"/>
                    <a:pt x="44283" y="29067"/>
                    <a:pt x="44240" y="29067"/>
                  </a:cubicBezTo>
                  <a:cubicBezTo>
                    <a:pt x="44112" y="29067"/>
                    <a:pt x="43975" y="29136"/>
                    <a:pt x="43907" y="29272"/>
                  </a:cubicBezTo>
                  <a:cubicBezTo>
                    <a:pt x="43846" y="29455"/>
                    <a:pt x="43907" y="29668"/>
                    <a:pt x="44089" y="29728"/>
                  </a:cubicBezTo>
                  <a:lnTo>
                    <a:pt x="46247" y="30671"/>
                  </a:lnTo>
                  <a:cubicBezTo>
                    <a:pt x="46308" y="31157"/>
                    <a:pt x="46338" y="31613"/>
                    <a:pt x="46369" y="32069"/>
                  </a:cubicBezTo>
                  <a:cubicBezTo>
                    <a:pt x="46399" y="32190"/>
                    <a:pt x="46399" y="32312"/>
                    <a:pt x="46399" y="32464"/>
                  </a:cubicBezTo>
                  <a:lnTo>
                    <a:pt x="44120" y="31400"/>
                  </a:lnTo>
                  <a:cubicBezTo>
                    <a:pt x="44063" y="31372"/>
                    <a:pt x="44004" y="31358"/>
                    <a:pt x="43947" y="31358"/>
                  </a:cubicBezTo>
                  <a:cubicBezTo>
                    <a:pt x="43820" y="31358"/>
                    <a:pt x="43706" y="31426"/>
                    <a:pt x="43664" y="31552"/>
                  </a:cubicBezTo>
                  <a:cubicBezTo>
                    <a:pt x="43572" y="31735"/>
                    <a:pt x="43633" y="31947"/>
                    <a:pt x="43816" y="32008"/>
                  </a:cubicBezTo>
                  <a:lnTo>
                    <a:pt x="46430" y="33194"/>
                  </a:lnTo>
                  <a:cubicBezTo>
                    <a:pt x="46490" y="36902"/>
                    <a:pt x="45639" y="39881"/>
                    <a:pt x="43907" y="42130"/>
                  </a:cubicBezTo>
                  <a:cubicBezTo>
                    <a:pt x="42205" y="40245"/>
                    <a:pt x="40837" y="37753"/>
                    <a:pt x="39834" y="34744"/>
                  </a:cubicBezTo>
                  <a:cubicBezTo>
                    <a:pt x="40594" y="34318"/>
                    <a:pt x="41901" y="33589"/>
                    <a:pt x="42205" y="33467"/>
                  </a:cubicBezTo>
                  <a:cubicBezTo>
                    <a:pt x="42235" y="33467"/>
                    <a:pt x="42265" y="33437"/>
                    <a:pt x="42296" y="33406"/>
                  </a:cubicBezTo>
                  <a:cubicBezTo>
                    <a:pt x="42417" y="33315"/>
                    <a:pt x="42448" y="33163"/>
                    <a:pt x="42387" y="33011"/>
                  </a:cubicBezTo>
                  <a:cubicBezTo>
                    <a:pt x="42341" y="32874"/>
                    <a:pt x="42210" y="32806"/>
                    <a:pt x="42071" y="32806"/>
                  </a:cubicBezTo>
                  <a:cubicBezTo>
                    <a:pt x="42024" y="32806"/>
                    <a:pt x="41977" y="32814"/>
                    <a:pt x="41931" y="32829"/>
                  </a:cubicBezTo>
                  <a:cubicBezTo>
                    <a:pt x="41597" y="32981"/>
                    <a:pt x="40320" y="33680"/>
                    <a:pt x="39621" y="34075"/>
                  </a:cubicBezTo>
                  <a:lnTo>
                    <a:pt x="39469" y="33589"/>
                  </a:lnTo>
                  <a:lnTo>
                    <a:pt x="41445" y="32008"/>
                  </a:lnTo>
                  <a:cubicBezTo>
                    <a:pt x="41734" y="31767"/>
                    <a:pt x="41506" y="31372"/>
                    <a:pt x="41233" y="31372"/>
                  </a:cubicBezTo>
                  <a:cubicBezTo>
                    <a:pt x="41162" y="31372"/>
                    <a:pt x="41088" y="31398"/>
                    <a:pt x="41019" y="31461"/>
                  </a:cubicBezTo>
                  <a:lnTo>
                    <a:pt x="39256" y="32890"/>
                  </a:lnTo>
                  <a:cubicBezTo>
                    <a:pt x="39044" y="32038"/>
                    <a:pt x="38831" y="31157"/>
                    <a:pt x="38648" y="30215"/>
                  </a:cubicBezTo>
                  <a:cubicBezTo>
                    <a:pt x="38557" y="29759"/>
                    <a:pt x="38496" y="29272"/>
                    <a:pt x="38405" y="28756"/>
                  </a:cubicBezTo>
                  <a:lnTo>
                    <a:pt x="41566" y="27054"/>
                  </a:lnTo>
                  <a:cubicBezTo>
                    <a:pt x="41597" y="27054"/>
                    <a:pt x="41597" y="27023"/>
                    <a:pt x="41627" y="27023"/>
                  </a:cubicBezTo>
                  <a:cubicBezTo>
                    <a:pt x="41931" y="26821"/>
                    <a:pt x="41729" y="26387"/>
                    <a:pt x="41425" y="26387"/>
                  </a:cubicBezTo>
                  <a:cubicBezTo>
                    <a:pt x="41364" y="26387"/>
                    <a:pt x="41298" y="26405"/>
                    <a:pt x="41232" y="26446"/>
                  </a:cubicBezTo>
                  <a:lnTo>
                    <a:pt x="38314" y="28057"/>
                  </a:lnTo>
                  <a:cubicBezTo>
                    <a:pt x="38253" y="27783"/>
                    <a:pt x="38223" y="27540"/>
                    <a:pt x="38223" y="27266"/>
                  </a:cubicBezTo>
                  <a:cubicBezTo>
                    <a:pt x="38679" y="26810"/>
                    <a:pt x="40199" y="25412"/>
                    <a:pt x="40411" y="25169"/>
                  </a:cubicBezTo>
                  <a:cubicBezTo>
                    <a:pt x="40619" y="24961"/>
                    <a:pt x="40318" y="24630"/>
                    <a:pt x="40068" y="24630"/>
                  </a:cubicBezTo>
                  <a:cubicBezTo>
                    <a:pt x="39989" y="24630"/>
                    <a:pt x="39915" y="24663"/>
                    <a:pt x="39864" y="24744"/>
                  </a:cubicBezTo>
                  <a:cubicBezTo>
                    <a:pt x="39743" y="24896"/>
                    <a:pt x="38892" y="25716"/>
                    <a:pt x="38132" y="26415"/>
                  </a:cubicBezTo>
                  <a:cubicBezTo>
                    <a:pt x="38040" y="25291"/>
                    <a:pt x="37980" y="24075"/>
                    <a:pt x="37949" y="22737"/>
                  </a:cubicBezTo>
                  <a:lnTo>
                    <a:pt x="37949" y="22099"/>
                  </a:lnTo>
                  <a:lnTo>
                    <a:pt x="41080" y="21126"/>
                  </a:lnTo>
                  <a:cubicBezTo>
                    <a:pt x="41293" y="21096"/>
                    <a:pt x="41384" y="20853"/>
                    <a:pt x="41323" y="20671"/>
                  </a:cubicBezTo>
                  <a:cubicBezTo>
                    <a:pt x="41275" y="20526"/>
                    <a:pt x="41151" y="20439"/>
                    <a:pt x="41011" y="20439"/>
                  </a:cubicBezTo>
                  <a:cubicBezTo>
                    <a:pt x="40974" y="20439"/>
                    <a:pt x="40936" y="20445"/>
                    <a:pt x="40898" y="20458"/>
                  </a:cubicBezTo>
                  <a:lnTo>
                    <a:pt x="37949" y="21370"/>
                  </a:lnTo>
                  <a:lnTo>
                    <a:pt x="37949" y="20610"/>
                  </a:lnTo>
                  <a:cubicBezTo>
                    <a:pt x="38557" y="20184"/>
                    <a:pt x="39895" y="19242"/>
                    <a:pt x="40351" y="18908"/>
                  </a:cubicBezTo>
                  <a:cubicBezTo>
                    <a:pt x="40411" y="18847"/>
                    <a:pt x="40472" y="18816"/>
                    <a:pt x="40502" y="18786"/>
                  </a:cubicBezTo>
                  <a:cubicBezTo>
                    <a:pt x="40654" y="18634"/>
                    <a:pt x="40654" y="18421"/>
                    <a:pt x="40502" y="18300"/>
                  </a:cubicBezTo>
                  <a:cubicBezTo>
                    <a:pt x="40442" y="18224"/>
                    <a:pt x="40358" y="18186"/>
                    <a:pt x="40271" y="18186"/>
                  </a:cubicBezTo>
                  <a:cubicBezTo>
                    <a:pt x="40183" y="18186"/>
                    <a:pt x="40092" y="18224"/>
                    <a:pt x="40016" y="18300"/>
                  </a:cubicBezTo>
                  <a:cubicBezTo>
                    <a:pt x="39895" y="18391"/>
                    <a:pt x="38952" y="19060"/>
                    <a:pt x="37980" y="19759"/>
                  </a:cubicBezTo>
                  <a:lnTo>
                    <a:pt x="37980" y="19698"/>
                  </a:lnTo>
                  <a:cubicBezTo>
                    <a:pt x="38101" y="17661"/>
                    <a:pt x="38010" y="15625"/>
                    <a:pt x="37736" y="13588"/>
                  </a:cubicBezTo>
                  <a:cubicBezTo>
                    <a:pt x="38861" y="12980"/>
                    <a:pt x="40442" y="12129"/>
                    <a:pt x="40624" y="12038"/>
                  </a:cubicBezTo>
                  <a:cubicBezTo>
                    <a:pt x="40654" y="12038"/>
                    <a:pt x="40685" y="12008"/>
                    <a:pt x="40715" y="12008"/>
                  </a:cubicBezTo>
                  <a:cubicBezTo>
                    <a:pt x="40985" y="11765"/>
                    <a:pt x="40800" y="11380"/>
                    <a:pt x="40501" y="11380"/>
                  </a:cubicBezTo>
                  <a:cubicBezTo>
                    <a:pt x="40463" y="11380"/>
                    <a:pt x="40422" y="11386"/>
                    <a:pt x="40381" y="11400"/>
                  </a:cubicBezTo>
                  <a:cubicBezTo>
                    <a:pt x="40138" y="11491"/>
                    <a:pt x="38436" y="12433"/>
                    <a:pt x="37615" y="12859"/>
                  </a:cubicBezTo>
                  <a:cubicBezTo>
                    <a:pt x="37585" y="12646"/>
                    <a:pt x="37524" y="12464"/>
                    <a:pt x="37493" y="12281"/>
                  </a:cubicBezTo>
                  <a:lnTo>
                    <a:pt x="38922" y="10093"/>
                  </a:lnTo>
                  <a:cubicBezTo>
                    <a:pt x="39044" y="9941"/>
                    <a:pt x="38983" y="9728"/>
                    <a:pt x="38831" y="9607"/>
                  </a:cubicBezTo>
                  <a:cubicBezTo>
                    <a:pt x="38774" y="9572"/>
                    <a:pt x="38708" y="9555"/>
                    <a:pt x="38642" y="9555"/>
                  </a:cubicBezTo>
                  <a:cubicBezTo>
                    <a:pt x="38532" y="9555"/>
                    <a:pt x="38420" y="9603"/>
                    <a:pt x="38344" y="9698"/>
                  </a:cubicBezTo>
                  <a:lnTo>
                    <a:pt x="37250" y="11369"/>
                  </a:lnTo>
                  <a:cubicBezTo>
                    <a:pt x="36946" y="10214"/>
                    <a:pt x="36521" y="9120"/>
                    <a:pt x="36004" y="8056"/>
                  </a:cubicBezTo>
                  <a:cubicBezTo>
                    <a:pt x="36460" y="7296"/>
                    <a:pt x="37493" y="5594"/>
                    <a:pt x="37524" y="5534"/>
                  </a:cubicBezTo>
                  <a:cubicBezTo>
                    <a:pt x="37615" y="5351"/>
                    <a:pt x="37554" y="5138"/>
                    <a:pt x="37372" y="5047"/>
                  </a:cubicBezTo>
                  <a:cubicBezTo>
                    <a:pt x="37325" y="5019"/>
                    <a:pt x="37272" y="5005"/>
                    <a:pt x="37219" y="5005"/>
                  </a:cubicBezTo>
                  <a:cubicBezTo>
                    <a:pt x="37100" y="5005"/>
                    <a:pt x="36979" y="5073"/>
                    <a:pt x="36916" y="5199"/>
                  </a:cubicBezTo>
                  <a:cubicBezTo>
                    <a:pt x="36855" y="5290"/>
                    <a:pt x="36217" y="6385"/>
                    <a:pt x="35639" y="7327"/>
                  </a:cubicBezTo>
                  <a:cubicBezTo>
                    <a:pt x="35518" y="7084"/>
                    <a:pt x="35366" y="6841"/>
                    <a:pt x="35244" y="6628"/>
                  </a:cubicBezTo>
                  <a:lnTo>
                    <a:pt x="35548" y="3831"/>
                  </a:lnTo>
                  <a:cubicBezTo>
                    <a:pt x="35548" y="3649"/>
                    <a:pt x="35426" y="3467"/>
                    <a:pt x="35244" y="3467"/>
                  </a:cubicBezTo>
                  <a:cubicBezTo>
                    <a:pt x="35228" y="3464"/>
                    <a:pt x="35213" y="3463"/>
                    <a:pt x="35197" y="3463"/>
                  </a:cubicBezTo>
                  <a:cubicBezTo>
                    <a:pt x="35031" y="3463"/>
                    <a:pt x="34877" y="3604"/>
                    <a:pt x="34849" y="3771"/>
                  </a:cubicBezTo>
                  <a:lnTo>
                    <a:pt x="34636" y="5716"/>
                  </a:lnTo>
                  <a:cubicBezTo>
                    <a:pt x="34059" y="4865"/>
                    <a:pt x="33390" y="4075"/>
                    <a:pt x="32630" y="3345"/>
                  </a:cubicBezTo>
                  <a:cubicBezTo>
                    <a:pt x="32630" y="3071"/>
                    <a:pt x="32600" y="2707"/>
                    <a:pt x="32569" y="1916"/>
                  </a:cubicBezTo>
                  <a:cubicBezTo>
                    <a:pt x="32508" y="1126"/>
                    <a:pt x="32448" y="336"/>
                    <a:pt x="32448" y="336"/>
                  </a:cubicBezTo>
                  <a:cubicBezTo>
                    <a:pt x="32448" y="108"/>
                    <a:pt x="32281" y="0"/>
                    <a:pt x="3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38125" y="2270125"/>
              <a:ext cx="7124775" cy="2951400"/>
            </a:xfrm>
            <a:custGeom>
              <a:avLst/>
              <a:gdLst/>
              <a:ahLst/>
              <a:cxnLst/>
              <a:rect l="l" t="t" r="r" b="b"/>
              <a:pathLst>
                <a:path w="284991" h="118056" extrusionOk="0">
                  <a:moveTo>
                    <a:pt x="3099" y="1"/>
                  </a:moveTo>
                  <a:cubicBezTo>
                    <a:pt x="2090" y="1"/>
                    <a:pt x="1048" y="202"/>
                    <a:pt x="0" y="637"/>
                  </a:cubicBezTo>
                  <a:lnTo>
                    <a:pt x="0" y="118055"/>
                  </a:lnTo>
                  <a:lnTo>
                    <a:pt x="284960" y="118055"/>
                  </a:lnTo>
                  <a:lnTo>
                    <a:pt x="284990" y="62674"/>
                  </a:lnTo>
                  <a:cubicBezTo>
                    <a:pt x="280345" y="58548"/>
                    <a:pt x="275609" y="55080"/>
                    <a:pt x="270242" y="55080"/>
                  </a:cubicBezTo>
                  <a:cubicBezTo>
                    <a:pt x="268690" y="55080"/>
                    <a:pt x="267085" y="55370"/>
                    <a:pt x="265415" y="56018"/>
                  </a:cubicBezTo>
                  <a:cubicBezTo>
                    <a:pt x="256053" y="59665"/>
                    <a:pt x="255476" y="72523"/>
                    <a:pt x="246266" y="76383"/>
                  </a:cubicBezTo>
                  <a:cubicBezTo>
                    <a:pt x="244495" y="77128"/>
                    <a:pt x="242647" y="77390"/>
                    <a:pt x="240760" y="77390"/>
                  </a:cubicBezTo>
                  <a:cubicBezTo>
                    <a:pt x="236319" y="77390"/>
                    <a:pt x="231666" y="75939"/>
                    <a:pt x="227318" y="75939"/>
                  </a:cubicBezTo>
                  <a:cubicBezTo>
                    <a:pt x="224480" y="75939"/>
                    <a:pt x="221771" y="76558"/>
                    <a:pt x="219335" y="78602"/>
                  </a:cubicBezTo>
                  <a:cubicBezTo>
                    <a:pt x="216539" y="80973"/>
                    <a:pt x="214958" y="84590"/>
                    <a:pt x="211980" y="86657"/>
                  </a:cubicBezTo>
                  <a:cubicBezTo>
                    <a:pt x="209473" y="88390"/>
                    <a:pt x="206435" y="88803"/>
                    <a:pt x="203429" y="88803"/>
                  </a:cubicBezTo>
                  <a:cubicBezTo>
                    <a:pt x="202060" y="88803"/>
                    <a:pt x="200698" y="88718"/>
                    <a:pt x="199396" y="88632"/>
                  </a:cubicBezTo>
                  <a:cubicBezTo>
                    <a:pt x="194077" y="88328"/>
                    <a:pt x="188818" y="87660"/>
                    <a:pt x="183590" y="86626"/>
                  </a:cubicBezTo>
                  <a:cubicBezTo>
                    <a:pt x="178575" y="85653"/>
                    <a:pt x="173772" y="84620"/>
                    <a:pt x="169760" y="81246"/>
                  </a:cubicBezTo>
                  <a:cubicBezTo>
                    <a:pt x="162951" y="75501"/>
                    <a:pt x="159821" y="72219"/>
                    <a:pt x="150520" y="71155"/>
                  </a:cubicBezTo>
                  <a:cubicBezTo>
                    <a:pt x="148587" y="70939"/>
                    <a:pt x="146650" y="70831"/>
                    <a:pt x="144717" y="70831"/>
                  </a:cubicBezTo>
                  <a:cubicBezTo>
                    <a:pt x="138227" y="70831"/>
                    <a:pt x="131782" y="72042"/>
                    <a:pt x="125717" y="74407"/>
                  </a:cubicBezTo>
                  <a:cubicBezTo>
                    <a:pt x="114470" y="78754"/>
                    <a:pt x="106659" y="90881"/>
                    <a:pt x="94561" y="92584"/>
                  </a:cubicBezTo>
                  <a:cubicBezTo>
                    <a:pt x="93562" y="92727"/>
                    <a:pt x="92574" y="92794"/>
                    <a:pt x="91596" y="92794"/>
                  </a:cubicBezTo>
                  <a:cubicBezTo>
                    <a:pt x="82846" y="92794"/>
                    <a:pt x="74912" y="87445"/>
                    <a:pt x="67175" y="83891"/>
                  </a:cubicBezTo>
                  <a:cubicBezTo>
                    <a:pt x="56810" y="79118"/>
                    <a:pt x="48056" y="81216"/>
                    <a:pt x="37204" y="79939"/>
                  </a:cubicBezTo>
                  <a:cubicBezTo>
                    <a:pt x="30031" y="79088"/>
                    <a:pt x="23192" y="74012"/>
                    <a:pt x="18237" y="68997"/>
                  </a:cubicBezTo>
                  <a:cubicBezTo>
                    <a:pt x="15380" y="66048"/>
                    <a:pt x="13070" y="62431"/>
                    <a:pt x="12341" y="58389"/>
                  </a:cubicBezTo>
                  <a:cubicBezTo>
                    <a:pt x="10487" y="47629"/>
                    <a:pt x="21095" y="37902"/>
                    <a:pt x="14043" y="27659"/>
                  </a:cubicBezTo>
                  <a:cubicBezTo>
                    <a:pt x="9575" y="21154"/>
                    <a:pt x="13222" y="16625"/>
                    <a:pt x="12401" y="9573"/>
                  </a:cubicBezTo>
                  <a:cubicBezTo>
                    <a:pt x="11776" y="4344"/>
                    <a:pt x="7794" y="1"/>
                    <a:pt x="30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2"/>
          <p:cNvSpPr txBox="1">
            <a:spLocks noGrp="1"/>
          </p:cNvSpPr>
          <p:nvPr>
            <p:ph type="subTitle" idx="1"/>
          </p:nvPr>
        </p:nvSpPr>
        <p:spPr>
          <a:xfrm>
            <a:off x="2828625" y="3002700"/>
            <a:ext cx="3555600" cy="647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200"/>
              <a:buNone/>
              <a:defRPr sz="2000">
                <a:solidFill>
                  <a:schemeClr val="dk1"/>
                </a:solidFill>
              </a:defRPr>
            </a:lvl1pPr>
            <a:lvl2pPr lvl="1" algn="ctr">
              <a:lnSpc>
                <a:spcPct val="100000"/>
              </a:lnSpc>
              <a:spcBef>
                <a:spcPts val="0"/>
              </a:spcBef>
              <a:spcAft>
                <a:spcPts val="0"/>
              </a:spcAft>
              <a:buClr>
                <a:schemeClr val="dk1"/>
              </a:buClr>
              <a:buSzPts val="2200"/>
              <a:buNone/>
              <a:defRPr sz="2200">
                <a:solidFill>
                  <a:schemeClr val="dk1"/>
                </a:solidFill>
              </a:defRPr>
            </a:lvl2pPr>
            <a:lvl3pPr lvl="2" algn="ctr">
              <a:lnSpc>
                <a:spcPct val="100000"/>
              </a:lnSpc>
              <a:spcBef>
                <a:spcPts val="0"/>
              </a:spcBef>
              <a:spcAft>
                <a:spcPts val="0"/>
              </a:spcAft>
              <a:buClr>
                <a:schemeClr val="dk1"/>
              </a:buClr>
              <a:buSzPts val="2200"/>
              <a:buNone/>
              <a:defRPr sz="2200">
                <a:solidFill>
                  <a:schemeClr val="dk1"/>
                </a:solidFill>
              </a:defRPr>
            </a:lvl3pPr>
            <a:lvl4pPr lvl="3" algn="ctr">
              <a:lnSpc>
                <a:spcPct val="100000"/>
              </a:lnSpc>
              <a:spcBef>
                <a:spcPts val="0"/>
              </a:spcBef>
              <a:spcAft>
                <a:spcPts val="0"/>
              </a:spcAft>
              <a:buClr>
                <a:schemeClr val="dk1"/>
              </a:buClr>
              <a:buSzPts val="2200"/>
              <a:buNone/>
              <a:defRPr sz="2200">
                <a:solidFill>
                  <a:schemeClr val="dk1"/>
                </a:solidFill>
              </a:defRPr>
            </a:lvl4pPr>
            <a:lvl5pPr lvl="4" algn="ctr">
              <a:lnSpc>
                <a:spcPct val="100000"/>
              </a:lnSpc>
              <a:spcBef>
                <a:spcPts val="0"/>
              </a:spcBef>
              <a:spcAft>
                <a:spcPts val="0"/>
              </a:spcAft>
              <a:buClr>
                <a:schemeClr val="dk1"/>
              </a:buClr>
              <a:buSzPts val="2200"/>
              <a:buNone/>
              <a:defRPr sz="2200">
                <a:solidFill>
                  <a:schemeClr val="dk1"/>
                </a:solidFill>
              </a:defRPr>
            </a:lvl5pPr>
            <a:lvl6pPr lvl="5" algn="ctr">
              <a:lnSpc>
                <a:spcPct val="100000"/>
              </a:lnSpc>
              <a:spcBef>
                <a:spcPts val="0"/>
              </a:spcBef>
              <a:spcAft>
                <a:spcPts val="0"/>
              </a:spcAft>
              <a:buClr>
                <a:schemeClr val="dk1"/>
              </a:buClr>
              <a:buSzPts val="2200"/>
              <a:buNone/>
              <a:defRPr sz="2200">
                <a:solidFill>
                  <a:schemeClr val="dk1"/>
                </a:solidFill>
              </a:defRPr>
            </a:lvl6pPr>
            <a:lvl7pPr lvl="6" algn="ctr">
              <a:lnSpc>
                <a:spcPct val="100000"/>
              </a:lnSpc>
              <a:spcBef>
                <a:spcPts val="0"/>
              </a:spcBef>
              <a:spcAft>
                <a:spcPts val="0"/>
              </a:spcAft>
              <a:buClr>
                <a:schemeClr val="dk1"/>
              </a:buClr>
              <a:buSzPts val="2200"/>
              <a:buNone/>
              <a:defRPr sz="2200">
                <a:solidFill>
                  <a:schemeClr val="dk1"/>
                </a:solidFill>
              </a:defRPr>
            </a:lvl7pPr>
            <a:lvl8pPr lvl="7" algn="ctr">
              <a:lnSpc>
                <a:spcPct val="100000"/>
              </a:lnSpc>
              <a:spcBef>
                <a:spcPts val="0"/>
              </a:spcBef>
              <a:spcAft>
                <a:spcPts val="0"/>
              </a:spcAft>
              <a:buClr>
                <a:schemeClr val="dk1"/>
              </a:buClr>
              <a:buSzPts val="2200"/>
              <a:buNone/>
              <a:defRPr sz="2200">
                <a:solidFill>
                  <a:schemeClr val="dk1"/>
                </a:solidFill>
              </a:defRPr>
            </a:lvl8pPr>
            <a:lvl9pPr lvl="8" algn="ctr">
              <a:lnSpc>
                <a:spcPct val="100000"/>
              </a:lnSpc>
              <a:spcBef>
                <a:spcPts val="0"/>
              </a:spcBef>
              <a:spcAft>
                <a:spcPts val="0"/>
              </a:spcAft>
              <a:buClr>
                <a:schemeClr val="dk1"/>
              </a:buClr>
              <a:buSzPts val="2200"/>
              <a:buNone/>
              <a:defRPr sz="2200">
                <a:solidFill>
                  <a:schemeClr val="dk1"/>
                </a:solidFill>
              </a:defRPr>
            </a:lvl9pPr>
          </a:lstStyle>
          <a:p>
            <a:endParaRPr/>
          </a:p>
        </p:txBody>
      </p:sp>
      <p:sp>
        <p:nvSpPr>
          <p:cNvPr id="28" name="Google Shape;28;p2"/>
          <p:cNvSpPr/>
          <p:nvPr/>
        </p:nvSpPr>
        <p:spPr>
          <a:xfrm rot="-6401281">
            <a:off x="1731025" y="3544479"/>
            <a:ext cx="281009" cy="304475"/>
          </a:xfrm>
          <a:custGeom>
            <a:avLst/>
            <a:gdLst/>
            <a:ahLst/>
            <a:cxnLst/>
            <a:rect l="l" t="t" r="r" b="b"/>
            <a:pathLst>
              <a:path w="13528" h="14656" extrusionOk="0">
                <a:moveTo>
                  <a:pt x="9150" y="0"/>
                </a:moveTo>
                <a:lnTo>
                  <a:pt x="3101" y="912"/>
                </a:lnTo>
                <a:cubicBezTo>
                  <a:pt x="3101" y="912"/>
                  <a:pt x="305" y="1064"/>
                  <a:pt x="153" y="3283"/>
                </a:cubicBezTo>
                <a:cubicBezTo>
                  <a:pt x="1" y="5472"/>
                  <a:pt x="1582" y="13131"/>
                  <a:pt x="1582" y="13131"/>
                </a:cubicBezTo>
                <a:cubicBezTo>
                  <a:pt x="1582" y="13131"/>
                  <a:pt x="2098" y="14656"/>
                  <a:pt x="4221" y="14656"/>
                </a:cubicBezTo>
                <a:cubicBezTo>
                  <a:pt x="4515" y="14656"/>
                  <a:pt x="4840" y="14626"/>
                  <a:pt x="5199" y="14560"/>
                </a:cubicBezTo>
                <a:lnTo>
                  <a:pt x="13527" y="13314"/>
                </a:lnTo>
                <a:cubicBezTo>
                  <a:pt x="9819" y="10426"/>
                  <a:pt x="7661" y="6535"/>
                  <a:pt x="8177" y="2979"/>
                </a:cubicBezTo>
                <a:cubicBezTo>
                  <a:pt x="8329" y="1946"/>
                  <a:pt x="8664" y="973"/>
                  <a:pt x="91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txBox="1">
            <a:spLocks noGrp="1"/>
          </p:cNvSpPr>
          <p:nvPr>
            <p:ph type="ctrTitle"/>
          </p:nvPr>
        </p:nvSpPr>
        <p:spPr>
          <a:xfrm>
            <a:off x="1466449" y="948850"/>
            <a:ext cx="6210900" cy="2052600"/>
          </a:xfrm>
          <a:prstGeom prst="rect">
            <a:avLst/>
          </a:prstGeom>
        </p:spPr>
        <p:txBody>
          <a:bodyPr spcFirstLastPara="1" wrap="square" lIns="91425" tIns="91425" rIns="91425" bIns="91425" anchor="b" anchorCtr="0">
            <a:noAutofit/>
          </a:bodyPr>
          <a:lstStyle>
            <a:lvl1pPr lvl="0" algn="ctr">
              <a:lnSpc>
                <a:spcPct val="95000"/>
              </a:lnSpc>
              <a:spcBef>
                <a:spcPts val="0"/>
              </a:spcBef>
              <a:spcAft>
                <a:spcPts val="0"/>
              </a:spcAft>
              <a:buClr>
                <a:schemeClr val="accent1"/>
              </a:buClr>
              <a:buSzPts val="7000"/>
              <a:buNone/>
              <a:defRPr sz="6500">
                <a:solidFill>
                  <a:schemeClr val="accent1"/>
                </a:solidFill>
              </a:defRPr>
            </a:lvl1pPr>
            <a:lvl2pPr lvl="1" algn="ctr">
              <a:spcBef>
                <a:spcPts val="0"/>
              </a:spcBef>
              <a:spcAft>
                <a:spcPts val="0"/>
              </a:spcAft>
              <a:buClr>
                <a:schemeClr val="accent1"/>
              </a:buClr>
              <a:buSzPts val="7000"/>
              <a:buNone/>
              <a:defRPr sz="7000">
                <a:solidFill>
                  <a:schemeClr val="accent1"/>
                </a:solidFill>
              </a:defRPr>
            </a:lvl2pPr>
            <a:lvl3pPr lvl="2" algn="ctr">
              <a:spcBef>
                <a:spcPts val="0"/>
              </a:spcBef>
              <a:spcAft>
                <a:spcPts val="0"/>
              </a:spcAft>
              <a:buClr>
                <a:schemeClr val="accent1"/>
              </a:buClr>
              <a:buSzPts val="7000"/>
              <a:buNone/>
              <a:defRPr sz="7000">
                <a:solidFill>
                  <a:schemeClr val="accent1"/>
                </a:solidFill>
              </a:defRPr>
            </a:lvl3pPr>
            <a:lvl4pPr lvl="3" algn="ctr">
              <a:spcBef>
                <a:spcPts val="0"/>
              </a:spcBef>
              <a:spcAft>
                <a:spcPts val="0"/>
              </a:spcAft>
              <a:buClr>
                <a:schemeClr val="accent1"/>
              </a:buClr>
              <a:buSzPts val="7000"/>
              <a:buNone/>
              <a:defRPr sz="7000">
                <a:solidFill>
                  <a:schemeClr val="accent1"/>
                </a:solidFill>
              </a:defRPr>
            </a:lvl4pPr>
            <a:lvl5pPr lvl="4" algn="ctr">
              <a:spcBef>
                <a:spcPts val="0"/>
              </a:spcBef>
              <a:spcAft>
                <a:spcPts val="0"/>
              </a:spcAft>
              <a:buClr>
                <a:schemeClr val="accent1"/>
              </a:buClr>
              <a:buSzPts val="7000"/>
              <a:buNone/>
              <a:defRPr sz="7000">
                <a:solidFill>
                  <a:schemeClr val="accent1"/>
                </a:solidFill>
              </a:defRPr>
            </a:lvl5pPr>
            <a:lvl6pPr lvl="5" algn="ctr">
              <a:spcBef>
                <a:spcPts val="0"/>
              </a:spcBef>
              <a:spcAft>
                <a:spcPts val="0"/>
              </a:spcAft>
              <a:buClr>
                <a:schemeClr val="accent1"/>
              </a:buClr>
              <a:buSzPts val="7000"/>
              <a:buNone/>
              <a:defRPr sz="7000">
                <a:solidFill>
                  <a:schemeClr val="accent1"/>
                </a:solidFill>
              </a:defRPr>
            </a:lvl6pPr>
            <a:lvl7pPr lvl="6" algn="ctr">
              <a:spcBef>
                <a:spcPts val="0"/>
              </a:spcBef>
              <a:spcAft>
                <a:spcPts val="0"/>
              </a:spcAft>
              <a:buClr>
                <a:schemeClr val="accent1"/>
              </a:buClr>
              <a:buSzPts val="7000"/>
              <a:buNone/>
              <a:defRPr sz="7000">
                <a:solidFill>
                  <a:schemeClr val="accent1"/>
                </a:solidFill>
              </a:defRPr>
            </a:lvl7pPr>
            <a:lvl8pPr lvl="7" algn="ctr">
              <a:spcBef>
                <a:spcPts val="0"/>
              </a:spcBef>
              <a:spcAft>
                <a:spcPts val="0"/>
              </a:spcAft>
              <a:buClr>
                <a:schemeClr val="accent1"/>
              </a:buClr>
              <a:buSzPts val="7000"/>
              <a:buNone/>
              <a:defRPr sz="7000">
                <a:solidFill>
                  <a:schemeClr val="accent1"/>
                </a:solidFill>
              </a:defRPr>
            </a:lvl8pPr>
            <a:lvl9pPr lvl="8" algn="ctr">
              <a:spcBef>
                <a:spcPts val="0"/>
              </a:spcBef>
              <a:spcAft>
                <a:spcPts val="0"/>
              </a:spcAft>
              <a:buClr>
                <a:schemeClr val="accent1"/>
              </a:buClr>
              <a:buSzPts val="7000"/>
              <a:buNone/>
              <a:defRPr sz="7000">
                <a:solidFill>
                  <a:schemeClr val="accent1"/>
                </a:solidFill>
              </a:defRPr>
            </a:lvl9pPr>
          </a:lstStyle>
          <a:p>
            <a:endParaRPr/>
          </a:p>
        </p:txBody>
      </p:sp>
      <p:sp>
        <p:nvSpPr>
          <p:cNvPr id="30" name="Google Shape;30;p2"/>
          <p:cNvSpPr/>
          <p:nvPr/>
        </p:nvSpPr>
        <p:spPr>
          <a:xfrm rot="-853595">
            <a:off x="3132107" y="4607172"/>
            <a:ext cx="625534" cy="666416"/>
          </a:xfrm>
          <a:custGeom>
            <a:avLst/>
            <a:gdLst/>
            <a:ahLst/>
            <a:cxnLst/>
            <a:rect l="l" t="t" r="r" b="b"/>
            <a:pathLst>
              <a:path w="25017" h="26652" extrusionOk="0">
                <a:moveTo>
                  <a:pt x="10987" y="1"/>
                </a:moveTo>
                <a:cubicBezTo>
                  <a:pt x="10771" y="1"/>
                  <a:pt x="10554" y="12"/>
                  <a:pt x="10335" y="36"/>
                </a:cubicBezTo>
                <a:cubicBezTo>
                  <a:pt x="8815" y="188"/>
                  <a:pt x="7417" y="948"/>
                  <a:pt x="6049" y="1678"/>
                </a:cubicBezTo>
                <a:cubicBezTo>
                  <a:pt x="5107" y="2164"/>
                  <a:pt x="244" y="3988"/>
                  <a:pt x="122" y="5264"/>
                </a:cubicBezTo>
                <a:cubicBezTo>
                  <a:pt x="1" y="6571"/>
                  <a:pt x="2402" y="7088"/>
                  <a:pt x="3283" y="7605"/>
                </a:cubicBezTo>
                <a:cubicBezTo>
                  <a:pt x="7569" y="10219"/>
                  <a:pt x="7751" y="14748"/>
                  <a:pt x="8299" y="19307"/>
                </a:cubicBezTo>
                <a:cubicBezTo>
                  <a:pt x="8329" y="19702"/>
                  <a:pt x="8390" y="20067"/>
                  <a:pt x="8663" y="20340"/>
                </a:cubicBezTo>
                <a:cubicBezTo>
                  <a:pt x="8819" y="20474"/>
                  <a:pt x="9021" y="20534"/>
                  <a:pt x="9229" y="20534"/>
                </a:cubicBezTo>
                <a:cubicBezTo>
                  <a:pt x="9589" y="20534"/>
                  <a:pt x="9971" y="20355"/>
                  <a:pt x="10183" y="20067"/>
                </a:cubicBezTo>
                <a:cubicBezTo>
                  <a:pt x="10517" y="19611"/>
                  <a:pt x="10639" y="19003"/>
                  <a:pt x="10669" y="18425"/>
                </a:cubicBezTo>
                <a:cubicBezTo>
                  <a:pt x="10882" y="16754"/>
                  <a:pt x="11065" y="15082"/>
                  <a:pt x="11247" y="13380"/>
                </a:cubicBezTo>
                <a:cubicBezTo>
                  <a:pt x="13496" y="17027"/>
                  <a:pt x="12128" y="21769"/>
                  <a:pt x="13192" y="25933"/>
                </a:cubicBezTo>
                <a:cubicBezTo>
                  <a:pt x="13283" y="26146"/>
                  <a:pt x="13344" y="26389"/>
                  <a:pt x="13527" y="26541"/>
                </a:cubicBezTo>
                <a:cubicBezTo>
                  <a:pt x="13635" y="26618"/>
                  <a:pt x="13749" y="26652"/>
                  <a:pt x="13864" y="26652"/>
                </a:cubicBezTo>
                <a:cubicBezTo>
                  <a:pt x="14294" y="26652"/>
                  <a:pt x="14733" y="26176"/>
                  <a:pt x="14925" y="25720"/>
                </a:cubicBezTo>
                <a:cubicBezTo>
                  <a:pt x="16323" y="23046"/>
                  <a:pt x="16445" y="19945"/>
                  <a:pt x="16323" y="16906"/>
                </a:cubicBezTo>
                <a:lnTo>
                  <a:pt x="16323" y="16906"/>
                </a:lnTo>
                <a:cubicBezTo>
                  <a:pt x="16749" y="18851"/>
                  <a:pt x="17083" y="21374"/>
                  <a:pt x="17326" y="22438"/>
                </a:cubicBezTo>
                <a:cubicBezTo>
                  <a:pt x="17673" y="23751"/>
                  <a:pt x="18303" y="23873"/>
                  <a:pt x="18524" y="23873"/>
                </a:cubicBezTo>
                <a:cubicBezTo>
                  <a:pt x="18574" y="23873"/>
                  <a:pt x="18603" y="23866"/>
                  <a:pt x="18603" y="23866"/>
                </a:cubicBezTo>
                <a:cubicBezTo>
                  <a:pt x="18643" y="23872"/>
                  <a:pt x="18683" y="23875"/>
                  <a:pt x="18722" y="23875"/>
                </a:cubicBezTo>
                <a:cubicBezTo>
                  <a:pt x="19491" y="23875"/>
                  <a:pt x="19850" y="22760"/>
                  <a:pt x="19879" y="21921"/>
                </a:cubicBezTo>
                <a:cubicBezTo>
                  <a:pt x="19940" y="19945"/>
                  <a:pt x="19879" y="18030"/>
                  <a:pt x="19727" y="16055"/>
                </a:cubicBezTo>
                <a:lnTo>
                  <a:pt x="19727" y="16055"/>
                </a:lnTo>
                <a:cubicBezTo>
                  <a:pt x="20457" y="17726"/>
                  <a:pt x="20730" y="20036"/>
                  <a:pt x="21338" y="20371"/>
                </a:cubicBezTo>
                <a:cubicBezTo>
                  <a:pt x="21515" y="20473"/>
                  <a:pt x="21681" y="20512"/>
                  <a:pt x="21833" y="20512"/>
                </a:cubicBezTo>
                <a:cubicBezTo>
                  <a:pt x="22358" y="20512"/>
                  <a:pt x="22706" y="20036"/>
                  <a:pt x="22706" y="20036"/>
                </a:cubicBezTo>
                <a:cubicBezTo>
                  <a:pt x="23709" y="17635"/>
                  <a:pt x="22736" y="15021"/>
                  <a:pt x="21490" y="12650"/>
                </a:cubicBezTo>
                <a:lnTo>
                  <a:pt x="21490" y="12650"/>
                </a:lnTo>
                <a:cubicBezTo>
                  <a:pt x="22250" y="13319"/>
                  <a:pt x="22888" y="14292"/>
                  <a:pt x="23344" y="14626"/>
                </a:cubicBezTo>
                <a:cubicBezTo>
                  <a:pt x="23508" y="14741"/>
                  <a:pt x="23665" y="14782"/>
                  <a:pt x="23807" y="14782"/>
                </a:cubicBezTo>
                <a:cubicBezTo>
                  <a:pt x="24193" y="14782"/>
                  <a:pt x="24469" y="14474"/>
                  <a:pt x="24469" y="14474"/>
                </a:cubicBezTo>
                <a:cubicBezTo>
                  <a:pt x="25016" y="13471"/>
                  <a:pt x="24469" y="12316"/>
                  <a:pt x="23952" y="11374"/>
                </a:cubicBezTo>
                <a:cubicBezTo>
                  <a:pt x="22433" y="8669"/>
                  <a:pt x="20518" y="6206"/>
                  <a:pt x="18390" y="3988"/>
                </a:cubicBezTo>
                <a:cubicBezTo>
                  <a:pt x="16385" y="1955"/>
                  <a:pt x="13804" y="1"/>
                  <a:pt x="109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7384638" y="1315625"/>
            <a:ext cx="704450" cy="690600"/>
            <a:chOff x="4347600" y="2391725"/>
            <a:chExt cx="704450" cy="690600"/>
          </a:xfrm>
        </p:grpSpPr>
        <p:sp>
          <p:nvSpPr>
            <p:cNvPr id="32" name="Google Shape;32;p2"/>
            <p:cNvSpPr/>
            <p:nvPr/>
          </p:nvSpPr>
          <p:spPr>
            <a:xfrm>
              <a:off x="4353700" y="2469150"/>
              <a:ext cx="244700" cy="258400"/>
            </a:xfrm>
            <a:custGeom>
              <a:avLst/>
              <a:gdLst/>
              <a:ahLst/>
              <a:cxnLst/>
              <a:rect l="l" t="t" r="r" b="b"/>
              <a:pathLst>
                <a:path w="9788" h="10336" extrusionOk="0">
                  <a:moveTo>
                    <a:pt x="5283" y="0"/>
                  </a:moveTo>
                  <a:cubicBezTo>
                    <a:pt x="5030" y="0"/>
                    <a:pt x="4778" y="30"/>
                    <a:pt x="4529" y="93"/>
                  </a:cubicBezTo>
                  <a:cubicBezTo>
                    <a:pt x="3192" y="397"/>
                    <a:pt x="2249" y="1521"/>
                    <a:pt x="1945" y="3193"/>
                  </a:cubicBezTo>
                  <a:cubicBezTo>
                    <a:pt x="1338" y="6506"/>
                    <a:pt x="61" y="10305"/>
                    <a:pt x="0" y="10336"/>
                  </a:cubicBezTo>
                  <a:lnTo>
                    <a:pt x="61" y="10336"/>
                  </a:lnTo>
                  <a:cubicBezTo>
                    <a:pt x="274" y="9606"/>
                    <a:pt x="730" y="8664"/>
                    <a:pt x="1642" y="7691"/>
                  </a:cubicBezTo>
                  <a:cubicBezTo>
                    <a:pt x="2037" y="6384"/>
                    <a:pt x="2432" y="4804"/>
                    <a:pt x="2705" y="3314"/>
                  </a:cubicBezTo>
                  <a:cubicBezTo>
                    <a:pt x="2979" y="1977"/>
                    <a:pt x="3708" y="1065"/>
                    <a:pt x="4711" y="792"/>
                  </a:cubicBezTo>
                  <a:cubicBezTo>
                    <a:pt x="4883" y="756"/>
                    <a:pt x="5057" y="739"/>
                    <a:pt x="5232" y="739"/>
                  </a:cubicBezTo>
                  <a:cubicBezTo>
                    <a:pt x="6268" y="739"/>
                    <a:pt x="7345" y="1346"/>
                    <a:pt x="8177" y="2463"/>
                  </a:cubicBezTo>
                  <a:cubicBezTo>
                    <a:pt x="8450" y="2859"/>
                    <a:pt x="8754" y="3284"/>
                    <a:pt x="9028" y="3770"/>
                  </a:cubicBezTo>
                  <a:cubicBezTo>
                    <a:pt x="9271" y="3679"/>
                    <a:pt x="9544" y="3618"/>
                    <a:pt x="9788" y="3588"/>
                  </a:cubicBezTo>
                  <a:cubicBezTo>
                    <a:pt x="9484" y="2980"/>
                    <a:pt x="9119" y="2433"/>
                    <a:pt x="8784" y="2007"/>
                  </a:cubicBezTo>
                  <a:cubicBezTo>
                    <a:pt x="7776" y="721"/>
                    <a:pt x="6516" y="0"/>
                    <a:pt x="5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811150" y="2391725"/>
              <a:ext cx="240900" cy="354075"/>
            </a:xfrm>
            <a:custGeom>
              <a:avLst/>
              <a:gdLst/>
              <a:ahLst/>
              <a:cxnLst/>
              <a:rect l="l" t="t" r="r" b="b"/>
              <a:pathLst>
                <a:path w="9636" h="14163" extrusionOk="0">
                  <a:moveTo>
                    <a:pt x="6488" y="0"/>
                  </a:moveTo>
                  <a:cubicBezTo>
                    <a:pt x="5678" y="0"/>
                    <a:pt x="4875" y="382"/>
                    <a:pt x="4134" y="1123"/>
                  </a:cubicBezTo>
                  <a:cubicBezTo>
                    <a:pt x="2675" y="2582"/>
                    <a:pt x="851" y="4010"/>
                    <a:pt x="0" y="4709"/>
                  </a:cubicBezTo>
                  <a:cubicBezTo>
                    <a:pt x="213" y="4618"/>
                    <a:pt x="304" y="4618"/>
                    <a:pt x="304" y="4618"/>
                  </a:cubicBezTo>
                  <a:cubicBezTo>
                    <a:pt x="304" y="4618"/>
                    <a:pt x="335" y="4892"/>
                    <a:pt x="395" y="5317"/>
                  </a:cubicBezTo>
                  <a:cubicBezTo>
                    <a:pt x="1277" y="4618"/>
                    <a:pt x="3192" y="3098"/>
                    <a:pt x="4651" y="1609"/>
                  </a:cubicBezTo>
                  <a:cubicBezTo>
                    <a:pt x="5253" y="1030"/>
                    <a:pt x="5870" y="728"/>
                    <a:pt x="6481" y="728"/>
                  </a:cubicBezTo>
                  <a:cubicBezTo>
                    <a:pt x="6703" y="728"/>
                    <a:pt x="6924" y="768"/>
                    <a:pt x="7143" y="849"/>
                  </a:cubicBezTo>
                  <a:cubicBezTo>
                    <a:pt x="8055" y="1214"/>
                    <a:pt x="8602" y="2186"/>
                    <a:pt x="8694" y="3524"/>
                  </a:cubicBezTo>
                  <a:cubicBezTo>
                    <a:pt x="8845" y="6138"/>
                    <a:pt x="7052" y="11123"/>
                    <a:pt x="5532" y="13250"/>
                  </a:cubicBezTo>
                  <a:lnTo>
                    <a:pt x="5988" y="13463"/>
                  </a:lnTo>
                  <a:cubicBezTo>
                    <a:pt x="5988" y="13463"/>
                    <a:pt x="5958" y="13706"/>
                    <a:pt x="5836" y="14162"/>
                  </a:cubicBezTo>
                  <a:cubicBezTo>
                    <a:pt x="7538" y="12156"/>
                    <a:pt x="9636" y="6533"/>
                    <a:pt x="9484" y="3524"/>
                  </a:cubicBezTo>
                  <a:cubicBezTo>
                    <a:pt x="9423" y="1883"/>
                    <a:pt x="8663" y="636"/>
                    <a:pt x="7447" y="180"/>
                  </a:cubicBezTo>
                  <a:cubicBezTo>
                    <a:pt x="7129" y="60"/>
                    <a:pt x="6808" y="0"/>
                    <a:pt x="6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347600" y="2507175"/>
              <a:ext cx="612500" cy="575150"/>
            </a:xfrm>
            <a:custGeom>
              <a:avLst/>
              <a:gdLst/>
              <a:ahLst/>
              <a:cxnLst/>
              <a:rect l="l" t="t" r="r" b="b"/>
              <a:pathLst>
                <a:path w="24500" h="23006" extrusionOk="0">
                  <a:moveTo>
                    <a:pt x="18844" y="0"/>
                  </a:moveTo>
                  <a:cubicBezTo>
                    <a:pt x="18778" y="0"/>
                    <a:pt x="17350" y="29"/>
                    <a:pt x="8785" y="2341"/>
                  </a:cubicBezTo>
                  <a:cubicBezTo>
                    <a:pt x="62" y="4742"/>
                    <a:pt x="1" y="9939"/>
                    <a:pt x="1" y="9939"/>
                  </a:cubicBezTo>
                  <a:cubicBezTo>
                    <a:pt x="1308" y="16262"/>
                    <a:pt x="4500" y="22219"/>
                    <a:pt x="12919" y="22979"/>
                  </a:cubicBezTo>
                  <a:cubicBezTo>
                    <a:pt x="13120" y="22997"/>
                    <a:pt x="13317" y="23005"/>
                    <a:pt x="13512" y="23005"/>
                  </a:cubicBezTo>
                  <a:cubicBezTo>
                    <a:pt x="21459" y="23005"/>
                    <a:pt x="24500" y="8815"/>
                    <a:pt x="24500" y="8815"/>
                  </a:cubicBezTo>
                  <a:cubicBezTo>
                    <a:pt x="19515" y="6718"/>
                    <a:pt x="18846" y="0"/>
                    <a:pt x="18846" y="0"/>
                  </a:cubicBezTo>
                  <a:cubicBezTo>
                    <a:pt x="18846" y="0"/>
                    <a:pt x="18846" y="0"/>
                    <a:pt x="18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402325" y="2674350"/>
              <a:ext cx="319950" cy="142875"/>
            </a:xfrm>
            <a:custGeom>
              <a:avLst/>
              <a:gdLst/>
              <a:ahLst/>
              <a:cxnLst/>
              <a:rect l="l" t="t" r="r" b="b"/>
              <a:pathLst>
                <a:path w="12798" h="5715" extrusionOk="0">
                  <a:moveTo>
                    <a:pt x="12797" y="0"/>
                  </a:moveTo>
                  <a:lnTo>
                    <a:pt x="12797" y="0"/>
                  </a:lnTo>
                  <a:cubicBezTo>
                    <a:pt x="11612" y="91"/>
                    <a:pt x="10396" y="243"/>
                    <a:pt x="9271" y="547"/>
                  </a:cubicBezTo>
                  <a:cubicBezTo>
                    <a:pt x="8086" y="851"/>
                    <a:pt x="6991" y="1246"/>
                    <a:pt x="5897" y="1702"/>
                  </a:cubicBezTo>
                  <a:cubicBezTo>
                    <a:pt x="4773" y="2158"/>
                    <a:pt x="3739" y="2766"/>
                    <a:pt x="2736" y="3435"/>
                  </a:cubicBezTo>
                  <a:cubicBezTo>
                    <a:pt x="1763" y="4073"/>
                    <a:pt x="791" y="4833"/>
                    <a:pt x="0" y="5715"/>
                  </a:cubicBezTo>
                  <a:cubicBezTo>
                    <a:pt x="1004" y="5046"/>
                    <a:pt x="2007" y="4499"/>
                    <a:pt x="3040" y="3921"/>
                  </a:cubicBezTo>
                  <a:cubicBezTo>
                    <a:pt x="4073" y="3374"/>
                    <a:pt x="5137" y="2857"/>
                    <a:pt x="6201" y="2401"/>
                  </a:cubicBezTo>
                  <a:cubicBezTo>
                    <a:pt x="7265" y="1945"/>
                    <a:pt x="8359" y="1490"/>
                    <a:pt x="9454" y="1094"/>
                  </a:cubicBezTo>
                  <a:cubicBezTo>
                    <a:pt x="10578" y="699"/>
                    <a:pt x="11672" y="395"/>
                    <a:pt x="127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488200" y="2768575"/>
              <a:ext cx="193800" cy="98050"/>
            </a:xfrm>
            <a:custGeom>
              <a:avLst/>
              <a:gdLst/>
              <a:ahLst/>
              <a:cxnLst/>
              <a:rect l="l" t="t" r="r" b="b"/>
              <a:pathLst>
                <a:path w="7752" h="3922" extrusionOk="0">
                  <a:moveTo>
                    <a:pt x="7751" y="0"/>
                  </a:moveTo>
                  <a:lnTo>
                    <a:pt x="5806" y="973"/>
                  </a:lnTo>
                  <a:lnTo>
                    <a:pt x="3860" y="1946"/>
                  </a:lnTo>
                  <a:lnTo>
                    <a:pt x="1915" y="2888"/>
                  </a:lnTo>
                  <a:cubicBezTo>
                    <a:pt x="1277" y="3222"/>
                    <a:pt x="638" y="3526"/>
                    <a:pt x="0" y="3921"/>
                  </a:cubicBezTo>
                  <a:cubicBezTo>
                    <a:pt x="760" y="3830"/>
                    <a:pt x="1459" y="3648"/>
                    <a:pt x="2158" y="3465"/>
                  </a:cubicBezTo>
                  <a:cubicBezTo>
                    <a:pt x="2827" y="3253"/>
                    <a:pt x="3526" y="2949"/>
                    <a:pt x="4195" y="2645"/>
                  </a:cubicBezTo>
                  <a:cubicBezTo>
                    <a:pt x="4863" y="2310"/>
                    <a:pt x="5502" y="1946"/>
                    <a:pt x="6110" y="1520"/>
                  </a:cubicBezTo>
                  <a:cubicBezTo>
                    <a:pt x="6718" y="1064"/>
                    <a:pt x="7295" y="578"/>
                    <a:pt x="77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561900" y="2786800"/>
              <a:ext cx="235600" cy="196075"/>
            </a:xfrm>
            <a:custGeom>
              <a:avLst/>
              <a:gdLst/>
              <a:ahLst/>
              <a:cxnLst/>
              <a:rect l="l" t="t" r="r" b="b"/>
              <a:pathLst>
                <a:path w="9424" h="7843" extrusionOk="0">
                  <a:moveTo>
                    <a:pt x="9423" y="1"/>
                  </a:moveTo>
                  <a:cubicBezTo>
                    <a:pt x="8785" y="821"/>
                    <a:pt x="8086" y="1612"/>
                    <a:pt x="7387" y="2432"/>
                  </a:cubicBezTo>
                  <a:cubicBezTo>
                    <a:pt x="6657" y="3192"/>
                    <a:pt x="5928" y="3891"/>
                    <a:pt x="5168" y="4590"/>
                  </a:cubicBezTo>
                  <a:lnTo>
                    <a:pt x="4590" y="5077"/>
                  </a:lnTo>
                  <a:lnTo>
                    <a:pt x="3982" y="5533"/>
                  </a:lnTo>
                  <a:cubicBezTo>
                    <a:pt x="3800" y="5715"/>
                    <a:pt x="3587" y="5837"/>
                    <a:pt x="3374" y="5989"/>
                  </a:cubicBezTo>
                  <a:cubicBezTo>
                    <a:pt x="3162" y="6110"/>
                    <a:pt x="2979" y="6293"/>
                    <a:pt x="2736" y="6414"/>
                  </a:cubicBezTo>
                  <a:cubicBezTo>
                    <a:pt x="1915" y="6992"/>
                    <a:pt x="943" y="7387"/>
                    <a:pt x="1" y="7843"/>
                  </a:cubicBezTo>
                  <a:cubicBezTo>
                    <a:pt x="1034" y="7691"/>
                    <a:pt x="2098" y="7387"/>
                    <a:pt x="3040" y="6901"/>
                  </a:cubicBezTo>
                  <a:cubicBezTo>
                    <a:pt x="3982" y="6445"/>
                    <a:pt x="4894" y="5837"/>
                    <a:pt x="5715" y="5107"/>
                  </a:cubicBezTo>
                  <a:cubicBezTo>
                    <a:pt x="6505" y="4408"/>
                    <a:pt x="7235" y="3648"/>
                    <a:pt x="7873" y="2767"/>
                  </a:cubicBezTo>
                  <a:cubicBezTo>
                    <a:pt x="8481" y="1885"/>
                    <a:pt x="9058" y="973"/>
                    <a:pt x="9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2"/>
          <p:cNvGrpSpPr/>
          <p:nvPr/>
        </p:nvGrpSpPr>
        <p:grpSpPr>
          <a:xfrm flipH="1">
            <a:off x="1463023" y="434291"/>
            <a:ext cx="225453" cy="428477"/>
            <a:chOff x="2185170" y="5277643"/>
            <a:chExt cx="282700" cy="537275"/>
          </a:xfrm>
        </p:grpSpPr>
        <p:sp>
          <p:nvSpPr>
            <p:cNvPr id="39" name="Google Shape;39;p2"/>
            <p:cNvSpPr/>
            <p:nvPr/>
          </p:nvSpPr>
          <p:spPr>
            <a:xfrm>
              <a:off x="2243695" y="5590718"/>
              <a:ext cx="224175" cy="224200"/>
            </a:xfrm>
            <a:custGeom>
              <a:avLst/>
              <a:gdLst/>
              <a:ahLst/>
              <a:cxnLst/>
              <a:rect l="l" t="t" r="r" b="b"/>
              <a:pathLst>
                <a:path w="8967" h="8968" extrusionOk="0">
                  <a:moveTo>
                    <a:pt x="4468" y="1"/>
                  </a:moveTo>
                  <a:cubicBezTo>
                    <a:pt x="2006" y="1"/>
                    <a:pt x="0" y="2007"/>
                    <a:pt x="0" y="4499"/>
                  </a:cubicBezTo>
                  <a:cubicBezTo>
                    <a:pt x="0" y="6961"/>
                    <a:pt x="2006" y="8967"/>
                    <a:pt x="4468" y="8967"/>
                  </a:cubicBezTo>
                  <a:cubicBezTo>
                    <a:pt x="6961" y="8967"/>
                    <a:pt x="8967" y="6961"/>
                    <a:pt x="8967" y="4499"/>
                  </a:cubicBezTo>
                  <a:cubicBezTo>
                    <a:pt x="8967" y="2007"/>
                    <a:pt x="6961" y="1"/>
                    <a:pt x="4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185170" y="5398918"/>
              <a:ext cx="158100" cy="146550"/>
            </a:xfrm>
            <a:custGeom>
              <a:avLst/>
              <a:gdLst/>
              <a:ahLst/>
              <a:cxnLst/>
              <a:rect l="l" t="t" r="r" b="b"/>
              <a:pathLst>
                <a:path w="6324" h="5862" extrusionOk="0">
                  <a:moveTo>
                    <a:pt x="3143" y="0"/>
                  </a:moveTo>
                  <a:cubicBezTo>
                    <a:pt x="2979" y="0"/>
                    <a:pt x="2812" y="14"/>
                    <a:pt x="2645" y="43"/>
                  </a:cubicBezTo>
                  <a:cubicBezTo>
                    <a:pt x="1034" y="317"/>
                    <a:pt x="1" y="1837"/>
                    <a:pt x="274" y="3448"/>
                  </a:cubicBezTo>
                  <a:cubicBezTo>
                    <a:pt x="519" y="4861"/>
                    <a:pt x="1760" y="5861"/>
                    <a:pt x="3150" y="5861"/>
                  </a:cubicBezTo>
                  <a:cubicBezTo>
                    <a:pt x="3315" y="5861"/>
                    <a:pt x="3481" y="5847"/>
                    <a:pt x="3648" y="5819"/>
                  </a:cubicBezTo>
                  <a:cubicBezTo>
                    <a:pt x="5259" y="5515"/>
                    <a:pt x="6323" y="4025"/>
                    <a:pt x="6019" y="2414"/>
                  </a:cubicBezTo>
                  <a:cubicBezTo>
                    <a:pt x="5774" y="1001"/>
                    <a:pt x="4533" y="0"/>
                    <a:pt x="3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341720" y="5277643"/>
              <a:ext cx="110200" cy="110225"/>
            </a:xfrm>
            <a:custGeom>
              <a:avLst/>
              <a:gdLst/>
              <a:ahLst/>
              <a:cxnLst/>
              <a:rect l="l" t="t" r="r" b="b"/>
              <a:pathLst>
                <a:path w="4408" h="4409" extrusionOk="0">
                  <a:moveTo>
                    <a:pt x="2189" y="1"/>
                  </a:moveTo>
                  <a:cubicBezTo>
                    <a:pt x="973" y="1"/>
                    <a:pt x="0" y="973"/>
                    <a:pt x="0" y="2189"/>
                  </a:cubicBezTo>
                  <a:cubicBezTo>
                    <a:pt x="0" y="3405"/>
                    <a:pt x="973" y="4408"/>
                    <a:pt x="2189" y="4408"/>
                  </a:cubicBezTo>
                  <a:cubicBezTo>
                    <a:pt x="3405" y="4408"/>
                    <a:pt x="4408" y="3405"/>
                    <a:pt x="4408" y="2189"/>
                  </a:cubicBezTo>
                  <a:cubicBezTo>
                    <a:pt x="4408" y="973"/>
                    <a:pt x="3405" y="1"/>
                    <a:pt x="2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rot="-769963">
            <a:off x="906895" y="1155075"/>
            <a:ext cx="334367" cy="132997"/>
            <a:chOff x="4881050" y="4329375"/>
            <a:chExt cx="334375" cy="133000"/>
          </a:xfrm>
        </p:grpSpPr>
        <p:sp>
          <p:nvSpPr>
            <p:cNvPr id="43" name="Google Shape;43;p2"/>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2"/>
          <p:cNvGrpSpPr/>
          <p:nvPr/>
        </p:nvGrpSpPr>
        <p:grpSpPr>
          <a:xfrm>
            <a:off x="7150463" y="3633263"/>
            <a:ext cx="334375" cy="133000"/>
            <a:chOff x="4881050" y="4329375"/>
            <a:chExt cx="334375" cy="133000"/>
          </a:xfrm>
        </p:grpSpPr>
        <p:sp>
          <p:nvSpPr>
            <p:cNvPr id="46" name="Google Shape;46;p2"/>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2"/>
          <p:cNvGrpSpPr/>
          <p:nvPr/>
        </p:nvGrpSpPr>
        <p:grpSpPr>
          <a:xfrm>
            <a:off x="7569675" y="216513"/>
            <a:ext cx="334375" cy="133000"/>
            <a:chOff x="4881050" y="4329375"/>
            <a:chExt cx="334375" cy="133000"/>
          </a:xfrm>
        </p:grpSpPr>
        <p:sp>
          <p:nvSpPr>
            <p:cNvPr id="49" name="Google Shape;49;p2"/>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51;p2"/>
          <p:cNvGrpSpPr/>
          <p:nvPr/>
        </p:nvGrpSpPr>
        <p:grpSpPr>
          <a:xfrm>
            <a:off x="1573018" y="3180144"/>
            <a:ext cx="485078" cy="703911"/>
            <a:chOff x="1573018" y="3180144"/>
            <a:chExt cx="485078" cy="703911"/>
          </a:xfrm>
        </p:grpSpPr>
        <p:sp>
          <p:nvSpPr>
            <p:cNvPr id="52" name="Google Shape;52;p2"/>
            <p:cNvSpPr/>
            <p:nvPr/>
          </p:nvSpPr>
          <p:spPr>
            <a:xfrm rot="-6401281">
              <a:off x="1558592" y="3415076"/>
              <a:ext cx="524066" cy="338712"/>
            </a:xfrm>
            <a:custGeom>
              <a:avLst/>
              <a:gdLst/>
              <a:ahLst/>
              <a:cxnLst/>
              <a:rect l="l" t="t" r="r" b="b"/>
              <a:pathLst>
                <a:path w="25229" h="16304" extrusionOk="0">
                  <a:moveTo>
                    <a:pt x="20243" y="0"/>
                  </a:moveTo>
                  <a:cubicBezTo>
                    <a:pt x="20154" y="0"/>
                    <a:pt x="20063" y="13"/>
                    <a:pt x="19970" y="39"/>
                  </a:cubicBezTo>
                  <a:lnTo>
                    <a:pt x="3101" y="2531"/>
                  </a:lnTo>
                  <a:cubicBezTo>
                    <a:pt x="3101" y="2531"/>
                    <a:pt x="304" y="2683"/>
                    <a:pt x="152" y="4902"/>
                  </a:cubicBezTo>
                  <a:cubicBezTo>
                    <a:pt x="0" y="7091"/>
                    <a:pt x="1581" y="14750"/>
                    <a:pt x="1581" y="14750"/>
                  </a:cubicBezTo>
                  <a:cubicBezTo>
                    <a:pt x="1581" y="14750"/>
                    <a:pt x="2052" y="16304"/>
                    <a:pt x="4195" y="16304"/>
                  </a:cubicBezTo>
                  <a:cubicBezTo>
                    <a:pt x="4487" y="16304"/>
                    <a:pt x="4810" y="16275"/>
                    <a:pt x="5168" y="16209"/>
                  </a:cubicBezTo>
                  <a:lnTo>
                    <a:pt x="21460" y="13747"/>
                  </a:lnTo>
                  <a:cubicBezTo>
                    <a:pt x="21460" y="13747"/>
                    <a:pt x="23253" y="13717"/>
                    <a:pt x="23618" y="11285"/>
                  </a:cubicBezTo>
                  <a:cubicBezTo>
                    <a:pt x="23618" y="11285"/>
                    <a:pt x="23618" y="9917"/>
                    <a:pt x="25229" y="9370"/>
                  </a:cubicBezTo>
                  <a:lnTo>
                    <a:pt x="24317" y="3200"/>
                  </a:lnTo>
                  <a:cubicBezTo>
                    <a:pt x="24317" y="3200"/>
                    <a:pt x="22828" y="2926"/>
                    <a:pt x="22463" y="2288"/>
                  </a:cubicBezTo>
                  <a:cubicBezTo>
                    <a:pt x="22099" y="1700"/>
                    <a:pt x="21295" y="0"/>
                    <a:pt x="202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6401281">
              <a:off x="1590346" y="3206249"/>
              <a:ext cx="182506" cy="171994"/>
            </a:xfrm>
            <a:custGeom>
              <a:avLst/>
              <a:gdLst/>
              <a:ahLst/>
              <a:cxnLst/>
              <a:rect l="l" t="t" r="r" b="b"/>
              <a:pathLst>
                <a:path w="8786" h="8279" extrusionOk="0">
                  <a:moveTo>
                    <a:pt x="7110" y="0"/>
                  </a:moveTo>
                  <a:cubicBezTo>
                    <a:pt x="7071" y="0"/>
                    <a:pt x="7032" y="3"/>
                    <a:pt x="6992" y="9"/>
                  </a:cubicBezTo>
                  <a:lnTo>
                    <a:pt x="700" y="951"/>
                  </a:lnTo>
                  <a:cubicBezTo>
                    <a:pt x="274" y="1012"/>
                    <a:pt x="1" y="1407"/>
                    <a:pt x="62" y="1832"/>
                  </a:cubicBezTo>
                  <a:lnTo>
                    <a:pt x="943" y="7638"/>
                  </a:lnTo>
                  <a:cubicBezTo>
                    <a:pt x="1001" y="8040"/>
                    <a:pt x="1356" y="8279"/>
                    <a:pt x="1728" y="8279"/>
                  </a:cubicBezTo>
                  <a:cubicBezTo>
                    <a:pt x="1750" y="8279"/>
                    <a:pt x="1772" y="8278"/>
                    <a:pt x="1794" y="8276"/>
                  </a:cubicBezTo>
                  <a:lnTo>
                    <a:pt x="8117" y="7334"/>
                  </a:lnTo>
                  <a:cubicBezTo>
                    <a:pt x="8542" y="7304"/>
                    <a:pt x="8785" y="6878"/>
                    <a:pt x="8755" y="6453"/>
                  </a:cubicBezTo>
                  <a:lnTo>
                    <a:pt x="7873" y="647"/>
                  </a:lnTo>
                  <a:cubicBezTo>
                    <a:pt x="7818" y="261"/>
                    <a:pt x="7488" y="0"/>
                    <a:pt x="7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21455">
              <a:off x="1675788" y="3468889"/>
              <a:ext cx="286504" cy="231081"/>
            </a:xfrm>
            <a:prstGeom prst="round2DiagRect">
              <a:avLst>
                <a:gd name="adj1" fmla="val 44147"/>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6401281">
              <a:off x="1767832" y="3540242"/>
              <a:ext cx="116201" cy="116837"/>
            </a:xfrm>
            <a:custGeom>
              <a:avLst/>
              <a:gdLst/>
              <a:ahLst/>
              <a:cxnLst/>
              <a:rect l="l" t="t" r="r" b="b"/>
              <a:pathLst>
                <a:path w="5594" h="5624" extrusionOk="0">
                  <a:moveTo>
                    <a:pt x="3375" y="0"/>
                  </a:moveTo>
                  <a:lnTo>
                    <a:pt x="1065" y="335"/>
                  </a:lnTo>
                  <a:lnTo>
                    <a:pt x="1277" y="1824"/>
                  </a:lnTo>
                  <a:lnTo>
                    <a:pt x="1" y="2037"/>
                  </a:lnTo>
                  <a:lnTo>
                    <a:pt x="335" y="4317"/>
                  </a:lnTo>
                  <a:lnTo>
                    <a:pt x="1642" y="4104"/>
                  </a:lnTo>
                  <a:lnTo>
                    <a:pt x="1855" y="5624"/>
                  </a:lnTo>
                  <a:lnTo>
                    <a:pt x="4135" y="5289"/>
                  </a:lnTo>
                  <a:lnTo>
                    <a:pt x="3952" y="3769"/>
                  </a:lnTo>
                  <a:lnTo>
                    <a:pt x="5594" y="3496"/>
                  </a:lnTo>
                  <a:lnTo>
                    <a:pt x="5229" y="1216"/>
                  </a:lnTo>
                  <a:lnTo>
                    <a:pt x="3618" y="1490"/>
                  </a:lnTo>
                  <a:lnTo>
                    <a:pt x="3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2">
    <p:bg>
      <p:bgPr>
        <a:solidFill>
          <a:srgbClr val="B3D3FA"/>
        </a:solidFill>
        <a:effectLst/>
      </p:bgPr>
    </p:bg>
    <p:spTree>
      <p:nvGrpSpPr>
        <p:cNvPr id="1" name="Shape 552"/>
        <p:cNvGrpSpPr/>
        <p:nvPr/>
      </p:nvGrpSpPr>
      <p:grpSpPr>
        <a:xfrm>
          <a:off x="0" y="0"/>
          <a:ext cx="0" cy="0"/>
          <a:chOff x="0" y="0"/>
          <a:chExt cx="0" cy="0"/>
        </a:xfrm>
      </p:grpSpPr>
      <p:sp>
        <p:nvSpPr>
          <p:cNvPr id="553" name="Google Shape;553;p16"/>
          <p:cNvSpPr txBox="1">
            <a:spLocks noGrp="1"/>
          </p:cNvSpPr>
          <p:nvPr>
            <p:ph type="title"/>
          </p:nvPr>
        </p:nvSpPr>
        <p:spPr>
          <a:xfrm flipH="1">
            <a:off x="663300" y="504150"/>
            <a:ext cx="78174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54" name="Google Shape;554;p16"/>
          <p:cNvSpPr/>
          <p:nvPr/>
        </p:nvSpPr>
        <p:spPr>
          <a:xfrm>
            <a:off x="0" y="4163775"/>
            <a:ext cx="9193714" cy="1037990"/>
          </a:xfrm>
          <a:custGeom>
            <a:avLst/>
            <a:gdLst/>
            <a:ahLst/>
            <a:cxnLst/>
            <a:rect l="l" t="t" r="r" b="b"/>
            <a:pathLst>
              <a:path w="284547" h="105460" extrusionOk="0">
                <a:moveTo>
                  <a:pt x="48785" y="1"/>
                </a:moveTo>
                <a:cubicBezTo>
                  <a:pt x="21761" y="1"/>
                  <a:pt x="6223" y="19645"/>
                  <a:pt x="0" y="30534"/>
                </a:cubicBezTo>
                <a:lnTo>
                  <a:pt x="0" y="103346"/>
                </a:lnTo>
                <a:lnTo>
                  <a:pt x="24065" y="103541"/>
                </a:lnTo>
                <a:lnTo>
                  <a:pt x="139704" y="104386"/>
                </a:lnTo>
                <a:lnTo>
                  <a:pt x="171118" y="104614"/>
                </a:lnTo>
                <a:lnTo>
                  <a:pt x="236483" y="105102"/>
                </a:lnTo>
                <a:lnTo>
                  <a:pt x="284547" y="105460"/>
                </a:lnTo>
                <a:lnTo>
                  <a:pt x="284547" y="19543"/>
                </a:lnTo>
                <a:cubicBezTo>
                  <a:pt x="281848" y="18730"/>
                  <a:pt x="279051" y="18242"/>
                  <a:pt x="276222" y="18144"/>
                </a:cubicBezTo>
                <a:cubicBezTo>
                  <a:pt x="275604" y="18112"/>
                  <a:pt x="274986" y="18112"/>
                  <a:pt x="274401" y="18112"/>
                </a:cubicBezTo>
                <a:cubicBezTo>
                  <a:pt x="273913" y="18144"/>
                  <a:pt x="273425" y="18144"/>
                  <a:pt x="272970" y="18177"/>
                </a:cubicBezTo>
                <a:cubicBezTo>
                  <a:pt x="272710" y="18177"/>
                  <a:pt x="272417" y="18209"/>
                  <a:pt x="272157" y="18209"/>
                </a:cubicBezTo>
                <a:cubicBezTo>
                  <a:pt x="271897" y="18242"/>
                  <a:pt x="271604" y="18275"/>
                  <a:pt x="271344" y="18275"/>
                </a:cubicBezTo>
                <a:cubicBezTo>
                  <a:pt x="270758" y="18340"/>
                  <a:pt x="270141" y="18405"/>
                  <a:pt x="269523" y="18502"/>
                </a:cubicBezTo>
                <a:cubicBezTo>
                  <a:pt x="266759" y="18892"/>
                  <a:pt x="263994" y="19510"/>
                  <a:pt x="261328" y="20356"/>
                </a:cubicBezTo>
                <a:cubicBezTo>
                  <a:pt x="260482" y="20616"/>
                  <a:pt x="259637" y="20876"/>
                  <a:pt x="258791" y="21201"/>
                </a:cubicBezTo>
                <a:lnTo>
                  <a:pt x="257751" y="21559"/>
                </a:lnTo>
                <a:cubicBezTo>
                  <a:pt x="257393" y="21689"/>
                  <a:pt x="257035" y="21819"/>
                  <a:pt x="256677" y="21982"/>
                </a:cubicBezTo>
                <a:lnTo>
                  <a:pt x="256255" y="22144"/>
                </a:lnTo>
                <a:lnTo>
                  <a:pt x="256190" y="22177"/>
                </a:lnTo>
                <a:cubicBezTo>
                  <a:pt x="255930" y="22274"/>
                  <a:pt x="255669" y="22372"/>
                  <a:pt x="255377" y="22502"/>
                </a:cubicBezTo>
                <a:lnTo>
                  <a:pt x="254694" y="22762"/>
                </a:lnTo>
                <a:cubicBezTo>
                  <a:pt x="254304" y="22925"/>
                  <a:pt x="253946" y="23087"/>
                  <a:pt x="253523" y="23283"/>
                </a:cubicBezTo>
                <a:cubicBezTo>
                  <a:pt x="244873" y="26990"/>
                  <a:pt x="235962" y="32193"/>
                  <a:pt x="226629" y="37233"/>
                </a:cubicBezTo>
                <a:cubicBezTo>
                  <a:pt x="221296" y="40128"/>
                  <a:pt x="215800" y="42924"/>
                  <a:pt x="210142" y="45363"/>
                </a:cubicBezTo>
                <a:lnTo>
                  <a:pt x="209134" y="45754"/>
                </a:lnTo>
                <a:cubicBezTo>
                  <a:pt x="208971" y="45851"/>
                  <a:pt x="208809" y="45916"/>
                  <a:pt x="208613" y="45981"/>
                </a:cubicBezTo>
                <a:lnTo>
                  <a:pt x="208288" y="46111"/>
                </a:lnTo>
                <a:lnTo>
                  <a:pt x="207540" y="46436"/>
                </a:lnTo>
                <a:lnTo>
                  <a:pt x="207410" y="46469"/>
                </a:lnTo>
                <a:cubicBezTo>
                  <a:pt x="207053" y="46599"/>
                  <a:pt x="206695" y="46762"/>
                  <a:pt x="206337" y="46892"/>
                </a:cubicBezTo>
                <a:cubicBezTo>
                  <a:pt x="204581" y="47510"/>
                  <a:pt x="202760" y="48030"/>
                  <a:pt x="200939" y="48388"/>
                </a:cubicBezTo>
                <a:cubicBezTo>
                  <a:pt x="200711" y="48420"/>
                  <a:pt x="200516" y="48453"/>
                  <a:pt x="200321" y="48485"/>
                </a:cubicBezTo>
                <a:cubicBezTo>
                  <a:pt x="200288" y="48518"/>
                  <a:pt x="200256" y="48518"/>
                  <a:pt x="200223" y="48518"/>
                </a:cubicBezTo>
                <a:lnTo>
                  <a:pt x="200028" y="48550"/>
                </a:lnTo>
                <a:cubicBezTo>
                  <a:pt x="199833" y="48583"/>
                  <a:pt x="199638" y="48615"/>
                  <a:pt x="199410" y="48648"/>
                </a:cubicBezTo>
                <a:cubicBezTo>
                  <a:pt x="196817" y="49041"/>
                  <a:pt x="194204" y="49238"/>
                  <a:pt x="191587" y="49238"/>
                </a:cubicBezTo>
                <a:cubicBezTo>
                  <a:pt x="189446" y="49238"/>
                  <a:pt x="187303" y="49106"/>
                  <a:pt x="185167" y="48843"/>
                </a:cubicBezTo>
                <a:cubicBezTo>
                  <a:pt x="184354" y="48745"/>
                  <a:pt x="183508" y="48648"/>
                  <a:pt x="182695" y="48518"/>
                </a:cubicBezTo>
                <a:lnTo>
                  <a:pt x="182208" y="48453"/>
                </a:lnTo>
                <a:lnTo>
                  <a:pt x="181947" y="48420"/>
                </a:lnTo>
                <a:cubicBezTo>
                  <a:pt x="178370" y="47835"/>
                  <a:pt x="174793" y="47054"/>
                  <a:pt x="171313" y="46079"/>
                </a:cubicBezTo>
                <a:lnTo>
                  <a:pt x="171151" y="46046"/>
                </a:lnTo>
                <a:cubicBezTo>
                  <a:pt x="163216" y="43835"/>
                  <a:pt x="154891" y="40713"/>
                  <a:pt x="146241" y="37006"/>
                </a:cubicBezTo>
                <a:cubicBezTo>
                  <a:pt x="145558" y="36713"/>
                  <a:pt x="144875" y="36420"/>
                  <a:pt x="144160" y="36128"/>
                </a:cubicBezTo>
                <a:cubicBezTo>
                  <a:pt x="142208" y="35250"/>
                  <a:pt x="140225" y="34372"/>
                  <a:pt x="138208" y="33494"/>
                </a:cubicBezTo>
                <a:lnTo>
                  <a:pt x="136192" y="32583"/>
                </a:lnTo>
                <a:cubicBezTo>
                  <a:pt x="120973" y="25656"/>
                  <a:pt x="104941" y="17689"/>
                  <a:pt x="88518" y="10828"/>
                </a:cubicBezTo>
                <a:cubicBezTo>
                  <a:pt x="86730" y="10080"/>
                  <a:pt x="84941" y="9332"/>
                  <a:pt x="83120" y="8616"/>
                </a:cubicBezTo>
                <a:cubicBezTo>
                  <a:pt x="81527" y="7966"/>
                  <a:pt x="79901" y="7348"/>
                  <a:pt x="78275" y="6730"/>
                </a:cubicBezTo>
                <a:cubicBezTo>
                  <a:pt x="77722" y="6502"/>
                  <a:pt x="77169" y="6275"/>
                  <a:pt x="76616" y="6080"/>
                </a:cubicBezTo>
                <a:cubicBezTo>
                  <a:pt x="74795" y="5397"/>
                  <a:pt x="73007" y="4746"/>
                  <a:pt x="71185" y="4096"/>
                </a:cubicBezTo>
                <a:cubicBezTo>
                  <a:pt x="70275" y="3771"/>
                  <a:pt x="69364" y="3478"/>
                  <a:pt x="68454" y="3185"/>
                </a:cubicBezTo>
                <a:lnTo>
                  <a:pt x="67348" y="2860"/>
                </a:lnTo>
                <a:lnTo>
                  <a:pt x="66730" y="2665"/>
                </a:lnTo>
                <a:cubicBezTo>
                  <a:pt x="64909" y="2145"/>
                  <a:pt x="63088" y="1690"/>
                  <a:pt x="61365" y="1332"/>
                </a:cubicBezTo>
                <a:lnTo>
                  <a:pt x="60909" y="1234"/>
                </a:lnTo>
                <a:lnTo>
                  <a:pt x="59804" y="1039"/>
                </a:lnTo>
                <a:cubicBezTo>
                  <a:pt x="55937" y="327"/>
                  <a:pt x="52266" y="1"/>
                  <a:pt x="48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6"/>
          <p:cNvSpPr/>
          <p:nvPr/>
        </p:nvSpPr>
        <p:spPr>
          <a:xfrm flipH="1">
            <a:off x="-33498" y="4440550"/>
            <a:ext cx="9227148" cy="761158"/>
          </a:xfrm>
          <a:custGeom>
            <a:avLst/>
            <a:gdLst/>
            <a:ahLst/>
            <a:cxnLst/>
            <a:rect l="l" t="t" r="r" b="b"/>
            <a:pathLst>
              <a:path w="284547" h="105460" extrusionOk="0">
                <a:moveTo>
                  <a:pt x="48785" y="1"/>
                </a:moveTo>
                <a:cubicBezTo>
                  <a:pt x="21761" y="1"/>
                  <a:pt x="6223" y="19645"/>
                  <a:pt x="0" y="30534"/>
                </a:cubicBezTo>
                <a:lnTo>
                  <a:pt x="0" y="103346"/>
                </a:lnTo>
                <a:lnTo>
                  <a:pt x="24065" y="103541"/>
                </a:lnTo>
                <a:lnTo>
                  <a:pt x="139704" y="104386"/>
                </a:lnTo>
                <a:lnTo>
                  <a:pt x="171118" y="104614"/>
                </a:lnTo>
                <a:lnTo>
                  <a:pt x="236483" y="105102"/>
                </a:lnTo>
                <a:lnTo>
                  <a:pt x="284547" y="105460"/>
                </a:lnTo>
                <a:lnTo>
                  <a:pt x="284547" y="19543"/>
                </a:lnTo>
                <a:cubicBezTo>
                  <a:pt x="281848" y="18730"/>
                  <a:pt x="279051" y="18242"/>
                  <a:pt x="276222" y="18144"/>
                </a:cubicBezTo>
                <a:cubicBezTo>
                  <a:pt x="275604" y="18112"/>
                  <a:pt x="274986" y="18112"/>
                  <a:pt x="274401" y="18112"/>
                </a:cubicBezTo>
                <a:cubicBezTo>
                  <a:pt x="273913" y="18144"/>
                  <a:pt x="273425" y="18144"/>
                  <a:pt x="272970" y="18177"/>
                </a:cubicBezTo>
                <a:cubicBezTo>
                  <a:pt x="272710" y="18177"/>
                  <a:pt x="272417" y="18209"/>
                  <a:pt x="272157" y="18209"/>
                </a:cubicBezTo>
                <a:cubicBezTo>
                  <a:pt x="271897" y="18242"/>
                  <a:pt x="271604" y="18275"/>
                  <a:pt x="271344" y="18275"/>
                </a:cubicBezTo>
                <a:cubicBezTo>
                  <a:pt x="270758" y="18340"/>
                  <a:pt x="270141" y="18405"/>
                  <a:pt x="269523" y="18502"/>
                </a:cubicBezTo>
                <a:cubicBezTo>
                  <a:pt x="266759" y="18892"/>
                  <a:pt x="263994" y="19510"/>
                  <a:pt x="261328" y="20356"/>
                </a:cubicBezTo>
                <a:cubicBezTo>
                  <a:pt x="260482" y="20616"/>
                  <a:pt x="259637" y="20876"/>
                  <a:pt x="258791" y="21201"/>
                </a:cubicBezTo>
                <a:lnTo>
                  <a:pt x="257751" y="21559"/>
                </a:lnTo>
                <a:cubicBezTo>
                  <a:pt x="257393" y="21689"/>
                  <a:pt x="257035" y="21819"/>
                  <a:pt x="256677" y="21982"/>
                </a:cubicBezTo>
                <a:lnTo>
                  <a:pt x="256255" y="22144"/>
                </a:lnTo>
                <a:lnTo>
                  <a:pt x="256190" y="22177"/>
                </a:lnTo>
                <a:cubicBezTo>
                  <a:pt x="255930" y="22274"/>
                  <a:pt x="255669" y="22372"/>
                  <a:pt x="255377" y="22502"/>
                </a:cubicBezTo>
                <a:lnTo>
                  <a:pt x="254694" y="22762"/>
                </a:lnTo>
                <a:cubicBezTo>
                  <a:pt x="254304" y="22925"/>
                  <a:pt x="253946" y="23087"/>
                  <a:pt x="253523" y="23283"/>
                </a:cubicBezTo>
                <a:cubicBezTo>
                  <a:pt x="244873" y="26990"/>
                  <a:pt x="235962" y="32193"/>
                  <a:pt x="226629" y="37233"/>
                </a:cubicBezTo>
                <a:cubicBezTo>
                  <a:pt x="221296" y="40128"/>
                  <a:pt x="215800" y="42924"/>
                  <a:pt x="210142" y="45363"/>
                </a:cubicBezTo>
                <a:lnTo>
                  <a:pt x="209134" y="45754"/>
                </a:lnTo>
                <a:cubicBezTo>
                  <a:pt x="208971" y="45851"/>
                  <a:pt x="208809" y="45916"/>
                  <a:pt x="208613" y="45981"/>
                </a:cubicBezTo>
                <a:lnTo>
                  <a:pt x="208288" y="46111"/>
                </a:lnTo>
                <a:lnTo>
                  <a:pt x="207540" y="46436"/>
                </a:lnTo>
                <a:lnTo>
                  <a:pt x="207410" y="46469"/>
                </a:lnTo>
                <a:cubicBezTo>
                  <a:pt x="207053" y="46599"/>
                  <a:pt x="206695" y="46762"/>
                  <a:pt x="206337" y="46892"/>
                </a:cubicBezTo>
                <a:cubicBezTo>
                  <a:pt x="204581" y="47510"/>
                  <a:pt x="202760" y="48030"/>
                  <a:pt x="200939" y="48388"/>
                </a:cubicBezTo>
                <a:cubicBezTo>
                  <a:pt x="200711" y="48420"/>
                  <a:pt x="200516" y="48453"/>
                  <a:pt x="200321" y="48485"/>
                </a:cubicBezTo>
                <a:cubicBezTo>
                  <a:pt x="200288" y="48518"/>
                  <a:pt x="200256" y="48518"/>
                  <a:pt x="200223" y="48518"/>
                </a:cubicBezTo>
                <a:lnTo>
                  <a:pt x="200028" y="48550"/>
                </a:lnTo>
                <a:cubicBezTo>
                  <a:pt x="199833" y="48583"/>
                  <a:pt x="199638" y="48615"/>
                  <a:pt x="199410" y="48648"/>
                </a:cubicBezTo>
                <a:cubicBezTo>
                  <a:pt x="196817" y="49041"/>
                  <a:pt x="194204" y="49238"/>
                  <a:pt x="191587" y="49238"/>
                </a:cubicBezTo>
                <a:cubicBezTo>
                  <a:pt x="189446" y="49238"/>
                  <a:pt x="187303" y="49106"/>
                  <a:pt x="185167" y="48843"/>
                </a:cubicBezTo>
                <a:cubicBezTo>
                  <a:pt x="184354" y="48745"/>
                  <a:pt x="183508" y="48648"/>
                  <a:pt x="182695" y="48518"/>
                </a:cubicBezTo>
                <a:lnTo>
                  <a:pt x="182208" y="48453"/>
                </a:lnTo>
                <a:lnTo>
                  <a:pt x="181947" y="48420"/>
                </a:lnTo>
                <a:cubicBezTo>
                  <a:pt x="178370" y="47835"/>
                  <a:pt x="174793" y="47054"/>
                  <a:pt x="171313" y="46079"/>
                </a:cubicBezTo>
                <a:lnTo>
                  <a:pt x="171151" y="46046"/>
                </a:lnTo>
                <a:cubicBezTo>
                  <a:pt x="163216" y="43835"/>
                  <a:pt x="154891" y="40713"/>
                  <a:pt x="146241" y="37006"/>
                </a:cubicBezTo>
                <a:cubicBezTo>
                  <a:pt x="145558" y="36713"/>
                  <a:pt x="144875" y="36420"/>
                  <a:pt x="144160" y="36128"/>
                </a:cubicBezTo>
                <a:cubicBezTo>
                  <a:pt x="142208" y="35250"/>
                  <a:pt x="140225" y="34372"/>
                  <a:pt x="138208" y="33494"/>
                </a:cubicBezTo>
                <a:lnTo>
                  <a:pt x="136192" y="32583"/>
                </a:lnTo>
                <a:cubicBezTo>
                  <a:pt x="120973" y="25656"/>
                  <a:pt x="104941" y="17689"/>
                  <a:pt x="88518" y="10828"/>
                </a:cubicBezTo>
                <a:cubicBezTo>
                  <a:pt x="86730" y="10080"/>
                  <a:pt x="84941" y="9332"/>
                  <a:pt x="83120" y="8616"/>
                </a:cubicBezTo>
                <a:cubicBezTo>
                  <a:pt x="81527" y="7966"/>
                  <a:pt x="79901" y="7348"/>
                  <a:pt x="78275" y="6730"/>
                </a:cubicBezTo>
                <a:cubicBezTo>
                  <a:pt x="77722" y="6502"/>
                  <a:pt x="77169" y="6275"/>
                  <a:pt x="76616" y="6080"/>
                </a:cubicBezTo>
                <a:cubicBezTo>
                  <a:pt x="74795" y="5397"/>
                  <a:pt x="73007" y="4746"/>
                  <a:pt x="71185" y="4096"/>
                </a:cubicBezTo>
                <a:cubicBezTo>
                  <a:pt x="70275" y="3771"/>
                  <a:pt x="69364" y="3478"/>
                  <a:pt x="68454" y="3185"/>
                </a:cubicBezTo>
                <a:lnTo>
                  <a:pt x="67348" y="2860"/>
                </a:lnTo>
                <a:lnTo>
                  <a:pt x="66730" y="2665"/>
                </a:lnTo>
                <a:cubicBezTo>
                  <a:pt x="64909" y="2145"/>
                  <a:pt x="63088" y="1690"/>
                  <a:pt x="61365" y="1332"/>
                </a:cubicBezTo>
                <a:lnTo>
                  <a:pt x="60909" y="1234"/>
                </a:lnTo>
                <a:lnTo>
                  <a:pt x="59804" y="1039"/>
                </a:lnTo>
                <a:cubicBezTo>
                  <a:pt x="55937" y="327"/>
                  <a:pt x="52266" y="1"/>
                  <a:pt x="487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16"/>
          <p:cNvGrpSpPr/>
          <p:nvPr/>
        </p:nvGrpSpPr>
        <p:grpSpPr>
          <a:xfrm>
            <a:off x="8776155" y="2217752"/>
            <a:ext cx="493429" cy="1540438"/>
            <a:chOff x="8432388" y="864659"/>
            <a:chExt cx="711609" cy="2221572"/>
          </a:xfrm>
        </p:grpSpPr>
        <p:sp>
          <p:nvSpPr>
            <p:cNvPr id="557" name="Google Shape;557;p16"/>
            <p:cNvSpPr/>
            <p:nvPr/>
          </p:nvSpPr>
          <p:spPr>
            <a:xfrm>
              <a:off x="8584280" y="1022244"/>
              <a:ext cx="538649" cy="2063987"/>
            </a:xfrm>
            <a:custGeom>
              <a:avLst/>
              <a:gdLst/>
              <a:ahLst/>
              <a:cxnLst/>
              <a:rect l="l" t="t" r="r" b="b"/>
              <a:pathLst>
                <a:path w="12586" h="48224" extrusionOk="0">
                  <a:moveTo>
                    <a:pt x="12314" y="1"/>
                  </a:moveTo>
                  <a:cubicBezTo>
                    <a:pt x="12207" y="1"/>
                    <a:pt x="12102" y="41"/>
                    <a:pt x="12033" y="127"/>
                  </a:cubicBezTo>
                  <a:cubicBezTo>
                    <a:pt x="12000" y="160"/>
                    <a:pt x="11870" y="322"/>
                    <a:pt x="11578" y="615"/>
                  </a:cubicBezTo>
                  <a:cubicBezTo>
                    <a:pt x="11415" y="810"/>
                    <a:pt x="11155" y="1070"/>
                    <a:pt x="10895" y="1396"/>
                  </a:cubicBezTo>
                  <a:cubicBezTo>
                    <a:pt x="10537" y="1753"/>
                    <a:pt x="10147" y="2241"/>
                    <a:pt x="9724" y="2761"/>
                  </a:cubicBezTo>
                  <a:cubicBezTo>
                    <a:pt x="9464" y="3087"/>
                    <a:pt x="9204" y="3412"/>
                    <a:pt x="8911" y="3802"/>
                  </a:cubicBezTo>
                  <a:cubicBezTo>
                    <a:pt x="8488" y="4290"/>
                    <a:pt x="8066" y="4875"/>
                    <a:pt x="7643" y="5460"/>
                  </a:cubicBezTo>
                  <a:cubicBezTo>
                    <a:pt x="7350" y="5818"/>
                    <a:pt x="7090" y="6176"/>
                    <a:pt x="6830" y="6599"/>
                  </a:cubicBezTo>
                  <a:cubicBezTo>
                    <a:pt x="6440" y="7119"/>
                    <a:pt x="6082" y="7672"/>
                    <a:pt x="5692" y="8257"/>
                  </a:cubicBezTo>
                  <a:cubicBezTo>
                    <a:pt x="5464" y="8647"/>
                    <a:pt x="5204" y="9070"/>
                    <a:pt x="4944" y="9460"/>
                  </a:cubicBezTo>
                  <a:cubicBezTo>
                    <a:pt x="4488" y="10241"/>
                    <a:pt x="4033" y="11054"/>
                    <a:pt x="3610" y="11867"/>
                  </a:cubicBezTo>
                  <a:cubicBezTo>
                    <a:pt x="3448" y="12192"/>
                    <a:pt x="3253" y="12550"/>
                    <a:pt x="3090" y="12875"/>
                  </a:cubicBezTo>
                  <a:cubicBezTo>
                    <a:pt x="2700" y="13655"/>
                    <a:pt x="2342" y="14468"/>
                    <a:pt x="2017" y="15314"/>
                  </a:cubicBezTo>
                  <a:cubicBezTo>
                    <a:pt x="1854" y="15737"/>
                    <a:pt x="1659" y="16159"/>
                    <a:pt x="1529" y="16615"/>
                  </a:cubicBezTo>
                  <a:cubicBezTo>
                    <a:pt x="1236" y="17428"/>
                    <a:pt x="976" y="18241"/>
                    <a:pt x="781" y="19054"/>
                  </a:cubicBezTo>
                  <a:cubicBezTo>
                    <a:pt x="684" y="19346"/>
                    <a:pt x="619" y="19704"/>
                    <a:pt x="554" y="19932"/>
                  </a:cubicBezTo>
                  <a:cubicBezTo>
                    <a:pt x="488" y="20192"/>
                    <a:pt x="423" y="20452"/>
                    <a:pt x="391" y="20712"/>
                  </a:cubicBezTo>
                  <a:cubicBezTo>
                    <a:pt x="261" y="21460"/>
                    <a:pt x="163" y="22208"/>
                    <a:pt x="98" y="22989"/>
                  </a:cubicBezTo>
                  <a:cubicBezTo>
                    <a:pt x="66" y="23541"/>
                    <a:pt x="33" y="24094"/>
                    <a:pt x="33" y="24680"/>
                  </a:cubicBezTo>
                  <a:cubicBezTo>
                    <a:pt x="1" y="25330"/>
                    <a:pt x="33" y="25980"/>
                    <a:pt x="66" y="26663"/>
                  </a:cubicBezTo>
                  <a:cubicBezTo>
                    <a:pt x="66" y="27281"/>
                    <a:pt x="131" y="27899"/>
                    <a:pt x="163" y="28549"/>
                  </a:cubicBezTo>
                  <a:cubicBezTo>
                    <a:pt x="196" y="28875"/>
                    <a:pt x="228" y="29167"/>
                    <a:pt x="261" y="29492"/>
                  </a:cubicBezTo>
                  <a:cubicBezTo>
                    <a:pt x="326" y="30013"/>
                    <a:pt x="391" y="30566"/>
                    <a:pt x="456" y="31151"/>
                  </a:cubicBezTo>
                  <a:cubicBezTo>
                    <a:pt x="554" y="31639"/>
                    <a:pt x="619" y="32127"/>
                    <a:pt x="716" y="32647"/>
                  </a:cubicBezTo>
                  <a:cubicBezTo>
                    <a:pt x="846" y="33557"/>
                    <a:pt x="1041" y="34533"/>
                    <a:pt x="1236" y="35509"/>
                  </a:cubicBezTo>
                  <a:cubicBezTo>
                    <a:pt x="1334" y="35899"/>
                    <a:pt x="1399" y="36257"/>
                    <a:pt x="1497" y="36679"/>
                  </a:cubicBezTo>
                  <a:cubicBezTo>
                    <a:pt x="1594" y="37102"/>
                    <a:pt x="1692" y="37525"/>
                    <a:pt x="1789" y="37980"/>
                  </a:cubicBezTo>
                  <a:cubicBezTo>
                    <a:pt x="1952" y="38598"/>
                    <a:pt x="2114" y="39183"/>
                    <a:pt x="2245" y="39736"/>
                  </a:cubicBezTo>
                  <a:cubicBezTo>
                    <a:pt x="2375" y="40159"/>
                    <a:pt x="2472" y="40517"/>
                    <a:pt x="2570" y="40939"/>
                  </a:cubicBezTo>
                  <a:cubicBezTo>
                    <a:pt x="2830" y="41947"/>
                    <a:pt x="3123" y="42891"/>
                    <a:pt x="3383" y="43736"/>
                  </a:cubicBezTo>
                  <a:cubicBezTo>
                    <a:pt x="3513" y="44224"/>
                    <a:pt x="3675" y="44647"/>
                    <a:pt x="3805" y="45069"/>
                  </a:cubicBezTo>
                  <a:cubicBezTo>
                    <a:pt x="3936" y="45525"/>
                    <a:pt x="4066" y="45947"/>
                    <a:pt x="4196" y="46338"/>
                  </a:cubicBezTo>
                  <a:cubicBezTo>
                    <a:pt x="4553" y="47346"/>
                    <a:pt x="4781" y="47964"/>
                    <a:pt x="4781" y="47964"/>
                  </a:cubicBezTo>
                  <a:cubicBezTo>
                    <a:pt x="4846" y="48094"/>
                    <a:pt x="5009" y="48191"/>
                    <a:pt x="5171" y="48224"/>
                  </a:cubicBezTo>
                  <a:cubicBezTo>
                    <a:pt x="5236" y="48224"/>
                    <a:pt x="5269" y="48191"/>
                    <a:pt x="5301" y="48191"/>
                  </a:cubicBezTo>
                  <a:cubicBezTo>
                    <a:pt x="5529" y="48094"/>
                    <a:pt x="5627" y="47866"/>
                    <a:pt x="5562" y="47671"/>
                  </a:cubicBezTo>
                  <a:cubicBezTo>
                    <a:pt x="5529" y="47638"/>
                    <a:pt x="5366" y="47151"/>
                    <a:pt x="5074" y="46305"/>
                  </a:cubicBezTo>
                  <a:cubicBezTo>
                    <a:pt x="4911" y="45915"/>
                    <a:pt x="4749" y="45427"/>
                    <a:pt x="4586" y="44907"/>
                  </a:cubicBezTo>
                  <a:cubicBezTo>
                    <a:pt x="4488" y="44582"/>
                    <a:pt x="4358" y="44224"/>
                    <a:pt x="4228" y="43834"/>
                  </a:cubicBezTo>
                  <a:cubicBezTo>
                    <a:pt x="3936" y="42923"/>
                    <a:pt x="3643" y="41850"/>
                    <a:pt x="3318" y="40712"/>
                  </a:cubicBezTo>
                  <a:cubicBezTo>
                    <a:pt x="3188" y="40321"/>
                    <a:pt x="3090" y="39931"/>
                    <a:pt x="2992" y="39508"/>
                  </a:cubicBezTo>
                  <a:cubicBezTo>
                    <a:pt x="2732" y="38565"/>
                    <a:pt x="2472" y="37525"/>
                    <a:pt x="2245" y="36484"/>
                  </a:cubicBezTo>
                  <a:cubicBezTo>
                    <a:pt x="2147" y="36061"/>
                    <a:pt x="2049" y="35671"/>
                    <a:pt x="1984" y="35248"/>
                  </a:cubicBezTo>
                  <a:cubicBezTo>
                    <a:pt x="1789" y="34370"/>
                    <a:pt x="1627" y="33492"/>
                    <a:pt x="1464" y="32582"/>
                  </a:cubicBezTo>
                  <a:cubicBezTo>
                    <a:pt x="1399" y="32224"/>
                    <a:pt x="1367" y="31899"/>
                    <a:pt x="1301" y="31541"/>
                  </a:cubicBezTo>
                  <a:cubicBezTo>
                    <a:pt x="1204" y="30826"/>
                    <a:pt x="1106" y="30143"/>
                    <a:pt x="1041" y="29427"/>
                  </a:cubicBezTo>
                  <a:cubicBezTo>
                    <a:pt x="1009" y="29200"/>
                    <a:pt x="976" y="28972"/>
                    <a:pt x="976" y="28745"/>
                  </a:cubicBezTo>
                  <a:cubicBezTo>
                    <a:pt x="944" y="28452"/>
                    <a:pt x="911" y="28192"/>
                    <a:pt x="911" y="27899"/>
                  </a:cubicBezTo>
                  <a:cubicBezTo>
                    <a:pt x="814" y="26858"/>
                    <a:pt x="781" y="25818"/>
                    <a:pt x="781" y="24777"/>
                  </a:cubicBezTo>
                  <a:cubicBezTo>
                    <a:pt x="814" y="24452"/>
                    <a:pt x="814" y="24127"/>
                    <a:pt x="814" y="23769"/>
                  </a:cubicBezTo>
                  <a:cubicBezTo>
                    <a:pt x="846" y="22858"/>
                    <a:pt x="944" y="21915"/>
                    <a:pt x="1106" y="21005"/>
                  </a:cubicBezTo>
                  <a:cubicBezTo>
                    <a:pt x="1171" y="20680"/>
                    <a:pt x="1236" y="20387"/>
                    <a:pt x="1301" y="20127"/>
                  </a:cubicBezTo>
                  <a:cubicBezTo>
                    <a:pt x="1301" y="20094"/>
                    <a:pt x="1301" y="20062"/>
                    <a:pt x="1301" y="20029"/>
                  </a:cubicBezTo>
                  <a:cubicBezTo>
                    <a:pt x="1529" y="18989"/>
                    <a:pt x="1854" y="17948"/>
                    <a:pt x="2212" y="16940"/>
                  </a:cubicBezTo>
                  <a:cubicBezTo>
                    <a:pt x="2342" y="16582"/>
                    <a:pt x="2472" y="16224"/>
                    <a:pt x="2602" y="15899"/>
                  </a:cubicBezTo>
                  <a:cubicBezTo>
                    <a:pt x="2992" y="14956"/>
                    <a:pt x="3415" y="14046"/>
                    <a:pt x="3838" y="13168"/>
                  </a:cubicBezTo>
                  <a:cubicBezTo>
                    <a:pt x="4001" y="12777"/>
                    <a:pt x="4196" y="12420"/>
                    <a:pt x="4391" y="12062"/>
                  </a:cubicBezTo>
                  <a:cubicBezTo>
                    <a:pt x="4814" y="11314"/>
                    <a:pt x="5204" y="10599"/>
                    <a:pt x="5627" y="9916"/>
                  </a:cubicBezTo>
                  <a:cubicBezTo>
                    <a:pt x="5822" y="9590"/>
                    <a:pt x="5984" y="9265"/>
                    <a:pt x="6179" y="8973"/>
                  </a:cubicBezTo>
                  <a:cubicBezTo>
                    <a:pt x="6602" y="8290"/>
                    <a:pt x="7025" y="7672"/>
                    <a:pt x="7448" y="7054"/>
                  </a:cubicBezTo>
                  <a:cubicBezTo>
                    <a:pt x="7675" y="6761"/>
                    <a:pt x="7870" y="6436"/>
                    <a:pt x="8098" y="6143"/>
                  </a:cubicBezTo>
                  <a:cubicBezTo>
                    <a:pt x="8586" y="5493"/>
                    <a:pt x="9041" y="4843"/>
                    <a:pt x="9496" y="4290"/>
                  </a:cubicBezTo>
                  <a:cubicBezTo>
                    <a:pt x="9757" y="3965"/>
                    <a:pt x="9984" y="3672"/>
                    <a:pt x="10212" y="3379"/>
                  </a:cubicBezTo>
                  <a:cubicBezTo>
                    <a:pt x="10700" y="2794"/>
                    <a:pt x="11155" y="2274"/>
                    <a:pt x="11513" y="1851"/>
                  </a:cubicBezTo>
                  <a:cubicBezTo>
                    <a:pt x="11935" y="1396"/>
                    <a:pt x="12261" y="1038"/>
                    <a:pt x="12423" y="843"/>
                  </a:cubicBezTo>
                  <a:lnTo>
                    <a:pt x="12586" y="680"/>
                  </a:lnTo>
                  <a:lnTo>
                    <a:pt x="12586" y="95"/>
                  </a:lnTo>
                  <a:cubicBezTo>
                    <a:pt x="12509" y="33"/>
                    <a:pt x="12411" y="1"/>
                    <a:pt x="12314"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6"/>
            <p:cNvSpPr/>
            <p:nvPr/>
          </p:nvSpPr>
          <p:spPr>
            <a:xfrm>
              <a:off x="9015005" y="864659"/>
              <a:ext cx="128992" cy="220334"/>
            </a:xfrm>
            <a:custGeom>
              <a:avLst/>
              <a:gdLst/>
              <a:ahLst/>
              <a:cxnLst/>
              <a:rect l="l" t="t" r="r" b="b"/>
              <a:pathLst>
                <a:path w="3014" h="5148" extrusionOk="0">
                  <a:moveTo>
                    <a:pt x="1444" y="1"/>
                  </a:moveTo>
                  <a:cubicBezTo>
                    <a:pt x="0" y="1"/>
                    <a:pt x="480" y="5015"/>
                    <a:pt x="896" y="5143"/>
                  </a:cubicBezTo>
                  <a:cubicBezTo>
                    <a:pt x="905" y="5146"/>
                    <a:pt x="916" y="5148"/>
                    <a:pt x="926" y="5148"/>
                  </a:cubicBezTo>
                  <a:cubicBezTo>
                    <a:pt x="1476" y="5148"/>
                    <a:pt x="3014" y="196"/>
                    <a:pt x="1514" y="4"/>
                  </a:cubicBezTo>
                  <a:cubicBezTo>
                    <a:pt x="1490" y="2"/>
                    <a:pt x="1467" y="1"/>
                    <a:pt x="1444"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6"/>
            <p:cNvSpPr/>
            <p:nvPr/>
          </p:nvSpPr>
          <p:spPr>
            <a:xfrm>
              <a:off x="9056092" y="1055499"/>
              <a:ext cx="66850" cy="52944"/>
            </a:xfrm>
            <a:custGeom>
              <a:avLst/>
              <a:gdLst/>
              <a:ahLst/>
              <a:cxnLst/>
              <a:rect l="l" t="t" r="r" b="b"/>
              <a:pathLst>
                <a:path w="1562" h="1237" extrusionOk="0">
                  <a:moveTo>
                    <a:pt x="1562" y="1"/>
                  </a:moveTo>
                  <a:lnTo>
                    <a:pt x="1399" y="98"/>
                  </a:lnTo>
                  <a:cubicBezTo>
                    <a:pt x="619" y="391"/>
                    <a:pt x="1" y="749"/>
                    <a:pt x="98" y="911"/>
                  </a:cubicBezTo>
                  <a:cubicBezTo>
                    <a:pt x="98" y="976"/>
                    <a:pt x="261" y="1041"/>
                    <a:pt x="489" y="1106"/>
                  </a:cubicBezTo>
                  <a:cubicBezTo>
                    <a:pt x="846" y="1171"/>
                    <a:pt x="1204" y="1204"/>
                    <a:pt x="1562" y="1236"/>
                  </a:cubicBezTo>
                  <a:lnTo>
                    <a:pt x="1562" y="1"/>
                  </a:ln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6"/>
            <p:cNvSpPr/>
            <p:nvPr/>
          </p:nvSpPr>
          <p:spPr>
            <a:xfrm>
              <a:off x="8925941" y="970500"/>
              <a:ext cx="130575" cy="220206"/>
            </a:xfrm>
            <a:custGeom>
              <a:avLst/>
              <a:gdLst/>
              <a:ahLst/>
              <a:cxnLst/>
              <a:rect l="l" t="t" r="r" b="b"/>
              <a:pathLst>
                <a:path w="3051" h="5145" extrusionOk="0">
                  <a:moveTo>
                    <a:pt x="1457" y="1"/>
                  </a:moveTo>
                  <a:cubicBezTo>
                    <a:pt x="0" y="1"/>
                    <a:pt x="608" y="5013"/>
                    <a:pt x="1026" y="5141"/>
                  </a:cubicBezTo>
                  <a:cubicBezTo>
                    <a:pt x="1034" y="5144"/>
                    <a:pt x="1042" y="5145"/>
                    <a:pt x="1050" y="5145"/>
                  </a:cubicBezTo>
                  <a:cubicBezTo>
                    <a:pt x="1592" y="5145"/>
                    <a:pt x="3050" y="99"/>
                    <a:pt x="1513" y="3"/>
                  </a:cubicBezTo>
                  <a:cubicBezTo>
                    <a:pt x="1494" y="1"/>
                    <a:pt x="1476" y="1"/>
                    <a:pt x="1457"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6"/>
            <p:cNvSpPr/>
            <p:nvPr/>
          </p:nvSpPr>
          <p:spPr>
            <a:xfrm>
              <a:off x="8974004" y="1136217"/>
              <a:ext cx="148935" cy="74857"/>
            </a:xfrm>
            <a:custGeom>
              <a:avLst/>
              <a:gdLst/>
              <a:ahLst/>
              <a:cxnLst/>
              <a:rect l="l" t="t" r="r" b="b"/>
              <a:pathLst>
                <a:path w="3480" h="1749" extrusionOk="0">
                  <a:moveTo>
                    <a:pt x="3480" y="1"/>
                  </a:moveTo>
                  <a:cubicBezTo>
                    <a:pt x="2667" y="131"/>
                    <a:pt x="1854" y="391"/>
                    <a:pt x="1106" y="716"/>
                  </a:cubicBezTo>
                  <a:cubicBezTo>
                    <a:pt x="455" y="1009"/>
                    <a:pt x="0" y="1334"/>
                    <a:pt x="65" y="1497"/>
                  </a:cubicBezTo>
                  <a:cubicBezTo>
                    <a:pt x="65" y="1529"/>
                    <a:pt x="195" y="1594"/>
                    <a:pt x="390" y="1627"/>
                  </a:cubicBezTo>
                  <a:cubicBezTo>
                    <a:pt x="894" y="1708"/>
                    <a:pt x="1407" y="1749"/>
                    <a:pt x="1923" y="1749"/>
                  </a:cubicBezTo>
                  <a:cubicBezTo>
                    <a:pt x="2439" y="1749"/>
                    <a:pt x="2959" y="1708"/>
                    <a:pt x="3480" y="1627"/>
                  </a:cubicBezTo>
                  <a:lnTo>
                    <a:pt x="3480" y="1"/>
                  </a:ln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6"/>
            <p:cNvSpPr/>
            <p:nvPr/>
          </p:nvSpPr>
          <p:spPr>
            <a:xfrm>
              <a:off x="8825579" y="1090294"/>
              <a:ext cx="130960" cy="221447"/>
            </a:xfrm>
            <a:custGeom>
              <a:avLst/>
              <a:gdLst/>
              <a:ahLst/>
              <a:cxnLst/>
              <a:rect l="l" t="t" r="r" b="b"/>
              <a:pathLst>
                <a:path w="3060" h="5174" extrusionOk="0">
                  <a:moveTo>
                    <a:pt x="1520" y="0"/>
                  </a:moveTo>
                  <a:cubicBezTo>
                    <a:pt x="0" y="0"/>
                    <a:pt x="902" y="5042"/>
                    <a:pt x="1354" y="5171"/>
                  </a:cubicBezTo>
                  <a:cubicBezTo>
                    <a:pt x="1361" y="5173"/>
                    <a:pt x="1367" y="5174"/>
                    <a:pt x="1374" y="5174"/>
                  </a:cubicBezTo>
                  <a:cubicBezTo>
                    <a:pt x="1904" y="5174"/>
                    <a:pt x="3059" y="33"/>
                    <a:pt x="1550" y="1"/>
                  </a:cubicBezTo>
                  <a:cubicBezTo>
                    <a:pt x="1540" y="0"/>
                    <a:pt x="1530" y="0"/>
                    <a:pt x="1520"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6"/>
            <p:cNvSpPr/>
            <p:nvPr/>
          </p:nvSpPr>
          <p:spPr>
            <a:xfrm>
              <a:off x="8881730" y="1245354"/>
              <a:ext cx="233803" cy="82690"/>
            </a:xfrm>
            <a:custGeom>
              <a:avLst/>
              <a:gdLst/>
              <a:ahLst/>
              <a:cxnLst/>
              <a:rect l="l" t="t" r="r" b="b"/>
              <a:pathLst>
                <a:path w="5463" h="1932" extrusionOk="0">
                  <a:moveTo>
                    <a:pt x="4281" y="1"/>
                  </a:moveTo>
                  <a:cubicBezTo>
                    <a:pt x="2768" y="1"/>
                    <a:pt x="0" y="1374"/>
                    <a:pt x="172" y="1743"/>
                  </a:cubicBezTo>
                  <a:cubicBezTo>
                    <a:pt x="231" y="1861"/>
                    <a:pt x="745" y="1931"/>
                    <a:pt x="1423" y="1931"/>
                  </a:cubicBezTo>
                  <a:cubicBezTo>
                    <a:pt x="2998" y="1931"/>
                    <a:pt x="5463" y="1553"/>
                    <a:pt x="5213" y="508"/>
                  </a:cubicBezTo>
                  <a:cubicBezTo>
                    <a:pt x="5126" y="143"/>
                    <a:pt x="4769" y="1"/>
                    <a:pt x="4281"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6"/>
            <p:cNvSpPr/>
            <p:nvPr/>
          </p:nvSpPr>
          <p:spPr>
            <a:xfrm>
              <a:off x="8736001" y="1211372"/>
              <a:ext cx="133015" cy="222817"/>
            </a:xfrm>
            <a:custGeom>
              <a:avLst/>
              <a:gdLst/>
              <a:ahLst/>
              <a:cxnLst/>
              <a:rect l="l" t="t" r="r" b="b"/>
              <a:pathLst>
                <a:path w="3108" h="5206" extrusionOk="0">
                  <a:moveTo>
                    <a:pt x="1561" y="1"/>
                  </a:moveTo>
                  <a:cubicBezTo>
                    <a:pt x="0" y="1"/>
                    <a:pt x="1106" y="5106"/>
                    <a:pt x="1561" y="5204"/>
                  </a:cubicBezTo>
                  <a:cubicBezTo>
                    <a:pt x="1566" y="5205"/>
                    <a:pt x="1571" y="5205"/>
                    <a:pt x="1576" y="5205"/>
                  </a:cubicBezTo>
                  <a:cubicBezTo>
                    <a:pt x="2100" y="5205"/>
                    <a:pt x="3108" y="1"/>
                    <a:pt x="1561"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6"/>
            <p:cNvSpPr/>
            <p:nvPr/>
          </p:nvSpPr>
          <p:spPr>
            <a:xfrm>
              <a:off x="8801141" y="1359456"/>
              <a:ext cx="235044" cy="88682"/>
            </a:xfrm>
            <a:custGeom>
              <a:avLst/>
              <a:gdLst/>
              <a:ahLst/>
              <a:cxnLst/>
              <a:rect l="l" t="t" r="r" b="b"/>
              <a:pathLst>
                <a:path w="5492" h="2072" extrusionOk="0">
                  <a:moveTo>
                    <a:pt x="4318" y="0"/>
                  </a:moveTo>
                  <a:cubicBezTo>
                    <a:pt x="2827" y="0"/>
                    <a:pt x="1" y="1555"/>
                    <a:pt x="202" y="1907"/>
                  </a:cubicBezTo>
                  <a:cubicBezTo>
                    <a:pt x="252" y="2015"/>
                    <a:pt x="629" y="2072"/>
                    <a:pt x="1157" y="2072"/>
                  </a:cubicBezTo>
                  <a:cubicBezTo>
                    <a:pt x="2691" y="2072"/>
                    <a:pt x="5492" y="1589"/>
                    <a:pt x="5177" y="476"/>
                  </a:cubicBezTo>
                  <a:cubicBezTo>
                    <a:pt x="5081" y="135"/>
                    <a:pt x="4758" y="0"/>
                    <a:pt x="4318"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6"/>
            <p:cNvSpPr/>
            <p:nvPr/>
          </p:nvSpPr>
          <p:spPr>
            <a:xfrm>
              <a:off x="8639961" y="1351923"/>
              <a:ext cx="131132" cy="221447"/>
            </a:xfrm>
            <a:custGeom>
              <a:avLst/>
              <a:gdLst/>
              <a:ahLst/>
              <a:cxnLst/>
              <a:rect l="l" t="t" r="r" b="b"/>
              <a:pathLst>
                <a:path w="3064" h="5174" extrusionOk="0">
                  <a:moveTo>
                    <a:pt x="1602" y="0"/>
                  </a:moveTo>
                  <a:cubicBezTo>
                    <a:pt x="1589" y="0"/>
                    <a:pt x="1575" y="0"/>
                    <a:pt x="1561" y="1"/>
                  </a:cubicBezTo>
                  <a:cubicBezTo>
                    <a:pt x="0" y="99"/>
                    <a:pt x="1399" y="5107"/>
                    <a:pt x="1854" y="5172"/>
                  </a:cubicBezTo>
                  <a:cubicBezTo>
                    <a:pt x="1859" y="5173"/>
                    <a:pt x="1863" y="5173"/>
                    <a:pt x="1868" y="5173"/>
                  </a:cubicBezTo>
                  <a:cubicBezTo>
                    <a:pt x="2382" y="5173"/>
                    <a:pt x="3064" y="0"/>
                    <a:pt x="1602"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6"/>
            <p:cNvSpPr/>
            <p:nvPr/>
          </p:nvSpPr>
          <p:spPr>
            <a:xfrm>
              <a:off x="8717427" y="1489564"/>
              <a:ext cx="235643" cy="96856"/>
            </a:xfrm>
            <a:custGeom>
              <a:avLst/>
              <a:gdLst/>
              <a:ahLst/>
              <a:cxnLst/>
              <a:rect l="l" t="t" r="r" b="b"/>
              <a:pathLst>
                <a:path w="5506" h="2263" extrusionOk="0">
                  <a:moveTo>
                    <a:pt x="4311" y="1"/>
                  </a:moveTo>
                  <a:cubicBezTo>
                    <a:pt x="2857" y="1"/>
                    <a:pt x="1" y="1790"/>
                    <a:pt x="207" y="2151"/>
                  </a:cubicBezTo>
                  <a:cubicBezTo>
                    <a:pt x="250" y="2226"/>
                    <a:pt x="475" y="2262"/>
                    <a:pt x="807" y="2262"/>
                  </a:cubicBezTo>
                  <a:cubicBezTo>
                    <a:pt x="2206" y="2262"/>
                    <a:pt x="5505" y="1611"/>
                    <a:pt x="5085" y="428"/>
                  </a:cubicBezTo>
                  <a:cubicBezTo>
                    <a:pt x="4977" y="124"/>
                    <a:pt x="4692" y="1"/>
                    <a:pt x="4311"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6"/>
            <p:cNvSpPr/>
            <p:nvPr/>
          </p:nvSpPr>
          <p:spPr>
            <a:xfrm>
              <a:off x="8548116" y="1521150"/>
              <a:ext cx="130190" cy="217766"/>
            </a:xfrm>
            <a:custGeom>
              <a:avLst/>
              <a:gdLst/>
              <a:ahLst/>
              <a:cxnLst/>
              <a:rect l="l" t="t" r="r" b="b"/>
              <a:pathLst>
                <a:path w="3042" h="5088" extrusionOk="0">
                  <a:moveTo>
                    <a:pt x="1656" y="1"/>
                  </a:moveTo>
                  <a:cubicBezTo>
                    <a:pt x="1615" y="1"/>
                    <a:pt x="1572" y="5"/>
                    <a:pt x="1529" y="15"/>
                  </a:cubicBezTo>
                  <a:cubicBezTo>
                    <a:pt x="0" y="307"/>
                    <a:pt x="2081" y="5088"/>
                    <a:pt x="2537" y="5088"/>
                  </a:cubicBezTo>
                  <a:cubicBezTo>
                    <a:pt x="3042" y="5088"/>
                    <a:pt x="3026" y="1"/>
                    <a:pt x="1656"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6"/>
            <p:cNvSpPr/>
            <p:nvPr/>
          </p:nvSpPr>
          <p:spPr>
            <a:xfrm>
              <a:off x="8653486" y="1629730"/>
              <a:ext cx="235172" cy="117272"/>
            </a:xfrm>
            <a:custGeom>
              <a:avLst/>
              <a:gdLst/>
              <a:ahLst/>
              <a:cxnLst/>
              <a:rect l="l" t="t" r="r" b="b"/>
              <a:pathLst>
                <a:path w="5495" h="2740" extrusionOk="0">
                  <a:moveTo>
                    <a:pt x="4253" y="0"/>
                  </a:moveTo>
                  <a:cubicBezTo>
                    <a:pt x="2860" y="0"/>
                    <a:pt x="0" y="2357"/>
                    <a:pt x="270" y="2681"/>
                  </a:cubicBezTo>
                  <a:cubicBezTo>
                    <a:pt x="303" y="2721"/>
                    <a:pt x="394" y="2740"/>
                    <a:pt x="531" y="2740"/>
                  </a:cubicBezTo>
                  <a:cubicBezTo>
                    <a:pt x="1612" y="2740"/>
                    <a:pt x="5494" y="1552"/>
                    <a:pt x="4888" y="339"/>
                  </a:cubicBezTo>
                  <a:cubicBezTo>
                    <a:pt x="4765" y="100"/>
                    <a:pt x="4540" y="0"/>
                    <a:pt x="4253"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6"/>
            <p:cNvSpPr/>
            <p:nvPr/>
          </p:nvSpPr>
          <p:spPr>
            <a:xfrm>
              <a:off x="8485715" y="1700305"/>
              <a:ext cx="145084" cy="214000"/>
            </a:xfrm>
            <a:custGeom>
              <a:avLst/>
              <a:gdLst/>
              <a:ahLst/>
              <a:cxnLst/>
              <a:rect l="l" t="t" r="r" b="b"/>
              <a:pathLst>
                <a:path w="3390" h="5000" extrusionOk="0">
                  <a:moveTo>
                    <a:pt x="1656" y="0"/>
                  </a:moveTo>
                  <a:cubicBezTo>
                    <a:pt x="1603" y="0"/>
                    <a:pt x="1547" y="8"/>
                    <a:pt x="1491" y="24"/>
                  </a:cubicBezTo>
                  <a:cubicBezTo>
                    <a:pt x="0" y="445"/>
                    <a:pt x="2417" y="4999"/>
                    <a:pt x="2884" y="4999"/>
                  </a:cubicBezTo>
                  <a:cubicBezTo>
                    <a:pt x="2886" y="4999"/>
                    <a:pt x="2887" y="4999"/>
                    <a:pt x="2889" y="4999"/>
                  </a:cubicBezTo>
                  <a:cubicBezTo>
                    <a:pt x="3390" y="4968"/>
                    <a:pt x="3017" y="0"/>
                    <a:pt x="1656"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6"/>
            <p:cNvSpPr/>
            <p:nvPr/>
          </p:nvSpPr>
          <p:spPr>
            <a:xfrm>
              <a:off x="8604952" y="1791809"/>
              <a:ext cx="233931" cy="129770"/>
            </a:xfrm>
            <a:custGeom>
              <a:avLst/>
              <a:gdLst/>
              <a:ahLst/>
              <a:cxnLst/>
              <a:rect l="l" t="t" r="r" b="b"/>
              <a:pathLst>
                <a:path w="5466" h="3032" extrusionOk="0">
                  <a:moveTo>
                    <a:pt x="4151" y="0"/>
                  </a:moveTo>
                  <a:cubicBezTo>
                    <a:pt x="2793" y="0"/>
                    <a:pt x="0" y="2661"/>
                    <a:pt x="331" y="2991"/>
                  </a:cubicBezTo>
                  <a:cubicBezTo>
                    <a:pt x="355" y="3019"/>
                    <a:pt x="412" y="3031"/>
                    <a:pt x="495" y="3031"/>
                  </a:cubicBezTo>
                  <a:cubicBezTo>
                    <a:pt x="1404" y="3031"/>
                    <a:pt x="5466" y="1484"/>
                    <a:pt x="4721" y="292"/>
                  </a:cubicBezTo>
                  <a:cubicBezTo>
                    <a:pt x="4596" y="88"/>
                    <a:pt x="4397" y="0"/>
                    <a:pt x="4151"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6"/>
            <p:cNvSpPr/>
            <p:nvPr/>
          </p:nvSpPr>
          <p:spPr>
            <a:xfrm>
              <a:off x="8440220" y="1878220"/>
              <a:ext cx="173373" cy="203172"/>
            </a:xfrm>
            <a:custGeom>
              <a:avLst/>
              <a:gdLst/>
              <a:ahLst/>
              <a:cxnLst/>
              <a:rect l="l" t="t" r="r" b="b"/>
              <a:pathLst>
                <a:path w="4051" h="4747" extrusionOk="0">
                  <a:moveTo>
                    <a:pt x="1637" y="1"/>
                  </a:moveTo>
                  <a:cubicBezTo>
                    <a:pt x="1553" y="1"/>
                    <a:pt x="1468" y="20"/>
                    <a:pt x="1383" y="62"/>
                  </a:cubicBezTo>
                  <a:cubicBezTo>
                    <a:pt x="1" y="705"/>
                    <a:pt x="3034" y="4746"/>
                    <a:pt x="3545" y="4746"/>
                  </a:cubicBezTo>
                  <a:cubicBezTo>
                    <a:pt x="3551" y="4746"/>
                    <a:pt x="3557" y="4746"/>
                    <a:pt x="3562" y="4745"/>
                  </a:cubicBezTo>
                  <a:cubicBezTo>
                    <a:pt x="4050" y="4653"/>
                    <a:pt x="2933" y="1"/>
                    <a:pt x="1637"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6"/>
            <p:cNvSpPr/>
            <p:nvPr/>
          </p:nvSpPr>
          <p:spPr>
            <a:xfrm>
              <a:off x="8586463" y="1931932"/>
              <a:ext cx="225158" cy="154551"/>
            </a:xfrm>
            <a:custGeom>
              <a:avLst/>
              <a:gdLst/>
              <a:ahLst/>
              <a:cxnLst/>
              <a:rect l="l" t="t" r="r" b="b"/>
              <a:pathLst>
                <a:path w="5261" h="3611" extrusionOk="0">
                  <a:moveTo>
                    <a:pt x="3840" y="1"/>
                  </a:moveTo>
                  <a:cubicBezTo>
                    <a:pt x="2518" y="1"/>
                    <a:pt x="1" y="3301"/>
                    <a:pt x="372" y="3587"/>
                  </a:cubicBezTo>
                  <a:cubicBezTo>
                    <a:pt x="392" y="3603"/>
                    <a:pt x="424" y="3611"/>
                    <a:pt x="467" y="3611"/>
                  </a:cubicBezTo>
                  <a:cubicBezTo>
                    <a:pt x="1214" y="3611"/>
                    <a:pt x="5260" y="1312"/>
                    <a:pt x="4307" y="205"/>
                  </a:cubicBezTo>
                  <a:cubicBezTo>
                    <a:pt x="4181" y="63"/>
                    <a:pt x="4022" y="1"/>
                    <a:pt x="3840"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6"/>
            <p:cNvSpPr/>
            <p:nvPr/>
          </p:nvSpPr>
          <p:spPr>
            <a:xfrm>
              <a:off x="8432388" y="2061827"/>
              <a:ext cx="193445" cy="189518"/>
            </a:xfrm>
            <a:custGeom>
              <a:avLst/>
              <a:gdLst/>
              <a:ahLst/>
              <a:cxnLst/>
              <a:rect l="l" t="t" r="r" b="b"/>
              <a:pathLst>
                <a:path w="4520" h="4428" extrusionOk="0">
                  <a:moveTo>
                    <a:pt x="1589" y="0"/>
                  </a:moveTo>
                  <a:cubicBezTo>
                    <a:pt x="1481" y="0"/>
                    <a:pt x="1375" y="31"/>
                    <a:pt x="1273" y="97"/>
                  </a:cubicBezTo>
                  <a:cubicBezTo>
                    <a:pt x="1" y="892"/>
                    <a:pt x="3522" y="4427"/>
                    <a:pt x="4040" y="4427"/>
                  </a:cubicBezTo>
                  <a:cubicBezTo>
                    <a:pt x="4052" y="4427"/>
                    <a:pt x="4062" y="4426"/>
                    <a:pt x="4070" y="4422"/>
                  </a:cubicBezTo>
                  <a:cubicBezTo>
                    <a:pt x="4520" y="4242"/>
                    <a:pt x="2869" y="0"/>
                    <a:pt x="1589"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6"/>
            <p:cNvSpPr/>
            <p:nvPr/>
          </p:nvSpPr>
          <p:spPr>
            <a:xfrm>
              <a:off x="8598746" y="2082070"/>
              <a:ext cx="212062" cy="173725"/>
            </a:xfrm>
            <a:custGeom>
              <a:avLst/>
              <a:gdLst/>
              <a:ahLst/>
              <a:cxnLst/>
              <a:rect l="l" t="t" r="r" b="b"/>
              <a:pathLst>
                <a:path w="4955" h="4059" extrusionOk="0">
                  <a:moveTo>
                    <a:pt x="3449" y="1"/>
                  </a:moveTo>
                  <a:cubicBezTo>
                    <a:pt x="2182" y="1"/>
                    <a:pt x="0" y="3783"/>
                    <a:pt x="411" y="4047"/>
                  </a:cubicBezTo>
                  <a:cubicBezTo>
                    <a:pt x="426" y="4055"/>
                    <a:pt x="445" y="4058"/>
                    <a:pt x="469" y="4058"/>
                  </a:cubicBezTo>
                  <a:cubicBezTo>
                    <a:pt x="1121" y="4058"/>
                    <a:pt x="4955" y="1148"/>
                    <a:pt x="3825" y="144"/>
                  </a:cubicBezTo>
                  <a:cubicBezTo>
                    <a:pt x="3714" y="45"/>
                    <a:pt x="3587" y="1"/>
                    <a:pt x="3449"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6"/>
            <p:cNvSpPr/>
            <p:nvPr/>
          </p:nvSpPr>
          <p:spPr>
            <a:xfrm>
              <a:off x="8434057" y="2244064"/>
              <a:ext cx="208167" cy="178604"/>
            </a:xfrm>
            <a:custGeom>
              <a:avLst/>
              <a:gdLst/>
              <a:ahLst/>
              <a:cxnLst/>
              <a:rect l="l" t="t" r="r" b="b"/>
              <a:pathLst>
                <a:path w="4864" h="4173" extrusionOk="0">
                  <a:moveTo>
                    <a:pt x="1541" y="0"/>
                  </a:moveTo>
                  <a:cubicBezTo>
                    <a:pt x="1408" y="0"/>
                    <a:pt x="1283" y="41"/>
                    <a:pt x="1169" y="131"/>
                  </a:cubicBezTo>
                  <a:cubicBezTo>
                    <a:pt x="1" y="1047"/>
                    <a:pt x="3802" y="4172"/>
                    <a:pt x="4379" y="4172"/>
                  </a:cubicBezTo>
                  <a:cubicBezTo>
                    <a:pt x="4396" y="4172"/>
                    <a:pt x="4410" y="4170"/>
                    <a:pt x="4421" y="4164"/>
                  </a:cubicBezTo>
                  <a:cubicBezTo>
                    <a:pt x="4864" y="3957"/>
                    <a:pt x="2842" y="0"/>
                    <a:pt x="1541"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6"/>
            <p:cNvSpPr/>
            <p:nvPr/>
          </p:nvSpPr>
          <p:spPr>
            <a:xfrm>
              <a:off x="8613897" y="2237901"/>
              <a:ext cx="200036" cy="186137"/>
            </a:xfrm>
            <a:custGeom>
              <a:avLst/>
              <a:gdLst/>
              <a:ahLst/>
              <a:cxnLst/>
              <a:rect l="l" t="t" r="r" b="b"/>
              <a:pathLst>
                <a:path w="4674" h="4349" extrusionOk="0">
                  <a:moveTo>
                    <a:pt x="3130" y="0"/>
                  </a:moveTo>
                  <a:cubicBezTo>
                    <a:pt x="1842" y="0"/>
                    <a:pt x="0" y="4132"/>
                    <a:pt x="447" y="4340"/>
                  </a:cubicBezTo>
                  <a:cubicBezTo>
                    <a:pt x="458" y="4346"/>
                    <a:pt x="472" y="4348"/>
                    <a:pt x="488" y="4348"/>
                  </a:cubicBezTo>
                  <a:cubicBezTo>
                    <a:pt x="1071" y="4348"/>
                    <a:pt x="4674" y="967"/>
                    <a:pt x="3471" y="113"/>
                  </a:cubicBezTo>
                  <a:cubicBezTo>
                    <a:pt x="3364" y="36"/>
                    <a:pt x="3249" y="0"/>
                    <a:pt x="3130"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6"/>
            <p:cNvSpPr/>
            <p:nvPr/>
          </p:nvSpPr>
          <p:spPr>
            <a:xfrm>
              <a:off x="8454044" y="2427285"/>
              <a:ext cx="217240" cy="165508"/>
            </a:xfrm>
            <a:custGeom>
              <a:avLst/>
              <a:gdLst/>
              <a:ahLst/>
              <a:cxnLst/>
              <a:rect l="l" t="t" r="r" b="b"/>
              <a:pathLst>
                <a:path w="5076" h="3867" extrusionOk="0">
                  <a:moveTo>
                    <a:pt x="1442" y="1"/>
                  </a:moveTo>
                  <a:cubicBezTo>
                    <a:pt x="1285" y="1"/>
                    <a:pt x="1145" y="55"/>
                    <a:pt x="1027" y="176"/>
                  </a:cubicBezTo>
                  <a:cubicBezTo>
                    <a:pt x="1" y="1202"/>
                    <a:pt x="3946" y="3867"/>
                    <a:pt x="4602" y="3867"/>
                  </a:cubicBezTo>
                  <a:cubicBezTo>
                    <a:pt x="4631" y="3867"/>
                    <a:pt x="4654" y="3862"/>
                    <a:pt x="4670" y="3850"/>
                  </a:cubicBezTo>
                  <a:cubicBezTo>
                    <a:pt x="5075" y="3590"/>
                    <a:pt x="2720" y="1"/>
                    <a:pt x="1442"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6"/>
            <p:cNvSpPr/>
            <p:nvPr/>
          </p:nvSpPr>
          <p:spPr>
            <a:xfrm>
              <a:off x="8644327" y="2396513"/>
              <a:ext cx="186554" cy="195810"/>
            </a:xfrm>
            <a:custGeom>
              <a:avLst/>
              <a:gdLst/>
              <a:ahLst/>
              <a:cxnLst/>
              <a:rect l="l" t="t" r="r" b="b"/>
              <a:pathLst>
                <a:path w="4359" h="4575" extrusionOk="0">
                  <a:moveTo>
                    <a:pt x="2733" y="1"/>
                  </a:moveTo>
                  <a:cubicBezTo>
                    <a:pt x="1455" y="1"/>
                    <a:pt x="0" y="4448"/>
                    <a:pt x="484" y="4569"/>
                  </a:cubicBezTo>
                  <a:cubicBezTo>
                    <a:pt x="492" y="4573"/>
                    <a:pt x="502" y="4574"/>
                    <a:pt x="513" y="4574"/>
                  </a:cubicBezTo>
                  <a:cubicBezTo>
                    <a:pt x="1046" y="4574"/>
                    <a:pt x="4358" y="814"/>
                    <a:pt x="3020" y="82"/>
                  </a:cubicBezTo>
                  <a:cubicBezTo>
                    <a:pt x="2926" y="27"/>
                    <a:pt x="2830" y="1"/>
                    <a:pt x="2733"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6"/>
            <p:cNvSpPr/>
            <p:nvPr/>
          </p:nvSpPr>
          <p:spPr>
            <a:xfrm>
              <a:off x="8495901" y="2613589"/>
              <a:ext cx="221263" cy="161570"/>
            </a:xfrm>
            <a:custGeom>
              <a:avLst/>
              <a:gdLst/>
              <a:ahLst/>
              <a:cxnLst/>
              <a:rect l="l" t="t" r="r" b="b"/>
              <a:pathLst>
                <a:path w="5170" h="3775" extrusionOk="0">
                  <a:moveTo>
                    <a:pt x="1447" y="1"/>
                  </a:moveTo>
                  <a:cubicBezTo>
                    <a:pt x="1285" y="1"/>
                    <a:pt x="1142" y="56"/>
                    <a:pt x="1025" y="180"/>
                  </a:cubicBezTo>
                  <a:cubicBezTo>
                    <a:pt x="1" y="1267"/>
                    <a:pt x="4013" y="3775"/>
                    <a:pt x="4691" y="3775"/>
                  </a:cubicBezTo>
                  <a:cubicBezTo>
                    <a:pt x="4724" y="3775"/>
                    <a:pt x="4749" y="3769"/>
                    <a:pt x="4765" y="3757"/>
                  </a:cubicBezTo>
                  <a:cubicBezTo>
                    <a:pt x="5169" y="3469"/>
                    <a:pt x="2728" y="1"/>
                    <a:pt x="1447"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6"/>
            <p:cNvSpPr/>
            <p:nvPr/>
          </p:nvSpPr>
          <p:spPr>
            <a:xfrm>
              <a:off x="8690121" y="2575241"/>
              <a:ext cx="181333" cy="199320"/>
            </a:xfrm>
            <a:custGeom>
              <a:avLst/>
              <a:gdLst/>
              <a:ahLst/>
              <a:cxnLst/>
              <a:rect l="l" t="t" r="r" b="b"/>
              <a:pathLst>
                <a:path w="4237" h="4657" extrusionOk="0">
                  <a:moveTo>
                    <a:pt x="2595" y="0"/>
                  </a:moveTo>
                  <a:cubicBezTo>
                    <a:pt x="1306" y="0"/>
                    <a:pt x="0" y="4532"/>
                    <a:pt x="487" y="4653"/>
                  </a:cubicBezTo>
                  <a:cubicBezTo>
                    <a:pt x="494" y="4655"/>
                    <a:pt x="501" y="4656"/>
                    <a:pt x="509" y="4656"/>
                  </a:cubicBezTo>
                  <a:cubicBezTo>
                    <a:pt x="1016" y="4656"/>
                    <a:pt x="4237" y="772"/>
                    <a:pt x="2861" y="68"/>
                  </a:cubicBezTo>
                  <a:cubicBezTo>
                    <a:pt x="2773" y="22"/>
                    <a:pt x="2684" y="0"/>
                    <a:pt x="2595"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6"/>
            <p:cNvSpPr/>
            <p:nvPr/>
          </p:nvSpPr>
          <p:spPr>
            <a:xfrm>
              <a:off x="8547773" y="2801261"/>
              <a:ext cx="227725" cy="150998"/>
            </a:xfrm>
            <a:custGeom>
              <a:avLst/>
              <a:gdLst/>
              <a:ahLst/>
              <a:cxnLst/>
              <a:rect l="l" t="t" r="r" b="b"/>
              <a:pathLst>
                <a:path w="5321" h="3528" extrusionOk="0">
                  <a:moveTo>
                    <a:pt x="1424" y="0"/>
                  </a:moveTo>
                  <a:cubicBezTo>
                    <a:pt x="1235" y="0"/>
                    <a:pt x="1074" y="67"/>
                    <a:pt x="951" y="218"/>
                  </a:cubicBezTo>
                  <a:cubicBezTo>
                    <a:pt x="1" y="1352"/>
                    <a:pt x="4080" y="3527"/>
                    <a:pt x="4849" y="3527"/>
                  </a:cubicBezTo>
                  <a:cubicBezTo>
                    <a:pt x="4896" y="3527"/>
                    <a:pt x="4931" y="3519"/>
                    <a:pt x="4951" y="3502"/>
                  </a:cubicBezTo>
                  <a:cubicBezTo>
                    <a:pt x="5321" y="3218"/>
                    <a:pt x="2732" y="0"/>
                    <a:pt x="1424"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6"/>
            <p:cNvSpPr/>
            <p:nvPr/>
          </p:nvSpPr>
          <p:spPr>
            <a:xfrm>
              <a:off x="8748370" y="2745794"/>
              <a:ext cx="169307" cy="205440"/>
            </a:xfrm>
            <a:custGeom>
              <a:avLst/>
              <a:gdLst/>
              <a:ahLst/>
              <a:cxnLst/>
              <a:rect l="l" t="t" r="r" b="b"/>
              <a:pathLst>
                <a:path w="3956" h="4800" extrusionOk="0">
                  <a:moveTo>
                    <a:pt x="2338" y="0"/>
                  </a:moveTo>
                  <a:cubicBezTo>
                    <a:pt x="1018" y="0"/>
                    <a:pt x="0" y="4706"/>
                    <a:pt x="492" y="4798"/>
                  </a:cubicBezTo>
                  <a:cubicBezTo>
                    <a:pt x="497" y="4799"/>
                    <a:pt x="503" y="4800"/>
                    <a:pt x="508" y="4800"/>
                  </a:cubicBezTo>
                  <a:cubicBezTo>
                    <a:pt x="1015" y="4800"/>
                    <a:pt x="3955" y="661"/>
                    <a:pt x="2573" y="50"/>
                  </a:cubicBezTo>
                  <a:cubicBezTo>
                    <a:pt x="2494" y="16"/>
                    <a:pt x="2415" y="0"/>
                    <a:pt x="2338"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16"/>
          <p:cNvGrpSpPr/>
          <p:nvPr/>
        </p:nvGrpSpPr>
        <p:grpSpPr>
          <a:xfrm>
            <a:off x="8246459" y="3088822"/>
            <a:ext cx="345519" cy="1297614"/>
            <a:chOff x="7668477" y="2120889"/>
            <a:chExt cx="498296" cy="1871378"/>
          </a:xfrm>
        </p:grpSpPr>
        <p:sp>
          <p:nvSpPr>
            <p:cNvPr id="585" name="Google Shape;585;p16"/>
            <p:cNvSpPr/>
            <p:nvPr/>
          </p:nvSpPr>
          <p:spPr>
            <a:xfrm>
              <a:off x="7746413" y="2445047"/>
              <a:ext cx="265901" cy="1547220"/>
            </a:xfrm>
            <a:custGeom>
              <a:avLst/>
              <a:gdLst/>
              <a:ahLst/>
              <a:cxnLst/>
              <a:rect l="l" t="t" r="r" b="b"/>
              <a:pathLst>
                <a:path w="6213" h="36150" extrusionOk="0">
                  <a:moveTo>
                    <a:pt x="4266" y="1"/>
                  </a:moveTo>
                  <a:cubicBezTo>
                    <a:pt x="4107" y="1"/>
                    <a:pt x="3948" y="94"/>
                    <a:pt x="3871" y="248"/>
                  </a:cubicBezTo>
                  <a:cubicBezTo>
                    <a:pt x="3838" y="378"/>
                    <a:pt x="1" y="10394"/>
                    <a:pt x="2700" y="20703"/>
                  </a:cubicBezTo>
                  <a:cubicBezTo>
                    <a:pt x="5334" y="30687"/>
                    <a:pt x="2993" y="35500"/>
                    <a:pt x="2928" y="35565"/>
                  </a:cubicBezTo>
                  <a:cubicBezTo>
                    <a:pt x="2830" y="35760"/>
                    <a:pt x="2928" y="35987"/>
                    <a:pt x="3123" y="36117"/>
                  </a:cubicBezTo>
                  <a:cubicBezTo>
                    <a:pt x="3188" y="36150"/>
                    <a:pt x="3253" y="36150"/>
                    <a:pt x="3318" y="36150"/>
                  </a:cubicBezTo>
                  <a:cubicBezTo>
                    <a:pt x="3448" y="36150"/>
                    <a:pt x="3578" y="36085"/>
                    <a:pt x="3676" y="35955"/>
                  </a:cubicBezTo>
                  <a:cubicBezTo>
                    <a:pt x="3773" y="35727"/>
                    <a:pt x="6212" y="30849"/>
                    <a:pt x="3480" y="20508"/>
                  </a:cubicBezTo>
                  <a:cubicBezTo>
                    <a:pt x="846" y="10427"/>
                    <a:pt x="4586" y="639"/>
                    <a:pt x="4619" y="541"/>
                  </a:cubicBezTo>
                  <a:cubicBezTo>
                    <a:pt x="4716" y="346"/>
                    <a:pt x="4619" y="118"/>
                    <a:pt x="4391" y="21"/>
                  </a:cubicBezTo>
                  <a:cubicBezTo>
                    <a:pt x="4350" y="7"/>
                    <a:pt x="4308" y="1"/>
                    <a:pt x="4266"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6"/>
            <p:cNvSpPr/>
            <p:nvPr/>
          </p:nvSpPr>
          <p:spPr>
            <a:xfrm>
              <a:off x="7875365" y="2120889"/>
              <a:ext cx="291408" cy="433692"/>
            </a:xfrm>
            <a:custGeom>
              <a:avLst/>
              <a:gdLst/>
              <a:ahLst/>
              <a:cxnLst/>
              <a:rect l="l" t="t" r="r" b="b"/>
              <a:pathLst>
                <a:path w="6809" h="10133" extrusionOk="0">
                  <a:moveTo>
                    <a:pt x="4917" y="1"/>
                  </a:moveTo>
                  <a:cubicBezTo>
                    <a:pt x="3178" y="1"/>
                    <a:pt x="1" y="10132"/>
                    <a:pt x="331" y="10132"/>
                  </a:cubicBezTo>
                  <a:cubicBezTo>
                    <a:pt x="333" y="10132"/>
                    <a:pt x="335" y="10132"/>
                    <a:pt x="337" y="10131"/>
                  </a:cubicBezTo>
                  <a:cubicBezTo>
                    <a:pt x="663" y="10066"/>
                    <a:pt x="6809" y="896"/>
                    <a:pt x="5118" y="50"/>
                  </a:cubicBezTo>
                  <a:cubicBezTo>
                    <a:pt x="5053" y="17"/>
                    <a:pt x="4986" y="1"/>
                    <a:pt x="4917"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6"/>
            <p:cNvSpPr/>
            <p:nvPr/>
          </p:nvSpPr>
          <p:spPr>
            <a:xfrm>
              <a:off x="7808257" y="2236317"/>
              <a:ext cx="106609" cy="309872"/>
            </a:xfrm>
            <a:custGeom>
              <a:avLst/>
              <a:gdLst/>
              <a:ahLst/>
              <a:cxnLst/>
              <a:rect l="l" t="t" r="r" b="b"/>
              <a:pathLst>
                <a:path w="2491" h="7240" extrusionOk="0">
                  <a:moveTo>
                    <a:pt x="1259" y="0"/>
                  </a:moveTo>
                  <a:cubicBezTo>
                    <a:pt x="1226" y="0"/>
                    <a:pt x="1192" y="7"/>
                    <a:pt x="1157" y="20"/>
                  </a:cubicBezTo>
                  <a:cubicBezTo>
                    <a:pt x="0" y="458"/>
                    <a:pt x="1880" y="7240"/>
                    <a:pt x="2431" y="7240"/>
                  </a:cubicBezTo>
                  <a:cubicBezTo>
                    <a:pt x="2453" y="7240"/>
                    <a:pt x="2473" y="7229"/>
                    <a:pt x="2491" y="7207"/>
                  </a:cubicBezTo>
                  <a:cubicBezTo>
                    <a:pt x="2491" y="7207"/>
                    <a:pt x="2368" y="0"/>
                    <a:pt x="1259"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6"/>
            <p:cNvSpPr/>
            <p:nvPr/>
          </p:nvSpPr>
          <p:spPr>
            <a:xfrm>
              <a:off x="7892441" y="2342373"/>
              <a:ext cx="268041" cy="206210"/>
            </a:xfrm>
            <a:custGeom>
              <a:avLst/>
              <a:gdLst/>
              <a:ahLst/>
              <a:cxnLst/>
              <a:rect l="l" t="t" r="r" b="b"/>
              <a:pathLst>
                <a:path w="6263" h="4818" extrusionOk="0">
                  <a:moveTo>
                    <a:pt x="5432" y="1"/>
                  </a:moveTo>
                  <a:cubicBezTo>
                    <a:pt x="4218" y="1"/>
                    <a:pt x="3" y="4729"/>
                    <a:pt x="3" y="4729"/>
                  </a:cubicBezTo>
                  <a:cubicBezTo>
                    <a:pt x="1" y="4789"/>
                    <a:pt x="40" y="4817"/>
                    <a:pt x="114" y="4817"/>
                  </a:cubicBezTo>
                  <a:cubicBezTo>
                    <a:pt x="952" y="4817"/>
                    <a:pt x="6262" y="1189"/>
                    <a:pt x="5694" y="143"/>
                  </a:cubicBezTo>
                  <a:cubicBezTo>
                    <a:pt x="5640" y="45"/>
                    <a:pt x="5550" y="1"/>
                    <a:pt x="5432"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6"/>
            <p:cNvSpPr/>
            <p:nvPr/>
          </p:nvSpPr>
          <p:spPr>
            <a:xfrm>
              <a:off x="7752747" y="2393303"/>
              <a:ext cx="120389" cy="306362"/>
            </a:xfrm>
            <a:custGeom>
              <a:avLst/>
              <a:gdLst/>
              <a:ahLst/>
              <a:cxnLst/>
              <a:rect l="l" t="t" r="r" b="b"/>
              <a:pathLst>
                <a:path w="2813" h="7158" extrusionOk="0">
                  <a:moveTo>
                    <a:pt x="1235" y="1"/>
                  </a:moveTo>
                  <a:cubicBezTo>
                    <a:pt x="1198" y="1"/>
                    <a:pt x="1160" y="9"/>
                    <a:pt x="1121" y="27"/>
                  </a:cubicBezTo>
                  <a:cubicBezTo>
                    <a:pt x="1" y="524"/>
                    <a:pt x="2186" y="7157"/>
                    <a:pt x="2747" y="7157"/>
                  </a:cubicBezTo>
                  <a:cubicBezTo>
                    <a:pt x="2772" y="7157"/>
                    <a:pt x="2794" y="7144"/>
                    <a:pt x="2812" y="7116"/>
                  </a:cubicBezTo>
                  <a:cubicBezTo>
                    <a:pt x="2812" y="7116"/>
                    <a:pt x="2326" y="1"/>
                    <a:pt x="1235"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6"/>
            <p:cNvSpPr/>
            <p:nvPr/>
          </p:nvSpPr>
          <p:spPr>
            <a:xfrm>
              <a:off x="7852082" y="2487332"/>
              <a:ext cx="259610" cy="215798"/>
            </a:xfrm>
            <a:custGeom>
              <a:avLst/>
              <a:gdLst/>
              <a:ahLst/>
              <a:cxnLst/>
              <a:rect l="l" t="t" r="r" b="b"/>
              <a:pathLst>
                <a:path w="6066" h="5042" extrusionOk="0">
                  <a:moveTo>
                    <a:pt x="5207" y="1"/>
                  </a:moveTo>
                  <a:cubicBezTo>
                    <a:pt x="4002" y="1"/>
                    <a:pt x="3" y="4951"/>
                    <a:pt x="3" y="4951"/>
                  </a:cubicBezTo>
                  <a:cubicBezTo>
                    <a:pt x="1" y="5013"/>
                    <a:pt x="37" y="5041"/>
                    <a:pt x="104" y="5041"/>
                  </a:cubicBezTo>
                  <a:cubicBezTo>
                    <a:pt x="897" y="5041"/>
                    <a:pt x="6066" y="1127"/>
                    <a:pt x="5467" y="138"/>
                  </a:cubicBezTo>
                  <a:cubicBezTo>
                    <a:pt x="5408" y="44"/>
                    <a:pt x="5320" y="1"/>
                    <a:pt x="5207"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6"/>
            <p:cNvSpPr/>
            <p:nvPr/>
          </p:nvSpPr>
          <p:spPr>
            <a:xfrm>
              <a:off x="7709606" y="2551702"/>
              <a:ext cx="144014" cy="301098"/>
            </a:xfrm>
            <a:custGeom>
              <a:avLst/>
              <a:gdLst/>
              <a:ahLst/>
              <a:cxnLst/>
              <a:rect l="l" t="t" r="r" b="b"/>
              <a:pathLst>
                <a:path w="3365" h="7035" extrusionOk="0">
                  <a:moveTo>
                    <a:pt x="1216" y="0"/>
                  </a:moveTo>
                  <a:cubicBezTo>
                    <a:pt x="1174" y="0"/>
                    <a:pt x="1131" y="11"/>
                    <a:pt x="1089" y="33"/>
                  </a:cubicBezTo>
                  <a:cubicBezTo>
                    <a:pt x="1" y="623"/>
                    <a:pt x="2715" y="7035"/>
                    <a:pt x="3298" y="7035"/>
                  </a:cubicBezTo>
                  <a:cubicBezTo>
                    <a:pt x="3325" y="7035"/>
                    <a:pt x="3348" y="7021"/>
                    <a:pt x="3365" y="6992"/>
                  </a:cubicBezTo>
                  <a:cubicBezTo>
                    <a:pt x="3365" y="6992"/>
                    <a:pt x="2310" y="0"/>
                    <a:pt x="1216"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6"/>
            <p:cNvSpPr/>
            <p:nvPr/>
          </p:nvSpPr>
          <p:spPr>
            <a:xfrm>
              <a:off x="7831325" y="2623261"/>
              <a:ext cx="246942" cy="233774"/>
            </a:xfrm>
            <a:custGeom>
              <a:avLst/>
              <a:gdLst/>
              <a:ahLst/>
              <a:cxnLst/>
              <a:rect l="l" t="t" r="r" b="b"/>
              <a:pathLst>
                <a:path w="5770" h="5462" extrusionOk="0">
                  <a:moveTo>
                    <a:pt x="4844" y="1"/>
                  </a:moveTo>
                  <a:cubicBezTo>
                    <a:pt x="3692" y="1"/>
                    <a:pt x="1" y="5385"/>
                    <a:pt x="1" y="5385"/>
                  </a:cubicBezTo>
                  <a:cubicBezTo>
                    <a:pt x="5" y="5437"/>
                    <a:pt x="37" y="5461"/>
                    <a:pt x="92" y="5461"/>
                  </a:cubicBezTo>
                  <a:cubicBezTo>
                    <a:pt x="833" y="5461"/>
                    <a:pt x="5770" y="1085"/>
                    <a:pt x="5074" y="117"/>
                  </a:cubicBezTo>
                  <a:cubicBezTo>
                    <a:pt x="5017" y="38"/>
                    <a:pt x="4939" y="1"/>
                    <a:pt x="4844"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6"/>
            <p:cNvSpPr/>
            <p:nvPr/>
          </p:nvSpPr>
          <p:spPr>
            <a:xfrm>
              <a:off x="7689362" y="2703038"/>
              <a:ext cx="150348" cy="296048"/>
            </a:xfrm>
            <a:custGeom>
              <a:avLst/>
              <a:gdLst/>
              <a:ahLst/>
              <a:cxnLst/>
              <a:rect l="l" t="t" r="r" b="b"/>
              <a:pathLst>
                <a:path w="3513" h="6917" extrusionOk="0">
                  <a:moveTo>
                    <a:pt x="1055" y="0"/>
                  </a:moveTo>
                  <a:cubicBezTo>
                    <a:pt x="1007" y="0"/>
                    <a:pt x="959" y="14"/>
                    <a:pt x="911" y="41"/>
                  </a:cubicBezTo>
                  <a:cubicBezTo>
                    <a:pt x="1" y="627"/>
                    <a:pt x="2277" y="5635"/>
                    <a:pt x="3187" y="6708"/>
                  </a:cubicBezTo>
                  <a:cubicBezTo>
                    <a:pt x="3253" y="6805"/>
                    <a:pt x="3318" y="6870"/>
                    <a:pt x="3448" y="6903"/>
                  </a:cubicBezTo>
                  <a:cubicBezTo>
                    <a:pt x="3457" y="6913"/>
                    <a:pt x="3467" y="6916"/>
                    <a:pt x="3475" y="6916"/>
                  </a:cubicBezTo>
                  <a:cubicBezTo>
                    <a:pt x="3496" y="6916"/>
                    <a:pt x="3513" y="6893"/>
                    <a:pt x="3513" y="6870"/>
                  </a:cubicBezTo>
                  <a:cubicBezTo>
                    <a:pt x="3513" y="6805"/>
                    <a:pt x="3480" y="6643"/>
                    <a:pt x="3415" y="6350"/>
                  </a:cubicBezTo>
                  <a:cubicBezTo>
                    <a:pt x="3075" y="4744"/>
                    <a:pt x="1973" y="0"/>
                    <a:pt x="1055"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6"/>
            <p:cNvSpPr/>
            <p:nvPr/>
          </p:nvSpPr>
          <p:spPr>
            <a:xfrm>
              <a:off x="7825761" y="2761501"/>
              <a:ext cx="225500" cy="236984"/>
            </a:xfrm>
            <a:custGeom>
              <a:avLst/>
              <a:gdLst/>
              <a:ahLst/>
              <a:cxnLst/>
              <a:rect l="l" t="t" r="r" b="b"/>
              <a:pathLst>
                <a:path w="5269" h="5537" extrusionOk="0">
                  <a:moveTo>
                    <a:pt x="4399" y="1"/>
                  </a:moveTo>
                  <a:cubicBezTo>
                    <a:pt x="3497" y="1"/>
                    <a:pt x="1147" y="3532"/>
                    <a:pt x="228" y="4984"/>
                  </a:cubicBezTo>
                  <a:lnTo>
                    <a:pt x="0" y="5342"/>
                  </a:lnTo>
                  <a:cubicBezTo>
                    <a:pt x="66" y="5439"/>
                    <a:pt x="131" y="5504"/>
                    <a:pt x="261" y="5537"/>
                  </a:cubicBezTo>
                  <a:cubicBezTo>
                    <a:pt x="261" y="5537"/>
                    <a:pt x="293" y="5504"/>
                    <a:pt x="326" y="5504"/>
                  </a:cubicBezTo>
                  <a:cubicBezTo>
                    <a:pt x="1692" y="4626"/>
                    <a:pt x="5269" y="919"/>
                    <a:pt x="4618" y="106"/>
                  </a:cubicBezTo>
                  <a:cubicBezTo>
                    <a:pt x="4561" y="34"/>
                    <a:pt x="4486" y="1"/>
                    <a:pt x="4399"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6"/>
            <p:cNvSpPr/>
            <p:nvPr/>
          </p:nvSpPr>
          <p:spPr>
            <a:xfrm>
              <a:off x="7676822" y="2855659"/>
              <a:ext cx="168451" cy="288986"/>
            </a:xfrm>
            <a:custGeom>
              <a:avLst/>
              <a:gdLst/>
              <a:ahLst/>
              <a:cxnLst/>
              <a:rect l="l" t="t" r="r" b="b"/>
              <a:pathLst>
                <a:path w="3936" h="6752" extrusionOk="0">
                  <a:moveTo>
                    <a:pt x="1040" y="1"/>
                  </a:moveTo>
                  <a:cubicBezTo>
                    <a:pt x="984" y="1"/>
                    <a:pt x="931" y="17"/>
                    <a:pt x="879" y="53"/>
                  </a:cubicBezTo>
                  <a:cubicBezTo>
                    <a:pt x="1" y="703"/>
                    <a:pt x="2602" y="5548"/>
                    <a:pt x="3578" y="6556"/>
                  </a:cubicBezTo>
                  <a:cubicBezTo>
                    <a:pt x="3643" y="6654"/>
                    <a:pt x="3741" y="6719"/>
                    <a:pt x="3838" y="6752"/>
                  </a:cubicBezTo>
                  <a:cubicBezTo>
                    <a:pt x="3871" y="6752"/>
                    <a:pt x="3936" y="6752"/>
                    <a:pt x="3936" y="6719"/>
                  </a:cubicBezTo>
                  <a:lnTo>
                    <a:pt x="3936" y="6654"/>
                  </a:lnTo>
                  <a:cubicBezTo>
                    <a:pt x="3903" y="6621"/>
                    <a:pt x="3871" y="6426"/>
                    <a:pt x="3806" y="6166"/>
                  </a:cubicBezTo>
                  <a:cubicBezTo>
                    <a:pt x="3346" y="4602"/>
                    <a:pt x="1960" y="1"/>
                    <a:pt x="1040"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6"/>
            <p:cNvSpPr/>
            <p:nvPr/>
          </p:nvSpPr>
          <p:spPr>
            <a:xfrm>
              <a:off x="7829956" y="2897002"/>
              <a:ext cx="212960" cy="249053"/>
            </a:xfrm>
            <a:custGeom>
              <a:avLst/>
              <a:gdLst/>
              <a:ahLst/>
              <a:cxnLst/>
              <a:rect l="l" t="t" r="r" b="b"/>
              <a:pathLst>
                <a:path w="4976" h="5819" extrusionOk="0">
                  <a:moveTo>
                    <a:pt x="4082" y="0"/>
                  </a:moveTo>
                  <a:cubicBezTo>
                    <a:pt x="3185" y="0"/>
                    <a:pt x="1063" y="3711"/>
                    <a:pt x="228" y="5233"/>
                  </a:cubicBezTo>
                  <a:cubicBezTo>
                    <a:pt x="130" y="5395"/>
                    <a:pt x="65" y="5525"/>
                    <a:pt x="0" y="5623"/>
                  </a:cubicBezTo>
                  <a:cubicBezTo>
                    <a:pt x="65" y="5688"/>
                    <a:pt x="163" y="5753"/>
                    <a:pt x="260" y="5818"/>
                  </a:cubicBezTo>
                  <a:cubicBezTo>
                    <a:pt x="293" y="5786"/>
                    <a:pt x="325" y="5753"/>
                    <a:pt x="358" y="5753"/>
                  </a:cubicBezTo>
                  <a:cubicBezTo>
                    <a:pt x="1659" y="4777"/>
                    <a:pt x="4976" y="843"/>
                    <a:pt x="4293" y="95"/>
                  </a:cubicBezTo>
                  <a:cubicBezTo>
                    <a:pt x="4234" y="30"/>
                    <a:pt x="4163" y="0"/>
                    <a:pt x="4082"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6"/>
            <p:cNvSpPr/>
            <p:nvPr/>
          </p:nvSpPr>
          <p:spPr>
            <a:xfrm>
              <a:off x="7668477" y="3051805"/>
              <a:ext cx="213003" cy="261251"/>
            </a:xfrm>
            <a:custGeom>
              <a:avLst/>
              <a:gdLst/>
              <a:ahLst/>
              <a:cxnLst/>
              <a:rect l="l" t="t" r="r" b="b"/>
              <a:pathLst>
                <a:path w="4977" h="6104" extrusionOk="0">
                  <a:moveTo>
                    <a:pt x="954" y="0"/>
                  </a:moveTo>
                  <a:cubicBezTo>
                    <a:pt x="877" y="0"/>
                    <a:pt x="808" y="28"/>
                    <a:pt x="749" y="87"/>
                  </a:cubicBezTo>
                  <a:cubicBezTo>
                    <a:pt x="1" y="835"/>
                    <a:pt x="3448" y="5128"/>
                    <a:pt x="4619" y="5941"/>
                  </a:cubicBezTo>
                  <a:cubicBezTo>
                    <a:pt x="4684" y="6006"/>
                    <a:pt x="4814" y="6071"/>
                    <a:pt x="4911" y="6103"/>
                  </a:cubicBezTo>
                  <a:cubicBezTo>
                    <a:pt x="4944" y="6103"/>
                    <a:pt x="4976" y="6071"/>
                    <a:pt x="4976" y="6038"/>
                  </a:cubicBezTo>
                  <a:lnTo>
                    <a:pt x="4976" y="6006"/>
                  </a:lnTo>
                  <a:lnTo>
                    <a:pt x="4749" y="5551"/>
                  </a:lnTo>
                  <a:cubicBezTo>
                    <a:pt x="4027" y="4108"/>
                    <a:pt x="1890" y="0"/>
                    <a:pt x="954"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6"/>
            <p:cNvSpPr/>
            <p:nvPr/>
          </p:nvSpPr>
          <p:spPr>
            <a:xfrm>
              <a:off x="7866120" y="3037810"/>
              <a:ext cx="171233" cy="275247"/>
            </a:xfrm>
            <a:custGeom>
              <a:avLst/>
              <a:gdLst/>
              <a:ahLst/>
              <a:cxnLst/>
              <a:rect l="l" t="t" r="r" b="b"/>
              <a:pathLst>
                <a:path w="4001" h="6431" extrusionOk="0">
                  <a:moveTo>
                    <a:pt x="3022" y="0"/>
                  </a:moveTo>
                  <a:cubicBezTo>
                    <a:pt x="2145" y="0"/>
                    <a:pt x="680" y="4169"/>
                    <a:pt x="131" y="5878"/>
                  </a:cubicBezTo>
                  <a:cubicBezTo>
                    <a:pt x="66" y="6040"/>
                    <a:pt x="33" y="6170"/>
                    <a:pt x="1" y="6268"/>
                  </a:cubicBezTo>
                  <a:cubicBezTo>
                    <a:pt x="66" y="6333"/>
                    <a:pt x="196" y="6398"/>
                    <a:pt x="293" y="6430"/>
                  </a:cubicBezTo>
                  <a:cubicBezTo>
                    <a:pt x="326" y="6398"/>
                    <a:pt x="326" y="6365"/>
                    <a:pt x="358" y="6333"/>
                  </a:cubicBezTo>
                  <a:cubicBezTo>
                    <a:pt x="1464" y="5162"/>
                    <a:pt x="4000" y="674"/>
                    <a:pt x="3187" y="57"/>
                  </a:cubicBezTo>
                  <a:cubicBezTo>
                    <a:pt x="3135" y="18"/>
                    <a:pt x="3080" y="0"/>
                    <a:pt x="3022"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6"/>
            <p:cNvSpPr/>
            <p:nvPr/>
          </p:nvSpPr>
          <p:spPr>
            <a:xfrm>
              <a:off x="7696338" y="3236439"/>
              <a:ext cx="229651" cy="246400"/>
            </a:xfrm>
            <a:custGeom>
              <a:avLst/>
              <a:gdLst/>
              <a:ahLst/>
              <a:cxnLst/>
              <a:rect l="l" t="t" r="r" b="b"/>
              <a:pathLst>
                <a:path w="5366" h="5757" extrusionOk="0">
                  <a:moveTo>
                    <a:pt x="899" y="1"/>
                  </a:moveTo>
                  <a:cubicBezTo>
                    <a:pt x="814" y="1"/>
                    <a:pt x="742" y="32"/>
                    <a:pt x="683" y="98"/>
                  </a:cubicBezTo>
                  <a:cubicBezTo>
                    <a:pt x="0" y="944"/>
                    <a:pt x="3772" y="4911"/>
                    <a:pt x="5008" y="5659"/>
                  </a:cubicBezTo>
                  <a:cubicBezTo>
                    <a:pt x="5106" y="5724"/>
                    <a:pt x="5203" y="5757"/>
                    <a:pt x="5301" y="5757"/>
                  </a:cubicBezTo>
                  <a:cubicBezTo>
                    <a:pt x="5333" y="5757"/>
                    <a:pt x="5366" y="5724"/>
                    <a:pt x="5366" y="5692"/>
                  </a:cubicBezTo>
                  <a:lnTo>
                    <a:pt x="5106" y="5237"/>
                  </a:lnTo>
                  <a:cubicBezTo>
                    <a:pt x="4270" y="3893"/>
                    <a:pt x="1844" y="1"/>
                    <a:pt x="899"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6"/>
            <p:cNvSpPr/>
            <p:nvPr/>
          </p:nvSpPr>
          <p:spPr>
            <a:xfrm>
              <a:off x="7910674" y="3199761"/>
              <a:ext cx="151717" cy="283079"/>
            </a:xfrm>
            <a:custGeom>
              <a:avLst/>
              <a:gdLst/>
              <a:ahLst/>
              <a:cxnLst/>
              <a:rect l="l" t="t" r="r" b="b"/>
              <a:pathLst>
                <a:path w="3545" h="6614" extrusionOk="0">
                  <a:moveTo>
                    <a:pt x="2521" y="1"/>
                  </a:moveTo>
                  <a:cubicBezTo>
                    <a:pt x="1657" y="1"/>
                    <a:pt x="528" y="4371"/>
                    <a:pt x="98" y="6094"/>
                  </a:cubicBezTo>
                  <a:cubicBezTo>
                    <a:pt x="65" y="6256"/>
                    <a:pt x="33" y="6386"/>
                    <a:pt x="0" y="6516"/>
                  </a:cubicBezTo>
                  <a:cubicBezTo>
                    <a:pt x="98" y="6581"/>
                    <a:pt x="195" y="6614"/>
                    <a:pt x="293" y="6614"/>
                  </a:cubicBezTo>
                  <a:cubicBezTo>
                    <a:pt x="325" y="6581"/>
                    <a:pt x="358" y="6549"/>
                    <a:pt x="358" y="6549"/>
                  </a:cubicBezTo>
                  <a:cubicBezTo>
                    <a:pt x="1366" y="5281"/>
                    <a:pt x="3545" y="598"/>
                    <a:pt x="2667" y="45"/>
                  </a:cubicBezTo>
                  <a:cubicBezTo>
                    <a:pt x="2619" y="15"/>
                    <a:pt x="2571" y="1"/>
                    <a:pt x="2521"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6"/>
            <p:cNvSpPr/>
            <p:nvPr/>
          </p:nvSpPr>
          <p:spPr>
            <a:xfrm>
              <a:off x="7718594" y="3392441"/>
              <a:ext cx="218567" cy="257442"/>
            </a:xfrm>
            <a:custGeom>
              <a:avLst/>
              <a:gdLst/>
              <a:ahLst/>
              <a:cxnLst/>
              <a:rect l="l" t="t" r="r" b="b"/>
              <a:pathLst>
                <a:path w="5107" h="6015" extrusionOk="0">
                  <a:moveTo>
                    <a:pt x="959" y="1"/>
                  </a:moveTo>
                  <a:cubicBezTo>
                    <a:pt x="878" y="1"/>
                    <a:pt x="808" y="31"/>
                    <a:pt x="748" y="96"/>
                  </a:cubicBezTo>
                  <a:cubicBezTo>
                    <a:pt x="0" y="876"/>
                    <a:pt x="3545" y="5071"/>
                    <a:pt x="4716" y="5884"/>
                  </a:cubicBezTo>
                  <a:cubicBezTo>
                    <a:pt x="4813" y="5949"/>
                    <a:pt x="4911" y="5982"/>
                    <a:pt x="5009" y="6014"/>
                  </a:cubicBezTo>
                  <a:cubicBezTo>
                    <a:pt x="5041" y="6014"/>
                    <a:pt x="5106" y="5982"/>
                    <a:pt x="5106" y="5949"/>
                  </a:cubicBezTo>
                  <a:cubicBezTo>
                    <a:pt x="5074" y="5884"/>
                    <a:pt x="4976" y="5722"/>
                    <a:pt x="4846" y="5461"/>
                  </a:cubicBezTo>
                  <a:cubicBezTo>
                    <a:pt x="4097" y="4054"/>
                    <a:pt x="1888" y="1"/>
                    <a:pt x="959"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6"/>
            <p:cNvSpPr/>
            <p:nvPr/>
          </p:nvSpPr>
          <p:spPr>
            <a:xfrm>
              <a:off x="7920389" y="3373267"/>
              <a:ext cx="167081" cy="277986"/>
            </a:xfrm>
            <a:custGeom>
              <a:avLst/>
              <a:gdLst/>
              <a:ahLst/>
              <a:cxnLst/>
              <a:rect l="l" t="t" r="r" b="b"/>
              <a:pathLst>
                <a:path w="3904" h="6495" extrusionOk="0">
                  <a:moveTo>
                    <a:pt x="2895" y="0"/>
                  </a:moveTo>
                  <a:cubicBezTo>
                    <a:pt x="2029" y="0"/>
                    <a:pt x="650" y="4232"/>
                    <a:pt x="131" y="5942"/>
                  </a:cubicBezTo>
                  <a:cubicBezTo>
                    <a:pt x="66" y="6104"/>
                    <a:pt x="33" y="6235"/>
                    <a:pt x="1" y="6365"/>
                  </a:cubicBezTo>
                  <a:cubicBezTo>
                    <a:pt x="98" y="6430"/>
                    <a:pt x="196" y="6462"/>
                    <a:pt x="294" y="6495"/>
                  </a:cubicBezTo>
                  <a:cubicBezTo>
                    <a:pt x="326" y="6462"/>
                    <a:pt x="359" y="6430"/>
                    <a:pt x="359" y="6397"/>
                  </a:cubicBezTo>
                  <a:cubicBezTo>
                    <a:pt x="1432" y="5194"/>
                    <a:pt x="3903" y="674"/>
                    <a:pt x="3058" y="56"/>
                  </a:cubicBezTo>
                  <a:cubicBezTo>
                    <a:pt x="3006" y="18"/>
                    <a:pt x="2952" y="0"/>
                    <a:pt x="2895"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6"/>
            <p:cNvSpPr/>
            <p:nvPr/>
          </p:nvSpPr>
          <p:spPr>
            <a:xfrm>
              <a:off x="7733916" y="3551824"/>
              <a:ext cx="201833" cy="269811"/>
            </a:xfrm>
            <a:custGeom>
              <a:avLst/>
              <a:gdLst/>
              <a:ahLst/>
              <a:cxnLst/>
              <a:rect l="l" t="t" r="r" b="b"/>
              <a:pathLst>
                <a:path w="4716" h="6304" extrusionOk="0">
                  <a:moveTo>
                    <a:pt x="1007" y="0"/>
                  </a:moveTo>
                  <a:cubicBezTo>
                    <a:pt x="936" y="0"/>
                    <a:pt x="871" y="26"/>
                    <a:pt x="813" y="79"/>
                  </a:cubicBezTo>
                  <a:cubicBezTo>
                    <a:pt x="0" y="827"/>
                    <a:pt x="3252" y="5282"/>
                    <a:pt x="4358" y="6160"/>
                  </a:cubicBezTo>
                  <a:cubicBezTo>
                    <a:pt x="4455" y="6225"/>
                    <a:pt x="4553" y="6290"/>
                    <a:pt x="4651" y="6290"/>
                  </a:cubicBezTo>
                  <a:cubicBezTo>
                    <a:pt x="4660" y="6300"/>
                    <a:pt x="4670" y="6304"/>
                    <a:pt x="4678" y="6304"/>
                  </a:cubicBezTo>
                  <a:cubicBezTo>
                    <a:pt x="4699" y="6304"/>
                    <a:pt x="4716" y="6281"/>
                    <a:pt x="4716" y="6258"/>
                  </a:cubicBezTo>
                  <a:lnTo>
                    <a:pt x="4716" y="6225"/>
                  </a:lnTo>
                  <a:lnTo>
                    <a:pt x="4520" y="5737"/>
                  </a:lnTo>
                  <a:cubicBezTo>
                    <a:pt x="3856" y="4257"/>
                    <a:pt x="1929" y="0"/>
                    <a:pt x="1007"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6"/>
            <p:cNvSpPr/>
            <p:nvPr/>
          </p:nvSpPr>
          <p:spPr>
            <a:xfrm>
              <a:off x="7920389" y="3552466"/>
              <a:ext cx="183772" cy="268613"/>
            </a:xfrm>
            <a:custGeom>
              <a:avLst/>
              <a:gdLst/>
              <a:ahLst/>
              <a:cxnLst/>
              <a:rect l="l" t="t" r="r" b="b"/>
              <a:pathLst>
                <a:path w="4294" h="6276" extrusionOk="0">
                  <a:moveTo>
                    <a:pt x="3313" y="1"/>
                  </a:moveTo>
                  <a:cubicBezTo>
                    <a:pt x="2461" y="1"/>
                    <a:pt x="801" y="4082"/>
                    <a:pt x="163" y="5722"/>
                  </a:cubicBezTo>
                  <a:cubicBezTo>
                    <a:pt x="98" y="5885"/>
                    <a:pt x="33" y="6015"/>
                    <a:pt x="1" y="6145"/>
                  </a:cubicBezTo>
                  <a:cubicBezTo>
                    <a:pt x="98" y="6210"/>
                    <a:pt x="196" y="6275"/>
                    <a:pt x="294" y="6275"/>
                  </a:cubicBezTo>
                  <a:cubicBezTo>
                    <a:pt x="326" y="6275"/>
                    <a:pt x="359" y="6243"/>
                    <a:pt x="359" y="6210"/>
                  </a:cubicBezTo>
                  <a:cubicBezTo>
                    <a:pt x="1529" y="5104"/>
                    <a:pt x="4293" y="747"/>
                    <a:pt x="3480" y="64"/>
                  </a:cubicBezTo>
                  <a:cubicBezTo>
                    <a:pt x="3429" y="21"/>
                    <a:pt x="3373" y="1"/>
                    <a:pt x="3313"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6"/>
            <p:cNvSpPr/>
            <p:nvPr/>
          </p:nvSpPr>
          <p:spPr>
            <a:xfrm>
              <a:off x="7736697" y="3688181"/>
              <a:ext cx="160063" cy="291554"/>
            </a:xfrm>
            <a:custGeom>
              <a:avLst/>
              <a:gdLst/>
              <a:ahLst/>
              <a:cxnLst/>
              <a:rect l="l" t="t" r="r" b="b"/>
              <a:pathLst>
                <a:path w="3740" h="6812" extrusionOk="0">
                  <a:moveTo>
                    <a:pt x="1061" y="1"/>
                  </a:moveTo>
                  <a:cubicBezTo>
                    <a:pt x="1010" y="1"/>
                    <a:pt x="960" y="16"/>
                    <a:pt x="911" y="47"/>
                  </a:cubicBezTo>
                  <a:cubicBezTo>
                    <a:pt x="0" y="633"/>
                    <a:pt x="2439" y="5576"/>
                    <a:pt x="3415" y="6616"/>
                  </a:cubicBezTo>
                  <a:cubicBezTo>
                    <a:pt x="3480" y="6714"/>
                    <a:pt x="3545" y="6779"/>
                    <a:pt x="3642" y="6811"/>
                  </a:cubicBezTo>
                  <a:cubicBezTo>
                    <a:pt x="3707" y="6811"/>
                    <a:pt x="3740" y="6811"/>
                    <a:pt x="3740" y="6779"/>
                  </a:cubicBezTo>
                  <a:lnTo>
                    <a:pt x="3740" y="6746"/>
                  </a:lnTo>
                  <a:lnTo>
                    <a:pt x="3610" y="6258"/>
                  </a:lnTo>
                  <a:cubicBezTo>
                    <a:pt x="3210" y="4658"/>
                    <a:pt x="1965" y="1"/>
                    <a:pt x="1061"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6"/>
            <p:cNvSpPr/>
            <p:nvPr/>
          </p:nvSpPr>
          <p:spPr>
            <a:xfrm>
              <a:off x="7882812" y="3736201"/>
              <a:ext cx="218567" cy="243532"/>
            </a:xfrm>
            <a:custGeom>
              <a:avLst/>
              <a:gdLst/>
              <a:ahLst/>
              <a:cxnLst/>
              <a:rect l="l" t="t" r="r" b="b"/>
              <a:pathLst>
                <a:path w="5107" h="5690" extrusionOk="0">
                  <a:moveTo>
                    <a:pt x="4214" y="0"/>
                  </a:moveTo>
                  <a:cubicBezTo>
                    <a:pt x="3321" y="0"/>
                    <a:pt x="1090" y="3647"/>
                    <a:pt x="196" y="5136"/>
                  </a:cubicBezTo>
                  <a:cubicBezTo>
                    <a:pt x="131" y="5267"/>
                    <a:pt x="33" y="5397"/>
                    <a:pt x="1" y="5494"/>
                  </a:cubicBezTo>
                  <a:cubicBezTo>
                    <a:pt x="66" y="5592"/>
                    <a:pt x="131" y="5657"/>
                    <a:pt x="228" y="5689"/>
                  </a:cubicBezTo>
                  <a:cubicBezTo>
                    <a:pt x="261" y="5689"/>
                    <a:pt x="293" y="5657"/>
                    <a:pt x="326" y="5657"/>
                  </a:cubicBezTo>
                  <a:cubicBezTo>
                    <a:pt x="1659" y="4714"/>
                    <a:pt x="5106" y="876"/>
                    <a:pt x="4423" y="96"/>
                  </a:cubicBezTo>
                  <a:cubicBezTo>
                    <a:pt x="4366" y="31"/>
                    <a:pt x="4296" y="0"/>
                    <a:pt x="4214"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16"/>
          <p:cNvGrpSpPr/>
          <p:nvPr/>
        </p:nvGrpSpPr>
        <p:grpSpPr>
          <a:xfrm>
            <a:off x="8338517" y="3702198"/>
            <a:ext cx="931488" cy="1540558"/>
            <a:chOff x="7800724" y="3005240"/>
            <a:chExt cx="1322198" cy="2211856"/>
          </a:xfrm>
        </p:grpSpPr>
        <p:sp>
          <p:nvSpPr>
            <p:cNvPr id="608" name="Google Shape;608;p16"/>
            <p:cNvSpPr/>
            <p:nvPr/>
          </p:nvSpPr>
          <p:spPr>
            <a:xfrm>
              <a:off x="7800724" y="3187734"/>
              <a:ext cx="1322186" cy="2029362"/>
            </a:xfrm>
            <a:custGeom>
              <a:avLst/>
              <a:gdLst/>
              <a:ahLst/>
              <a:cxnLst/>
              <a:rect l="l" t="t" r="r" b="b"/>
              <a:pathLst>
                <a:path w="30894" h="47415" extrusionOk="0">
                  <a:moveTo>
                    <a:pt x="11382" y="1"/>
                  </a:moveTo>
                  <a:cubicBezTo>
                    <a:pt x="11252" y="1"/>
                    <a:pt x="11057" y="261"/>
                    <a:pt x="10829" y="749"/>
                  </a:cubicBezTo>
                  <a:cubicBezTo>
                    <a:pt x="10114" y="2277"/>
                    <a:pt x="9008" y="6082"/>
                    <a:pt x="7252" y="10017"/>
                  </a:cubicBezTo>
                  <a:cubicBezTo>
                    <a:pt x="6732" y="11122"/>
                    <a:pt x="6146" y="12196"/>
                    <a:pt x="5463" y="13204"/>
                  </a:cubicBezTo>
                  <a:cubicBezTo>
                    <a:pt x="5171" y="13626"/>
                    <a:pt x="4878" y="14017"/>
                    <a:pt x="4585" y="14407"/>
                  </a:cubicBezTo>
                  <a:cubicBezTo>
                    <a:pt x="4195" y="14895"/>
                    <a:pt x="3805" y="15382"/>
                    <a:pt x="3447" y="15838"/>
                  </a:cubicBezTo>
                  <a:lnTo>
                    <a:pt x="3122" y="16163"/>
                  </a:lnTo>
                  <a:cubicBezTo>
                    <a:pt x="2732" y="16618"/>
                    <a:pt x="2374" y="17041"/>
                    <a:pt x="2016" y="17399"/>
                  </a:cubicBezTo>
                  <a:lnTo>
                    <a:pt x="1984" y="17431"/>
                  </a:lnTo>
                  <a:lnTo>
                    <a:pt x="1561" y="17854"/>
                  </a:lnTo>
                  <a:cubicBezTo>
                    <a:pt x="1268" y="18114"/>
                    <a:pt x="1008" y="18374"/>
                    <a:pt x="781" y="18602"/>
                  </a:cubicBezTo>
                  <a:cubicBezTo>
                    <a:pt x="293" y="19025"/>
                    <a:pt x="0" y="19285"/>
                    <a:pt x="0" y="19285"/>
                  </a:cubicBezTo>
                  <a:lnTo>
                    <a:pt x="1529" y="36975"/>
                  </a:lnTo>
                  <a:lnTo>
                    <a:pt x="2016" y="42796"/>
                  </a:lnTo>
                  <a:lnTo>
                    <a:pt x="2211" y="45203"/>
                  </a:lnTo>
                  <a:lnTo>
                    <a:pt x="8000" y="45658"/>
                  </a:lnTo>
                  <a:lnTo>
                    <a:pt x="21561" y="46699"/>
                  </a:lnTo>
                  <a:lnTo>
                    <a:pt x="30894" y="47414"/>
                  </a:lnTo>
                  <a:lnTo>
                    <a:pt x="30894" y="358"/>
                  </a:lnTo>
                  <a:lnTo>
                    <a:pt x="19219" y="131"/>
                  </a:lnTo>
                  <a:cubicBezTo>
                    <a:pt x="15187" y="66"/>
                    <a:pt x="11642" y="1"/>
                    <a:pt x="11382" y="1"/>
                  </a:cubicBezTo>
                  <a:close/>
                </a:path>
              </a:pathLst>
            </a:custGeom>
            <a:solidFill>
              <a:srgbClr val="3B8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6"/>
            <p:cNvSpPr/>
            <p:nvPr/>
          </p:nvSpPr>
          <p:spPr>
            <a:xfrm>
              <a:off x="8264190" y="3005240"/>
              <a:ext cx="858732" cy="278585"/>
            </a:xfrm>
            <a:custGeom>
              <a:avLst/>
              <a:gdLst/>
              <a:ahLst/>
              <a:cxnLst/>
              <a:rect l="l" t="t" r="r" b="b"/>
              <a:pathLst>
                <a:path w="20065" h="6509" extrusionOk="0">
                  <a:moveTo>
                    <a:pt x="13372" y="1"/>
                  </a:moveTo>
                  <a:cubicBezTo>
                    <a:pt x="13112" y="1"/>
                    <a:pt x="12849" y="2"/>
                    <a:pt x="12585" y="5"/>
                  </a:cubicBezTo>
                  <a:lnTo>
                    <a:pt x="11740" y="5"/>
                  </a:lnTo>
                  <a:cubicBezTo>
                    <a:pt x="7935" y="102"/>
                    <a:pt x="4098" y="492"/>
                    <a:pt x="2959" y="1305"/>
                  </a:cubicBezTo>
                  <a:cubicBezTo>
                    <a:pt x="2244" y="1793"/>
                    <a:pt x="1594" y="2379"/>
                    <a:pt x="1041" y="3029"/>
                  </a:cubicBezTo>
                  <a:cubicBezTo>
                    <a:pt x="423" y="3744"/>
                    <a:pt x="0" y="4492"/>
                    <a:pt x="0" y="4980"/>
                  </a:cubicBezTo>
                  <a:cubicBezTo>
                    <a:pt x="33" y="5468"/>
                    <a:pt x="358" y="5826"/>
                    <a:pt x="1106" y="5923"/>
                  </a:cubicBezTo>
                  <a:cubicBezTo>
                    <a:pt x="2602" y="6086"/>
                    <a:pt x="9528" y="6346"/>
                    <a:pt x="15349" y="6443"/>
                  </a:cubicBezTo>
                  <a:cubicBezTo>
                    <a:pt x="17073" y="6476"/>
                    <a:pt x="18699" y="6509"/>
                    <a:pt x="20065" y="6509"/>
                  </a:cubicBezTo>
                  <a:lnTo>
                    <a:pt x="20065" y="525"/>
                  </a:lnTo>
                  <a:cubicBezTo>
                    <a:pt x="18901" y="167"/>
                    <a:pt x="16261" y="1"/>
                    <a:pt x="13372" y="1"/>
                  </a:cubicBezTo>
                  <a:close/>
                </a:path>
              </a:pathLst>
            </a:custGeom>
            <a:solidFill>
              <a:srgbClr val="4A9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16"/>
          <p:cNvGrpSpPr/>
          <p:nvPr/>
        </p:nvGrpSpPr>
        <p:grpSpPr>
          <a:xfrm>
            <a:off x="7743679" y="4204962"/>
            <a:ext cx="848292" cy="1073226"/>
            <a:chOff x="6943383" y="3730551"/>
            <a:chExt cx="1223380" cy="1547773"/>
          </a:xfrm>
        </p:grpSpPr>
        <p:sp>
          <p:nvSpPr>
            <p:cNvPr id="611" name="Google Shape;611;p16"/>
            <p:cNvSpPr/>
            <p:nvPr/>
          </p:nvSpPr>
          <p:spPr>
            <a:xfrm>
              <a:off x="6943383" y="3844268"/>
              <a:ext cx="954769" cy="1434057"/>
            </a:xfrm>
            <a:custGeom>
              <a:avLst/>
              <a:gdLst/>
              <a:ahLst/>
              <a:cxnLst/>
              <a:rect l="l" t="t" r="r" b="b"/>
              <a:pathLst>
                <a:path w="22309" h="33506" extrusionOk="0">
                  <a:moveTo>
                    <a:pt x="12809" y="1"/>
                  </a:moveTo>
                  <a:cubicBezTo>
                    <a:pt x="11937" y="1"/>
                    <a:pt x="10833" y="178"/>
                    <a:pt x="9756" y="400"/>
                  </a:cubicBezTo>
                  <a:cubicBezTo>
                    <a:pt x="8097" y="725"/>
                    <a:pt x="6569" y="1181"/>
                    <a:pt x="6146" y="1278"/>
                  </a:cubicBezTo>
                  <a:cubicBezTo>
                    <a:pt x="5236" y="1441"/>
                    <a:pt x="5236" y="9083"/>
                    <a:pt x="2667" y="16985"/>
                  </a:cubicBezTo>
                  <a:cubicBezTo>
                    <a:pt x="1691" y="20042"/>
                    <a:pt x="1008" y="23196"/>
                    <a:pt x="585" y="26383"/>
                  </a:cubicBezTo>
                  <a:cubicBezTo>
                    <a:pt x="260" y="28725"/>
                    <a:pt x="65" y="31131"/>
                    <a:pt x="0" y="33505"/>
                  </a:cubicBezTo>
                  <a:cubicBezTo>
                    <a:pt x="0" y="33505"/>
                    <a:pt x="22146" y="30838"/>
                    <a:pt x="22243" y="30383"/>
                  </a:cubicBezTo>
                  <a:cubicBezTo>
                    <a:pt x="22309" y="29960"/>
                    <a:pt x="20650" y="23229"/>
                    <a:pt x="18569" y="17343"/>
                  </a:cubicBezTo>
                  <a:cubicBezTo>
                    <a:pt x="16455" y="11457"/>
                    <a:pt x="15219" y="1994"/>
                    <a:pt x="14406" y="530"/>
                  </a:cubicBezTo>
                  <a:cubicBezTo>
                    <a:pt x="14190" y="145"/>
                    <a:pt x="13594" y="1"/>
                    <a:pt x="12809" y="1"/>
                  </a:cubicBezTo>
                  <a:close/>
                </a:path>
              </a:pathLst>
            </a:custGeom>
            <a:solidFill>
              <a:srgbClr val="3B8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6"/>
            <p:cNvSpPr/>
            <p:nvPr/>
          </p:nvSpPr>
          <p:spPr>
            <a:xfrm>
              <a:off x="6943383" y="3844268"/>
              <a:ext cx="954769" cy="1434057"/>
            </a:xfrm>
            <a:custGeom>
              <a:avLst/>
              <a:gdLst/>
              <a:ahLst/>
              <a:cxnLst/>
              <a:rect l="l" t="t" r="r" b="b"/>
              <a:pathLst>
                <a:path w="22309" h="33506" extrusionOk="0">
                  <a:moveTo>
                    <a:pt x="12797" y="1"/>
                  </a:moveTo>
                  <a:cubicBezTo>
                    <a:pt x="11921" y="1"/>
                    <a:pt x="10816" y="178"/>
                    <a:pt x="9756" y="400"/>
                  </a:cubicBezTo>
                  <a:lnTo>
                    <a:pt x="9593" y="563"/>
                  </a:lnTo>
                  <a:cubicBezTo>
                    <a:pt x="9593" y="920"/>
                    <a:pt x="15479" y="20205"/>
                    <a:pt x="9463" y="23164"/>
                  </a:cubicBezTo>
                  <a:cubicBezTo>
                    <a:pt x="6439" y="24627"/>
                    <a:pt x="3154" y="25440"/>
                    <a:pt x="585" y="26383"/>
                  </a:cubicBezTo>
                  <a:cubicBezTo>
                    <a:pt x="260" y="28725"/>
                    <a:pt x="65" y="31131"/>
                    <a:pt x="0" y="33505"/>
                  </a:cubicBezTo>
                  <a:cubicBezTo>
                    <a:pt x="0" y="33505"/>
                    <a:pt x="22146" y="30838"/>
                    <a:pt x="22243" y="30383"/>
                  </a:cubicBezTo>
                  <a:cubicBezTo>
                    <a:pt x="22309" y="29960"/>
                    <a:pt x="20650" y="23229"/>
                    <a:pt x="18536" y="17343"/>
                  </a:cubicBezTo>
                  <a:cubicBezTo>
                    <a:pt x="16455" y="11457"/>
                    <a:pt x="15219" y="1994"/>
                    <a:pt x="14406" y="530"/>
                  </a:cubicBezTo>
                  <a:cubicBezTo>
                    <a:pt x="14190" y="145"/>
                    <a:pt x="13587" y="1"/>
                    <a:pt x="12797" y="1"/>
                  </a:cubicBezTo>
                  <a:close/>
                </a:path>
              </a:pathLst>
            </a:custGeom>
            <a:solidFill>
              <a:srgbClr val="3B8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6"/>
            <p:cNvSpPr/>
            <p:nvPr/>
          </p:nvSpPr>
          <p:spPr>
            <a:xfrm>
              <a:off x="7477809" y="3735045"/>
              <a:ext cx="688954" cy="1422244"/>
            </a:xfrm>
            <a:custGeom>
              <a:avLst/>
              <a:gdLst/>
              <a:ahLst/>
              <a:cxnLst/>
              <a:rect l="l" t="t" r="r" b="b"/>
              <a:pathLst>
                <a:path w="16098" h="33230" extrusionOk="0">
                  <a:moveTo>
                    <a:pt x="4235" y="0"/>
                  </a:moveTo>
                  <a:cubicBezTo>
                    <a:pt x="2363" y="0"/>
                    <a:pt x="1" y="3375"/>
                    <a:pt x="1" y="3375"/>
                  </a:cubicBezTo>
                  <a:lnTo>
                    <a:pt x="8911" y="33033"/>
                  </a:lnTo>
                  <a:cubicBezTo>
                    <a:pt x="8911" y="33033"/>
                    <a:pt x="11063" y="33229"/>
                    <a:pt x="12917" y="33229"/>
                  </a:cubicBezTo>
                  <a:cubicBezTo>
                    <a:pt x="14171" y="33229"/>
                    <a:pt x="15289" y="33139"/>
                    <a:pt x="15512" y="32838"/>
                  </a:cubicBezTo>
                  <a:cubicBezTo>
                    <a:pt x="16098" y="32122"/>
                    <a:pt x="9659" y="12448"/>
                    <a:pt x="9009" y="8676"/>
                  </a:cubicBezTo>
                  <a:cubicBezTo>
                    <a:pt x="8358" y="4936"/>
                    <a:pt x="6830" y="1164"/>
                    <a:pt x="4879" y="155"/>
                  </a:cubicBezTo>
                  <a:cubicBezTo>
                    <a:pt x="4674" y="48"/>
                    <a:pt x="4458" y="0"/>
                    <a:pt x="4235" y="0"/>
                  </a:cubicBezTo>
                  <a:close/>
                </a:path>
              </a:pathLst>
            </a:custGeom>
            <a:solidFill>
              <a:srgbClr val="216A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6"/>
            <p:cNvSpPr/>
            <p:nvPr/>
          </p:nvSpPr>
          <p:spPr>
            <a:xfrm>
              <a:off x="7206423" y="3730551"/>
              <a:ext cx="460715" cy="211603"/>
            </a:xfrm>
            <a:custGeom>
              <a:avLst/>
              <a:gdLst/>
              <a:ahLst/>
              <a:cxnLst/>
              <a:rect l="l" t="t" r="r" b="b"/>
              <a:pathLst>
                <a:path w="10765" h="4944" extrusionOk="0">
                  <a:moveTo>
                    <a:pt x="9844" y="1"/>
                  </a:moveTo>
                  <a:cubicBezTo>
                    <a:pt x="8257" y="1"/>
                    <a:pt x="4534" y="692"/>
                    <a:pt x="3220" y="976"/>
                  </a:cubicBezTo>
                  <a:cubicBezTo>
                    <a:pt x="1561" y="1366"/>
                    <a:pt x="0" y="3935"/>
                    <a:pt x="0" y="3935"/>
                  </a:cubicBezTo>
                  <a:lnTo>
                    <a:pt x="6927" y="4943"/>
                  </a:lnTo>
                  <a:cubicBezTo>
                    <a:pt x="6927" y="4943"/>
                    <a:pt x="10764" y="748"/>
                    <a:pt x="10569" y="163"/>
                  </a:cubicBezTo>
                  <a:cubicBezTo>
                    <a:pt x="10529" y="48"/>
                    <a:pt x="10260" y="1"/>
                    <a:pt x="9844" y="1"/>
                  </a:cubicBezTo>
                  <a:close/>
                </a:path>
              </a:pathLst>
            </a:custGeom>
            <a:solidFill>
              <a:srgbClr val="4A9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16"/>
          <p:cNvGrpSpPr/>
          <p:nvPr/>
        </p:nvGrpSpPr>
        <p:grpSpPr>
          <a:xfrm rot="-10149517" flipH="1">
            <a:off x="4746991" y="128152"/>
            <a:ext cx="334391" cy="133007"/>
            <a:chOff x="4881050" y="4329375"/>
            <a:chExt cx="334375" cy="133000"/>
          </a:xfrm>
        </p:grpSpPr>
        <p:sp>
          <p:nvSpPr>
            <p:cNvPr id="616" name="Google Shape;616;p16"/>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6"/>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16"/>
          <p:cNvGrpSpPr/>
          <p:nvPr/>
        </p:nvGrpSpPr>
        <p:grpSpPr>
          <a:xfrm rot="10052918" flipH="1">
            <a:off x="7892780" y="1104550"/>
            <a:ext cx="550078" cy="218797"/>
            <a:chOff x="4881050" y="4329375"/>
            <a:chExt cx="334375" cy="133000"/>
          </a:xfrm>
        </p:grpSpPr>
        <p:sp>
          <p:nvSpPr>
            <p:cNvPr id="619" name="Google Shape;619;p16"/>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6"/>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16"/>
          <p:cNvGrpSpPr/>
          <p:nvPr/>
        </p:nvGrpSpPr>
        <p:grpSpPr>
          <a:xfrm rot="9670113" flipH="1">
            <a:off x="276446" y="3711465"/>
            <a:ext cx="550066" cy="218792"/>
            <a:chOff x="4881050" y="4329375"/>
            <a:chExt cx="334375" cy="133000"/>
          </a:xfrm>
        </p:grpSpPr>
        <p:sp>
          <p:nvSpPr>
            <p:cNvPr id="622" name="Google Shape;622;p16"/>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6"/>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16"/>
          <p:cNvGrpSpPr/>
          <p:nvPr/>
        </p:nvGrpSpPr>
        <p:grpSpPr>
          <a:xfrm rot="7859643" flipH="1">
            <a:off x="591357" y="1245241"/>
            <a:ext cx="334385" cy="133004"/>
            <a:chOff x="4881050" y="4329375"/>
            <a:chExt cx="334375" cy="133000"/>
          </a:xfrm>
        </p:grpSpPr>
        <p:sp>
          <p:nvSpPr>
            <p:cNvPr id="625" name="Google Shape;625;p16"/>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6"/>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16"/>
          <p:cNvGrpSpPr/>
          <p:nvPr/>
        </p:nvGrpSpPr>
        <p:grpSpPr>
          <a:xfrm rot="8245656">
            <a:off x="735260" y="4434648"/>
            <a:ext cx="928421" cy="327615"/>
            <a:chOff x="3764875" y="4460075"/>
            <a:chExt cx="928450" cy="327625"/>
          </a:xfrm>
        </p:grpSpPr>
        <p:sp>
          <p:nvSpPr>
            <p:cNvPr id="628" name="Google Shape;628;p16"/>
            <p:cNvSpPr/>
            <p:nvPr/>
          </p:nvSpPr>
          <p:spPr>
            <a:xfrm>
              <a:off x="4486800" y="4672825"/>
              <a:ext cx="206525" cy="114875"/>
            </a:xfrm>
            <a:custGeom>
              <a:avLst/>
              <a:gdLst/>
              <a:ahLst/>
              <a:cxnLst/>
              <a:rect l="l" t="t" r="r" b="b"/>
              <a:pathLst>
                <a:path w="8261" h="4595" extrusionOk="0">
                  <a:moveTo>
                    <a:pt x="2490" y="0"/>
                  </a:moveTo>
                  <a:cubicBezTo>
                    <a:pt x="1204" y="0"/>
                    <a:pt x="261" y="198"/>
                    <a:pt x="261" y="198"/>
                  </a:cubicBezTo>
                  <a:lnTo>
                    <a:pt x="98" y="946"/>
                  </a:lnTo>
                  <a:lnTo>
                    <a:pt x="1" y="1304"/>
                  </a:lnTo>
                  <a:cubicBezTo>
                    <a:pt x="1" y="1304"/>
                    <a:pt x="2700" y="3450"/>
                    <a:pt x="5334" y="4426"/>
                  </a:cubicBezTo>
                  <a:cubicBezTo>
                    <a:pt x="5655" y="4542"/>
                    <a:pt x="5957" y="4594"/>
                    <a:pt x="6234" y="4594"/>
                  </a:cubicBezTo>
                  <a:cubicBezTo>
                    <a:pt x="6965" y="4594"/>
                    <a:pt x="7522" y="4229"/>
                    <a:pt x="7805" y="3710"/>
                  </a:cubicBezTo>
                  <a:cubicBezTo>
                    <a:pt x="8261" y="2800"/>
                    <a:pt x="7903" y="1402"/>
                    <a:pt x="6179" y="686"/>
                  </a:cubicBezTo>
                  <a:cubicBezTo>
                    <a:pt x="4949" y="146"/>
                    <a:pt x="3593" y="0"/>
                    <a:pt x="2490" y="0"/>
                  </a:cubicBezTo>
                  <a:close/>
                </a:path>
              </a:pathLst>
            </a:custGeom>
            <a:solidFill>
              <a:srgbClr val="F8F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6"/>
            <p:cNvSpPr/>
            <p:nvPr/>
          </p:nvSpPr>
          <p:spPr>
            <a:xfrm>
              <a:off x="3764875" y="4460075"/>
              <a:ext cx="738200" cy="238050"/>
            </a:xfrm>
            <a:custGeom>
              <a:avLst/>
              <a:gdLst/>
              <a:ahLst/>
              <a:cxnLst/>
              <a:rect l="l" t="t" r="r" b="b"/>
              <a:pathLst>
                <a:path w="29528" h="9522" extrusionOk="0">
                  <a:moveTo>
                    <a:pt x="790" y="1"/>
                  </a:moveTo>
                  <a:cubicBezTo>
                    <a:pt x="493" y="1"/>
                    <a:pt x="211" y="190"/>
                    <a:pt x="130" y="513"/>
                  </a:cubicBezTo>
                  <a:lnTo>
                    <a:pt x="98" y="578"/>
                  </a:lnTo>
                  <a:cubicBezTo>
                    <a:pt x="0" y="936"/>
                    <a:pt x="195" y="1326"/>
                    <a:pt x="586" y="1456"/>
                  </a:cubicBezTo>
                  <a:lnTo>
                    <a:pt x="1203" y="1652"/>
                  </a:lnTo>
                  <a:cubicBezTo>
                    <a:pt x="1443" y="1455"/>
                    <a:pt x="1815" y="1273"/>
                    <a:pt x="2427" y="1273"/>
                  </a:cubicBezTo>
                  <a:cubicBezTo>
                    <a:pt x="2727" y="1273"/>
                    <a:pt x="3085" y="1317"/>
                    <a:pt x="3512" y="1424"/>
                  </a:cubicBezTo>
                  <a:cubicBezTo>
                    <a:pt x="5594" y="1879"/>
                    <a:pt x="25431" y="8253"/>
                    <a:pt x="29365" y="9521"/>
                  </a:cubicBezTo>
                  <a:cubicBezTo>
                    <a:pt x="29398" y="9489"/>
                    <a:pt x="29398" y="9424"/>
                    <a:pt x="29398" y="9391"/>
                  </a:cubicBezTo>
                  <a:cubicBezTo>
                    <a:pt x="29528" y="9034"/>
                    <a:pt x="29333" y="8643"/>
                    <a:pt x="28943" y="8513"/>
                  </a:cubicBezTo>
                  <a:cubicBezTo>
                    <a:pt x="24975" y="7310"/>
                    <a:pt x="4911" y="1164"/>
                    <a:pt x="976" y="26"/>
                  </a:cubicBezTo>
                  <a:cubicBezTo>
                    <a:pt x="914" y="9"/>
                    <a:pt x="852" y="1"/>
                    <a:pt x="790" y="1"/>
                  </a:cubicBezTo>
                  <a:close/>
                </a:path>
              </a:pathLst>
            </a:custGeom>
            <a:solidFill>
              <a:srgbClr val="307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 name="Google Shape;630;p16"/>
          <p:cNvSpPr/>
          <p:nvPr/>
        </p:nvSpPr>
        <p:spPr>
          <a:xfrm rot="453163">
            <a:off x="5785332" y="4491912"/>
            <a:ext cx="468694" cy="499326"/>
          </a:xfrm>
          <a:custGeom>
            <a:avLst/>
            <a:gdLst/>
            <a:ahLst/>
            <a:cxnLst/>
            <a:rect l="l" t="t" r="r" b="b"/>
            <a:pathLst>
              <a:path w="25017" h="26652" extrusionOk="0">
                <a:moveTo>
                  <a:pt x="10987" y="1"/>
                </a:moveTo>
                <a:cubicBezTo>
                  <a:pt x="10771" y="1"/>
                  <a:pt x="10554" y="12"/>
                  <a:pt x="10335" y="36"/>
                </a:cubicBezTo>
                <a:cubicBezTo>
                  <a:pt x="8815" y="188"/>
                  <a:pt x="7417" y="948"/>
                  <a:pt x="6049" y="1678"/>
                </a:cubicBezTo>
                <a:cubicBezTo>
                  <a:pt x="5107" y="2164"/>
                  <a:pt x="244" y="3988"/>
                  <a:pt x="122" y="5264"/>
                </a:cubicBezTo>
                <a:cubicBezTo>
                  <a:pt x="1" y="6571"/>
                  <a:pt x="2402" y="7088"/>
                  <a:pt x="3283" y="7605"/>
                </a:cubicBezTo>
                <a:cubicBezTo>
                  <a:pt x="7569" y="10219"/>
                  <a:pt x="7751" y="14748"/>
                  <a:pt x="8299" y="19307"/>
                </a:cubicBezTo>
                <a:cubicBezTo>
                  <a:pt x="8329" y="19702"/>
                  <a:pt x="8390" y="20067"/>
                  <a:pt x="8663" y="20340"/>
                </a:cubicBezTo>
                <a:cubicBezTo>
                  <a:pt x="8819" y="20474"/>
                  <a:pt x="9021" y="20534"/>
                  <a:pt x="9229" y="20534"/>
                </a:cubicBezTo>
                <a:cubicBezTo>
                  <a:pt x="9589" y="20534"/>
                  <a:pt x="9971" y="20355"/>
                  <a:pt x="10183" y="20067"/>
                </a:cubicBezTo>
                <a:cubicBezTo>
                  <a:pt x="10517" y="19611"/>
                  <a:pt x="10639" y="19003"/>
                  <a:pt x="10669" y="18425"/>
                </a:cubicBezTo>
                <a:cubicBezTo>
                  <a:pt x="10882" y="16754"/>
                  <a:pt x="11065" y="15082"/>
                  <a:pt x="11247" y="13380"/>
                </a:cubicBezTo>
                <a:cubicBezTo>
                  <a:pt x="13496" y="17027"/>
                  <a:pt x="12128" y="21769"/>
                  <a:pt x="13192" y="25933"/>
                </a:cubicBezTo>
                <a:cubicBezTo>
                  <a:pt x="13283" y="26146"/>
                  <a:pt x="13344" y="26389"/>
                  <a:pt x="13527" y="26541"/>
                </a:cubicBezTo>
                <a:cubicBezTo>
                  <a:pt x="13635" y="26618"/>
                  <a:pt x="13749" y="26652"/>
                  <a:pt x="13864" y="26652"/>
                </a:cubicBezTo>
                <a:cubicBezTo>
                  <a:pt x="14294" y="26652"/>
                  <a:pt x="14733" y="26176"/>
                  <a:pt x="14925" y="25720"/>
                </a:cubicBezTo>
                <a:cubicBezTo>
                  <a:pt x="16323" y="23046"/>
                  <a:pt x="16445" y="19945"/>
                  <a:pt x="16323" y="16906"/>
                </a:cubicBezTo>
                <a:lnTo>
                  <a:pt x="16323" y="16906"/>
                </a:lnTo>
                <a:cubicBezTo>
                  <a:pt x="16749" y="18851"/>
                  <a:pt x="17083" y="21374"/>
                  <a:pt x="17326" y="22438"/>
                </a:cubicBezTo>
                <a:cubicBezTo>
                  <a:pt x="17673" y="23751"/>
                  <a:pt x="18303" y="23873"/>
                  <a:pt x="18524" y="23873"/>
                </a:cubicBezTo>
                <a:cubicBezTo>
                  <a:pt x="18574" y="23873"/>
                  <a:pt x="18603" y="23866"/>
                  <a:pt x="18603" y="23866"/>
                </a:cubicBezTo>
                <a:cubicBezTo>
                  <a:pt x="18643" y="23872"/>
                  <a:pt x="18683" y="23875"/>
                  <a:pt x="18722" y="23875"/>
                </a:cubicBezTo>
                <a:cubicBezTo>
                  <a:pt x="19491" y="23875"/>
                  <a:pt x="19850" y="22760"/>
                  <a:pt x="19879" y="21921"/>
                </a:cubicBezTo>
                <a:cubicBezTo>
                  <a:pt x="19940" y="19945"/>
                  <a:pt x="19879" y="18030"/>
                  <a:pt x="19727" y="16055"/>
                </a:cubicBezTo>
                <a:lnTo>
                  <a:pt x="19727" y="16055"/>
                </a:lnTo>
                <a:cubicBezTo>
                  <a:pt x="20457" y="17726"/>
                  <a:pt x="20730" y="20036"/>
                  <a:pt x="21338" y="20371"/>
                </a:cubicBezTo>
                <a:cubicBezTo>
                  <a:pt x="21515" y="20473"/>
                  <a:pt x="21681" y="20512"/>
                  <a:pt x="21833" y="20512"/>
                </a:cubicBezTo>
                <a:cubicBezTo>
                  <a:pt x="22358" y="20512"/>
                  <a:pt x="22706" y="20036"/>
                  <a:pt x="22706" y="20036"/>
                </a:cubicBezTo>
                <a:cubicBezTo>
                  <a:pt x="23709" y="17635"/>
                  <a:pt x="22736" y="15021"/>
                  <a:pt x="21490" y="12650"/>
                </a:cubicBezTo>
                <a:lnTo>
                  <a:pt x="21490" y="12650"/>
                </a:lnTo>
                <a:cubicBezTo>
                  <a:pt x="22250" y="13319"/>
                  <a:pt x="22888" y="14292"/>
                  <a:pt x="23344" y="14626"/>
                </a:cubicBezTo>
                <a:cubicBezTo>
                  <a:pt x="23508" y="14741"/>
                  <a:pt x="23665" y="14782"/>
                  <a:pt x="23807" y="14782"/>
                </a:cubicBezTo>
                <a:cubicBezTo>
                  <a:pt x="24193" y="14782"/>
                  <a:pt x="24469" y="14474"/>
                  <a:pt x="24469" y="14474"/>
                </a:cubicBezTo>
                <a:cubicBezTo>
                  <a:pt x="25016" y="13471"/>
                  <a:pt x="24469" y="12316"/>
                  <a:pt x="23952" y="11374"/>
                </a:cubicBezTo>
                <a:cubicBezTo>
                  <a:pt x="22433" y="8669"/>
                  <a:pt x="20518" y="6206"/>
                  <a:pt x="18390" y="3988"/>
                </a:cubicBezTo>
                <a:cubicBezTo>
                  <a:pt x="16385" y="1955"/>
                  <a:pt x="13804" y="1"/>
                  <a:pt x="109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2">
  <p:cSld name="CUSTOM_10">
    <p:bg>
      <p:bgPr>
        <a:solidFill>
          <a:srgbClr val="78B3F9">
            <a:alpha val="55870"/>
          </a:srgbClr>
        </a:solidFill>
        <a:effectLst/>
      </p:bgPr>
    </p:bg>
    <p:spTree>
      <p:nvGrpSpPr>
        <p:cNvPr id="1" name="Shape 962"/>
        <p:cNvGrpSpPr/>
        <p:nvPr/>
      </p:nvGrpSpPr>
      <p:grpSpPr>
        <a:xfrm>
          <a:off x="0" y="0"/>
          <a:ext cx="0" cy="0"/>
          <a:chOff x="0" y="0"/>
          <a:chExt cx="0" cy="0"/>
        </a:xfrm>
      </p:grpSpPr>
      <p:sp>
        <p:nvSpPr>
          <p:cNvPr id="963" name="Google Shape;963;p25"/>
          <p:cNvSpPr/>
          <p:nvPr/>
        </p:nvSpPr>
        <p:spPr>
          <a:xfrm flipH="1">
            <a:off x="7614425" y="2098300"/>
            <a:ext cx="1274000" cy="375450"/>
          </a:xfrm>
          <a:custGeom>
            <a:avLst/>
            <a:gdLst/>
            <a:ahLst/>
            <a:cxnLst/>
            <a:rect l="l" t="t" r="r" b="b"/>
            <a:pathLst>
              <a:path w="50960" h="15018" extrusionOk="0">
                <a:moveTo>
                  <a:pt x="16949" y="1"/>
                </a:moveTo>
                <a:cubicBezTo>
                  <a:pt x="8438" y="1"/>
                  <a:pt x="7058" y="9326"/>
                  <a:pt x="7058" y="9326"/>
                </a:cubicBezTo>
                <a:cubicBezTo>
                  <a:pt x="7058" y="9326"/>
                  <a:pt x="6089" y="7764"/>
                  <a:pt x="3201" y="7764"/>
                </a:cubicBezTo>
                <a:cubicBezTo>
                  <a:pt x="3143" y="7764"/>
                  <a:pt x="3084" y="7764"/>
                  <a:pt x="3025" y="7765"/>
                </a:cubicBezTo>
                <a:cubicBezTo>
                  <a:pt x="33" y="7863"/>
                  <a:pt x="1" y="14107"/>
                  <a:pt x="456" y="14562"/>
                </a:cubicBezTo>
                <a:cubicBezTo>
                  <a:pt x="767" y="14892"/>
                  <a:pt x="4988" y="15017"/>
                  <a:pt x="10846" y="15017"/>
                </a:cubicBezTo>
                <a:cubicBezTo>
                  <a:pt x="25194" y="15017"/>
                  <a:pt x="49369" y="14267"/>
                  <a:pt x="50016" y="13944"/>
                </a:cubicBezTo>
                <a:cubicBezTo>
                  <a:pt x="50959" y="13521"/>
                  <a:pt x="50406" y="10757"/>
                  <a:pt x="45984" y="8481"/>
                </a:cubicBezTo>
                <a:cubicBezTo>
                  <a:pt x="44978" y="7964"/>
                  <a:pt x="44005" y="7764"/>
                  <a:pt x="43101" y="7764"/>
                </a:cubicBezTo>
                <a:cubicBezTo>
                  <a:pt x="40028" y="7764"/>
                  <a:pt x="37756" y="10074"/>
                  <a:pt x="37756" y="10074"/>
                </a:cubicBezTo>
                <a:cubicBezTo>
                  <a:pt x="37756" y="10074"/>
                  <a:pt x="37789" y="6887"/>
                  <a:pt x="33886" y="5912"/>
                </a:cubicBezTo>
                <a:cubicBezTo>
                  <a:pt x="33465" y="5803"/>
                  <a:pt x="33062" y="5754"/>
                  <a:pt x="32678" y="5754"/>
                </a:cubicBezTo>
                <a:cubicBezTo>
                  <a:pt x="29512" y="5754"/>
                  <a:pt x="27675" y="9066"/>
                  <a:pt x="27675" y="9066"/>
                </a:cubicBezTo>
                <a:cubicBezTo>
                  <a:pt x="27675" y="9066"/>
                  <a:pt x="26927" y="611"/>
                  <a:pt x="17724" y="26"/>
                </a:cubicBezTo>
                <a:cubicBezTo>
                  <a:pt x="17459" y="9"/>
                  <a:pt x="17201" y="1"/>
                  <a:pt x="169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5"/>
          <p:cNvSpPr/>
          <p:nvPr/>
        </p:nvSpPr>
        <p:spPr>
          <a:xfrm flipH="1">
            <a:off x="605950" y="582975"/>
            <a:ext cx="1239825" cy="366300"/>
          </a:xfrm>
          <a:custGeom>
            <a:avLst/>
            <a:gdLst/>
            <a:ahLst/>
            <a:cxnLst/>
            <a:rect l="l" t="t" r="r" b="b"/>
            <a:pathLst>
              <a:path w="49593" h="14652" extrusionOk="0">
                <a:moveTo>
                  <a:pt x="16504" y="0"/>
                </a:moveTo>
                <a:cubicBezTo>
                  <a:pt x="8212" y="0"/>
                  <a:pt x="6830" y="9096"/>
                  <a:pt x="6830" y="9096"/>
                </a:cubicBezTo>
                <a:cubicBezTo>
                  <a:pt x="6830" y="9096"/>
                  <a:pt x="5911" y="7596"/>
                  <a:pt x="3183" y="7596"/>
                </a:cubicBezTo>
                <a:cubicBezTo>
                  <a:pt x="3099" y="7596"/>
                  <a:pt x="3014" y="7597"/>
                  <a:pt x="2927" y="7600"/>
                </a:cubicBezTo>
                <a:cubicBezTo>
                  <a:pt x="33" y="7665"/>
                  <a:pt x="1" y="13746"/>
                  <a:pt x="391" y="14202"/>
                </a:cubicBezTo>
                <a:cubicBezTo>
                  <a:pt x="708" y="14529"/>
                  <a:pt x="4756" y="14652"/>
                  <a:pt x="10386" y="14652"/>
                </a:cubicBezTo>
                <a:cubicBezTo>
                  <a:pt x="24353" y="14652"/>
                  <a:pt x="48057" y="13894"/>
                  <a:pt x="48682" y="13616"/>
                </a:cubicBezTo>
                <a:cubicBezTo>
                  <a:pt x="49593" y="13194"/>
                  <a:pt x="49073" y="10494"/>
                  <a:pt x="44748" y="8283"/>
                </a:cubicBezTo>
                <a:cubicBezTo>
                  <a:pt x="43767" y="7782"/>
                  <a:pt x="42820" y="7588"/>
                  <a:pt x="41942" y="7588"/>
                </a:cubicBezTo>
                <a:cubicBezTo>
                  <a:pt x="38945" y="7588"/>
                  <a:pt x="36748" y="9844"/>
                  <a:pt x="36748" y="9844"/>
                </a:cubicBezTo>
                <a:cubicBezTo>
                  <a:pt x="36748" y="9844"/>
                  <a:pt x="36748" y="6722"/>
                  <a:pt x="32943" y="5779"/>
                </a:cubicBezTo>
                <a:cubicBezTo>
                  <a:pt x="32536" y="5674"/>
                  <a:pt x="32147" y="5627"/>
                  <a:pt x="31776" y="5627"/>
                </a:cubicBezTo>
                <a:cubicBezTo>
                  <a:pt x="28712" y="5627"/>
                  <a:pt x="26927" y="8836"/>
                  <a:pt x="26927" y="8836"/>
                </a:cubicBezTo>
                <a:cubicBezTo>
                  <a:pt x="26927" y="8836"/>
                  <a:pt x="26211" y="609"/>
                  <a:pt x="17236" y="23"/>
                </a:cubicBezTo>
                <a:cubicBezTo>
                  <a:pt x="16986" y="8"/>
                  <a:pt x="16742" y="0"/>
                  <a:pt x="16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5"/>
          <p:cNvSpPr txBox="1">
            <a:spLocks noGrp="1"/>
          </p:cNvSpPr>
          <p:nvPr>
            <p:ph type="title"/>
          </p:nvPr>
        </p:nvSpPr>
        <p:spPr>
          <a:xfrm flipH="1">
            <a:off x="1845775" y="949275"/>
            <a:ext cx="4045200" cy="861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500"/>
              <a:buNone/>
              <a:defRPr sz="45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endParaRPr/>
          </a:p>
        </p:txBody>
      </p:sp>
      <p:sp>
        <p:nvSpPr>
          <p:cNvPr id="966" name="Google Shape;966;p25"/>
          <p:cNvSpPr txBox="1">
            <a:spLocks noGrp="1"/>
          </p:cNvSpPr>
          <p:nvPr>
            <p:ph type="subTitle" idx="1"/>
          </p:nvPr>
        </p:nvSpPr>
        <p:spPr>
          <a:xfrm flipH="1">
            <a:off x="2278675" y="1813825"/>
            <a:ext cx="3612300" cy="92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2100"/>
              <a:buNone/>
              <a:defRPr sz="1900">
                <a:solidFill>
                  <a:schemeClr val="lt2"/>
                </a:solidFill>
              </a:defRPr>
            </a:lvl1pPr>
            <a:lvl2pPr lvl="1" algn="r" rtl="0">
              <a:lnSpc>
                <a:spcPct val="100000"/>
              </a:lnSpc>
              <a:spcBef>
                <a:spcPts val="0"/>
              </a:spcBef>
              <a:spcAft>
                <a:spcPts val="0"/>
              </a:spcAft>
              <a:buClr>
                <a:schemeClr val="lt2"/>
              </a:buClr>
              <a:buSzPts val="2100"/>
              <a:buNone/>
              <a:defRPr sz="2100">
                <a:solidFill>
                  <a:schemeClr val="lt2"/>
                </a:solidFill>
              </a:defRPr>
            </a:lvl2pPr>
            <a:lvl3pPr lvl="2" algn="r" rtl="0">
              <a:lnSpc>
                <a:spcPct val="100000"/>
              </a:lnSpc>
              <a:spcBef>
                <a:spcPts val="0"/>
              </a:spcBef>
              <a:spcAft>
                <a:spcPts val="0"/>
              </a:spcAft>
              <a:buClr>
                <a:schemeClr val="lt2"/>
              </a:buClr>
              <a:buSzPts val="2100"/>
              <a:buNone/>
              <a:defRPr sz="2100">
                <a:solidFill>
                  <a:schemeClr val="lt2"/>
                </a:solidFill>
              </a:defRPr>
            </a:lvl3pPr>
            <a:lvl4pPr lvl="3" algn="r" rtl="0">
              <a:lnSpc>
                <a:spcPct val="100000"/>
              </a:lnSpc>
              <a:spcBef>
                <a:spcPts val="0"/>
              </a:spcBef>
              <a:spcAft>
                <a:spcPts val="0"/>
              </a:spcAft>
              <a:buClr>
                <a:schemeClr val="lt2"/>
              </a:buClr>
              <a:buSzPts val="2100"/>
              <a:buNone/>
              <a:defRPr sz="2100">
                <a:solidFill>
                  <a:schemeClr val="lt2"/>
                </a:solidFill>
              </a:defRPr>
            </a:lvl4pPr>
            <a:lvl5pPr lvl="4" algn="r" rtl="0">
              <a:lnSpc>
                <a:spcPct val="100000"/>
              </a:lnSpc>
              <a:spcBef>
                <a:spcPts val="0"/>
              </a:spcBef>
              <a:spcAft>
                <a:spcPts val="0"/>
              </a:spcAft>
              <a:buClr>
                <a:schemeClr val="lt2"/>
              </a:buClr>
              <a:buSzPts val="2100"/>
              <a:buNone/>
              <a:defRPr sz="2100">
                <a:solidFill>
                  <a:schemeClr val="lt2"/>
                </a:solidFill>
              </a:defRPr>
            </a:lvl5pPr>
            <a:lvl6pPr lvl="5" algn="r" rtl="0">
              <a:lnSpc>
                <a:spcPct val="100000"/>
              </a:lnSpc>
              <a:spcBef>
                <a:spcPts val="0"/>
              </a:spcBef>
              <a:spcAft>
                <a:spcPts val="0"/>
              </a:spcAft>
              <a:buClr>
                <a:schemeClr val="lt2"/>
              </a:buClr>
              <a:buSzPts val="2100"/>
              <a:buNone/>
              <a:defRPr sz="2100">
                <a:solidFill>
                  <a:schemeClr val="lt2"/>
                </a:solidFill>
              </a:defRPr>
            </a:lvl6pPr>
            <a:lvl7pPr lvl="6" algn="r" rtl="0">
              <a:lnSpc>
                <a:spcPct val="100000"/>
              </a:lnSpc>
              <a:spcBef>
                <a:spcPts val="0"/>
              </a:spcBef>
              <a:spcAft>
                <a:spcPts val="0"/>
              </a:spcAft>
              <a:buClr>
                <a:schemeClr val="lt2"/>
              </a:buClr>
              <a:buSzPts val="2100"/>
              <a:buNone/>
              <a:defRPr sz="2100">
                <a:solidFill>
                  <a:schemeClr val="lt2"/>
                </a:solidFill>
              </a:defRPr>
            </a:lvl7pPr>
            <a:lvl8pPr lvl="7" algn="r" rtl="0">
              <a:lnSpc>
                <a:spcPct val="100000"/>
              </a:lnSpc>
              <a:spcBef>
                <a:spcPts val="0"/>
              </a:spcBef>
              <a:spcAft>
                <a:spcPts val="0"/>
              </a:spcAft>
              <a:buClr>
                <a:schemeClr val="lt2"/>
              </a:buClr>
              <a:buSzPts val="2100"/>
              <a:buNone/>
              <a:defRPr sz="2100">
                <a:solidFill>
                  <a:schemeClr val="lt2"/>
                </a:solidFill>
              </a:defRPr>
            </a:lvl8pPr>
            <a:lvl9pPr lvl="8" algn="r" rtl="0">
              <a:lnSpc>
                <a:spcPct val="100000"/>
              </a:lnSpc>
              <a:spcBef>
                <a:spcPts val="0"/>
              </a:spcBef>
              <a:spcAft>
                <a:spcPts val="0"/>
              </a:spcAft>
              <a:buClr>
                <a:schemeClr val="lt2"/>
              </a:buClr>
              <a:buSzPts val="2100"/>
              <a:buNone/>
              <a:defRPr sz="2100">
                <a:solidFill>
                  <a:schemeClr val="lt2"/>
                </a:solidFill>
              </a:defRPr>
            </a:lvl9pPr>
          </a:lstStyle>
          <a:p>
            <a:endParaRPr/>
          </a:p>
        </p:txBody>
      </p:sp>
      <p:sp>
        <p:nvSpPr>
          <p:cNvPr id="967" name="Google Shape;967;p25"/>
          <p:cNvSpPr txBox="1">
            <a:spLocks noGrp="1"/>
          </p:cNvSpPr>
          <p:nvPr>
            <p:ph type="title" idx="2" hasCustomPrompt="1"/>
          </p:nvPr>
        </p:nvSpPr>
        <p:spPr>
          <a:xfrm flipH="1">
            <a:off x="5487600" y="906679"/>
            <a:ext cx="2615100" cy="1722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4000"/>
              <a:buNone/>
              <a:defRPr sz="14000">
                <a:solidFill>
                  <a:schemeClr val="accent1"/>
                </a:solidFill>
              </a:defRPr>
            </a:lvl1pPr>
            <a:lvl2pPr lvl="1" algn="r" rtl="0">
              <a:spcBef>
                <a:spcPts val="0"/>
              </a:spcBef>
              <a:spcAft>
                <a:spcPts val="0"/>
              </a:spcAft>
              <a:buClr>
                <a:schemeClr val="accent1"/>
              </a:buClr>
              <a:buSzPts val="14000"/>
              <a:buNone/>
              <a:defRPr sz="14000">
                <a:solidFill>
                  <a:schemeClr val="accent1"/>
                </a:solidFill>
              </a:defRPr>
            </a:lvl2pPr>
            <a:lvl3pPr lvl="2" algn="r" rtl="0">
              <a:spcBef>
                <a:spcPts val="0"/>
              </a:spcBef>
              <a:spcAft>
                <a:spcPts val="0"/>
              </a:spcAft>
              <a:buClr>
                <a:schemeClr val="accent1"/>
              </a:buClr>
              <a:buSzPts val="14000"/>
              <a:buNone/>
              <a:defRPr sz="14000">
                <a:solidFill>
                  <a:schemeClr val="accent1"/>
                </a:solidFill>
              </a:defRPr>
            </a:lvl3pPr>
            <a:lvl4pPr lvl="3" algn="r" rtl="0">
              <a:spcBef>
                <a:spcPts val="0"/>
              </a:spcBef>
              <a:spcAft>
                <a:spcPts val="0"/>
              </a:spcAft>
              <a:buClr>
                <a:schemeClr val="accent1"/>
              </a:buClr>
              <a:buSzPts val="14000"/>
              <a:buNone/>
              <a:defRPr sz="14000">
                <a:solidFill>
                  <a:schemeClr val="accent1"/>
                </a:solidFill>
              </a:defRPr>
            </a:lvl4pPr>
            <a:lvl5pPr lvl="4" algn="r" rtl="0">
              <a:spcBef>
                <a:spcPts val="0"/>
              </a:spcBef>
              <a:spcAft>
                <a:spcPts val="0"/>
              </a:spcAft>
              <a:buClr>
                <a:schemeClr val="accent1"/>
              </a:buClr>
              <a:buSzPts val="14000"/>
              <a:buNone/>
              <a:defRPr sz="14000">
                <a:solidFill>
                  <a:schemeClr val="accent1"/>
                </a:solidFill>
              </a:defRPr>
            </a:lvl5pPr>
            <a:lvl6pPr lvl="5" algn="r" rtl="0">
              <a:spcBef>
                <a:spcPts val="0"/>
              </a:spcBef>
              <a:spcAft>
                <a:spcPts val="0"/>
              </a:spcAft>
              <a:buClr>
                <a:schemeClr val="accent1"/>
              </a:buClr>
              <a:buSzPts val="14000"/>
              <a:buNone/>
              <a:defRPr sz="14000">
                <a:solidFill>
                  <a:schemeClr val="accent1"/>
                </a:solidFill>
              </a:defRPr>
            </a:lvl6pPr>
            <a:lvl7pPr lvl="6" algn="r" rtl="0">
              <a:spcBef>
                <a:spcPts val="0"/>
              </a:spcBef>
              <a:spcAft>
                <a:spcPts val="0"/>
              </a:spcAft>
              <a:buClr>
                <a:schemeClr val="accent1"/>
              </a:buClr>
              <a:buSzPts val="14000"/>
              <a:buNone/>
              <a:defRPr sz="14000">
                <a:solidFill>
                  <a:schemeClr val="accent1"/>
                </a:solidFill>
              </a:defRPr>
            </a:lvl7pPr>
            <a:lvl8pPr lvl="7" algn="r" rtl="0">
              <a:spcBef>
                <a:spcPts val="0"/>
              </a:spcBef>
              <a:spcAft>
                <a:spcPts val="0"/>
              </a:spcAft>
              <a:buClr>
                <a:schemeClr val="accent1"/>
              </a:buClr>
              <a:buSzPts val="14000"/>
              <a:buNone/>
              <a:defRPr sz="14000">
                <a:solidFill>
                  <a:schemeClr val="accent1"/>
                </a:solidFill>
              </a:defRPr>
            </a:lvl8pPr>
            <a:lvl9pPr lvl="8" algn="r" rtl="0">
              <a:spcBef>
                <a:spcPts val="0"/>
              </a:spcBef>
              <a:spcAft>
                <a:spcPts val="0"/>
              </a:spcAft>
              <a:buClr>
                <a:schemeClr val="accent1"/>
              </a:buClr>
              <a:buSzPts val="14000"/>
              <a:buNone/>
              <a:defRPr sz="14000">
                <a:solidFill>
                  <a:schemeClr val="accent1"/>
                </a:solidFill>
              </a:defRPr>
            </a:lvl9pPr>
          </a:lstStyle>
          <a:p>
            <a:r>
              <a:t>xx%</a:t>
            </a:r>
          </a:p>
        </p:txBody>
      </p:sp>
      <p:grpSp>
        <p:nvGrpSpPr>
          <p:cNvPr id="968" name="Google Shape;968;p25"/>
          <p:cNvGrpSpPr/>
          <p:nvPr/>
        </p:nvGrpSpPr>
        <p:grpSpPr>
          <a:xfrm flipH="1">
            <a:off x="0" y="2367677"/>
            <a:ext cx="9143801" cy="2775653"/>
            <a:chOff x="238125" y="2163900"/>
            <a:chExt cx="5531975" cy="2235006"/>
          </a:xfrm>
        </p:grpSpPr>
        <p:sp>
          <p:nvSpPr>
            <p:cNvPr id="969" name="Google Shape;969;p25"/>
            <p:cNvSpPr/>
            <p:nvPr/>
          </p:nvSpPr>
          <p:spPr>
            <a:xfrm>
              <a:off x="238131" y="2317581"/>
              <a:ext cx="5255494" cy="2081325"/>
            </a:xfrm>
            <a:custGeom>
              <a:avLst/>
              <a:gdLst/>
              <a:ahLst/>
              <a:cxnLst/>
              <a:rect l="l" t="t" r="r" b="b"/>
              <a:pathLst>
                <a:path w="185920" h="83253" extrusionOk="0">
                  <a:moveTo>
                    <a:pt x="111869" y="24294"/>
                  </a:moveTo>
                  <a:cubicBezTo>
                    <a:pt x="92415" y="39465"/>
                    <a:pt x="60466" y="59554"/>
                    <a:pt x="0" y="57987"/>
                  </a:cubicBezTo>
                  <a:lnTo>
                    <a:pt x="0" y="83252"/>
                  </a:lnTo>
                  <a:lnTo>
                    <a:pt x="185919" y="83252"/>
                  </a:lnTo>
                  <a:lnTo>
                    <a:pt x="185919" y="2341"/>
                  </a:lnTo>
                  <a:cubicBezTo>
                    <a:pt x="156549" y="1"/>
                    <a:pt x="129856" y="10293"/>
                    <a:pt x="111869" y="242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5"/>
            <p:cNvSpPr/>
            <p:nvPr/>
          </p:nvSpPr>
          <p:spPr>
            <a:xfrm>
              <a:off x="238125" y="2163900"/>
              <a:ext cx="5531975" cy="2235000"/>
            </a:xfrm>
            <a:custGeom>
              <a:avLst/>
              <a:gdLst/>
              <a:ahLst/>
              <a:cxnLst/>
              <a:rect l="l" t="t" r="r" b="b"/>
              <a:pathLst>
                <a:path w="221279" h="89400" extrusionOk="0">
                  <a:moveTo>
                    <a:pt x="172791" y="21636"/>
                  </a:moveTo>
                  <a:lnTo>
                    <a:pt x="172969" y="22052"/>
                  </a:lnTo>
                  <a:cubicBezTo>
                    <a:pt x="172890" y="21914"/>
                    <a:pt x="172830" y="21775"/>
                    <a:pt x="172791" y="21636"/>
                  </a:cubicBezTo>
                  <a:close/>
                  <a:moveTo>
                    <a:pt x="176023" y="22449"/>
                  </a:moveTo>
                  <a:lnTo>
                    <a:pt x="176023" y="22449"/>
                  </a:lnTo>
                  <a:cubicBezTo>
                    <a:pt x="175706" y="22687"/>
                    <a:pt x="175547" y="22945"/>
                    <a:pt x="175607" y="23183"/>
                  </a:cubicBezTo>
                  <a:lnTo>
                    <a:pt x="175587" y="23203"/>
                  </a:lnTo>
                  <a:cubicBezTo>
                    <a:pt x="175289" y="23401"/>
                    <a:pt x="175032" y="23659"/>
                    <a:pt x="174833" y="23956"/>
                  </a:cubicBezTo>
                  <a:cubicBezTo>
                    <a:pt x="174913" y="23560"/>
                    <a:pt x="175012" y="23163"/>
                    <a:pt x="175131" y="22766"/>
                  </a:cubicBezTo>
                  <a:lnTo>
                    <a:pt x="175210" y="22747"/>
                  </a:lnTo>
                  <a:lnTo>
                    <a:pt x="175250" y="22747"/>
                  </a:lnTo>
                  <a:lnTo>
                    <a:pt x="175369" y="22727"/>
                  </a:lnTo>
                  <a:lnTo>
                    <a:pt x="175488" y="22687"/>
                  </a:lnTo>
                  <a:cubicBezTo>
                    <a:pt x="175567" y="22647"/>
                    <a:pt x="175646" y="22608"/>
                    <a:pt x="175745" y="22568"/>
                  </a:cubicBezTo>
                  <a:cubicBezTo>
                    <a:pt x="175825" y="22528"/>
                    <a:pt x="175924" y="22489"/>
                    <a:pt x="176023" y="22449"/>
                  </a:cubicBezTo>
                  <a:close/>
                  <a:moveTo>
                    <a:pt x="179117" y="22429"/>
                  </a:moveTo>
                  <a:lnTo>
                    <a:pt x="179117" y="22429"/>
                  </a:lnTo>
                  <a:cubicBezTo>
                    <a:pt x="177748" y="23639"/>
                    <a:pt x="176340" y="24908"/>
                    <a:pt x="174873" y="26217"/>
                  </a:cubicBezTo>
                  <a:cubicBezTo>
                    <a:pt x="174734" y="25523"/>
                    <a:pt x="174714" y="24829"/>
                    <a:pt x="174813" y="24135"/>
                  </a:cubicBezTo>
                  <a:cubicBezTo>
                    <a:pt x="174893" y="23956"/>
                    <a:pt x="175012" y="23817"/>
                    <a:pt x="175151" y="23679"/>
                  </a:cubicBezTo>
                  <a:cubicBezTo>
                    <a:pt x="175309" y="23520"/>
                    <a:pt x="175488" y="23361"/>
                    <a:pt x="175686" y="23242"/>
                  </a:cubicBezTo>
                  <a:cubicBezTo>
                    <a:pt x="175739" y="23254"/>
                    <a:pt x="175838" y="23269"/>
                    <a:pt x="175993" y="23269"/>
                  </a:cubicBezTo>
                  <a:cubicBezTo>
                    <a:pt x="176359" y="23269"/>
                    <a:pt x="177037" y="23184"/>
                    <a:pt x="178165" y="22766"/>
                  </a:cubicBezTo>
                  <a:cubicBezTo>
                    <a:pt x="178522" y="22628"/>
                    <a:pt x="178839" y="22528"/>
                    <a:pt x="179117" y="22429"/>
                  </a:cubicBezTo>
                  <a:close/>
                  <a:moveTo>
                    <a:pt x="161427" y="0"/>
                  </a:moveTo>
                  <a:lnTo>
                    <a:pt x="161467" y="20"/>
                  </a:lnTo>
                  <a:lnTo>
                    <a:pt x="161487" y="20"/>
                  </a:lnTo>
                  <a:lnTo>
                    <a:pt x="161507" y="40"/>
                  </a:lnTo>
                  <a:lnTo>
                    <a:pt x="161526" y="40"/>
                  </a:lnTo>
                  <a:lnTo>
                    <a:pt x="161546" y="60"/>
                  </a:lnTo>
                  <a:lnTo>
                    <a:pt x="161586" y="60"/>
                  </a:lnTo>
                  <a:lnTo>
                    <a:pt x="161606" y="79"/>
                  </a:lnTo>
                  <a:cubicBezTo>
                    <a:pt x="161606" y="79"/>
                    <a:pt x="161626" y="99"/>
                    <a:pt x="161626" y="99"/>
                  </a:cubicBezTo>
                  <a:lnTo>
                    <a:pt x="161645" y="99"/>
                  </a:lnTo>
                  <a:lnTo>
                    <a:pt x="161685" y="139"/>
                  </a:lnTo>
                  <a:lnTo>
                    <a:pt x="161725" y="139"/>
                  </a:lnTo>
                  <a:lnTo>
                    <a:pt x="161764" y="179"/>
                  </a:lnTo>
                  <a:lnTo>
                    <a:pt x="161784" y="198"/>
                  </a:lnTo>
                  <a:lnTo>
                    <a:pt x="161844" y="238"/>
                  </a:lnTo>
                  <a:lnTo>
                    <a:pt x="161864" y="258"/>
                  </a:lnTo>
                  <a:cubicBezTo>
                    <a:pt x="161943" y="298"/>
                    <a:pt x="162022" y="377"/>
                    <a:pt x="162102" y="436"/>
                  </a:cubicBezTo>
                  <a:lnTo>
                    <a:pt x="162121" y="436"/>
                  </a:lnTo>
                  <a:lnTo>
                    <a:pt x="162201" y="516"/>
                  </a:lnTo>
                  <a:lnTo>
                    <a:pt x="162220" y="536"/>
                  </a:lnTo>
                  <a:lnTo>
                    <a:pt x="162300" y="595"/>
                  </a:lnTo>
                  <a:lnTo>
                    <a:pt x="162320" y="615"/>
                  </a:lnTo>
                  <a:lnTo>
                    <a:pt x="162399" y="674"/>
                  </a:lnTo>
                  <a:lnTo>
                    <a:pt x="162439" y="714"/>
                  </a:lnTo>
                  <a:lnTo>
                    <a:pt x="162498" y="773"/>
                  </a:lnTo>
                  <a:cubicBezTo>
                    <a:pt x="162518" y="773"/>
                    <a:pt x="162518" y="793"/>
                    <a:pt x="162538" y="793"/>
                  </a:cubicBezTo>
                  <a:lnTo>
                    <a:pt x="162617" y="873"/>
                  </a:lnTo>
                  <a:lnTo>
                    <a:pt x="162637" y="912"/>
                  </a:lnTo>
                  <a:lnTo>
                    <a:pt x="162716" y="972"/>
                  </a:lnTo>
                  <a:cubicBezTo>
                    <a:pt x="162736" y="992"/>
                    <a:pt x="162736" y="992"/>
                    <a:pt x="162756" y="1011"/>
                  </a:cubicBezTo>
                  <a:lnTo>
                    <a:pt x="162835" y="1091"/>
                  </a:lnTo>
                  <a:lnTo>
                    <a:pt x="162875" y="1130"/>
                  </a:lnTo>
                  <a:lnTo>
                    <a:pt x="162954" y="1230"/>
                  </a:lnTo>
                  <a:lnTo>
                    <a:pt x="162974" y="1230"/>
                  </a:lnTo>
                  <a:cubicBezTo>
                    <a:pt x="163053" y="1329"/>
                    <a:pt x="163133" y="1408"/>
                    <a:pt x="163212" y="1487"/>
                  </a:cubicBezTo>
                  <a:lnTo>
                    <a:pt x="163232" y="1527"/>
                  </a:lnTo>
                  <a:lnTo>
                    <a:pt x="163311" y="1626"/>
                  </a:lnTo>
                  <a:cubicBezTo>
                    <a:pt x="163331" y="1626"/>
                    <a:pt x="163351" y="1646"/>
                    <a:pt x="163351" y="1666"/>
                  </a:cubicBezTo>
                  <a:lnTo>
                    <a:pt x="163430" y="1765"/>
                  </a:lnTo>
                  <a:lnTo>
                    <a:pt x="163470" y="1805"/>
                  </a:lnTo>
                  <a:cubicBezTo>
                    <a:pt x="163510" y="1844"/>
                    <a:pt x="163529" y="1864"/>
                    <a:pt x="163549" y="1904"/>
                  </a:cubicBezTo>
                  <a:lnTo>
                    <a:pt x="163589" y="1963"/>
                  </a:lnTo>
                  <a:lnTo>
                    <a:pt x="163668" y="2063"/>
                  </a:lnTo>
                  <a:lnTo>
                    <a:pt x="163708" y="2122"/>
                  </a:lnTo>
                  <a:lnTo>
                    <a:pt x="163767" y="2221"/>
                  </a:lnTo>
                  <a:lnTo>
                    <a:pt x="163807" y="2281"/>
                  </a:lnTo>
                  <a:lnTo>
                    <a:pt x="163886" y="2380"/>
                  </a:lnTo>
                  <a:lnTo>
                    <a:pt x="163926" y="2459"/>
                  </a:lnTo>
                  <a:lnTo>
                    <a:pt x="163985" y="2558"/>
                  </a:lnTo>
                  <a:cubicBezTo>
                    <a:pt x="164005" y="2578"/>
                    <a:pt x="164025" y="2598"/>
                    <a:pt x="164025" y="2618"/>
                  </a:cubicBezTo>
                  <a:lnTo>
                    <a:pt x="164104" y="2737"/>
                  </a:lnTo>
                  <a:lnTo>
                    <a:pt x="164144" y="2796"/>
                  </a:lnTo>
                  <a:cubicBezTo>
                    <a:pt x="164164" y="2856"/>
                    <a:pt x="164204" y="2935"/>
                    <a:pt x="164243" y="2995"/>
                  </a:cubicBezTo>
                  <a:cubicBezTo>
                    <a:pt x="165334" y="5057"/>
                    <a:pt x="165374" y="8666"/>
                    <a:pt x="167615" y="10134"/>
                  </a:cubicBezTo>
                  <a:cubicBezTo>
                    <a:pt x="168170" y="11661"/>
                    <a:pt x="168824" y="13148"/>
                    <a:pt x="169558" y="14596"/>
                  </a:cubicBezTo>
                  <a:cubicBezTo>
                    <a:pt x="169677" y="14893"/>
                    <a:pt x="169816" y="15171"/>
                    <a:pt x="169935" y="15429"/>
                  </a:cubicBezTo>
                  <a:cubicBezTo>
                    <a:pt x="169935" y="15449"/>
                    <a:pt x="169975" y="15449"/>
                    <a:pt x="169994" y="15449"/>
                  </a:cubicBezTo>
                  <a:lnTo>
                    <a:pt x="170113" y="15687"/>
                  </a:lnTo>
                  <a:cubicBezTo>
                    <a:pt x="170867" y="17194"/>
                    <a:pt x="171561" y="18721"/>
                    <a:pt x="172235" y="20268"/>
                  </a:cubicBezTo>
                  <a:cubicBezTo>
                    <a:pt x="172374" y="20585"/>
                    <a:pt x="172513" y="20902"/>
                    <a:pt x="172632" y="21220"/>
                  </a:cubicBezTo>
                  <a:cubicBezTo>
                    <a:pt x="172652" y="21676"/>
                    <a:pt x="172830" y="22132"/>
                    <a:pt x="173148" y="22449"/>
                  </a:cubicBezTo>
                  <a:cubicBezTo>
                    <a:pt x="173445" y="23123"/>
                    <a:pt x="173723" y="23817"/>
                    <a:pt x="174000" y="24492"/>
                  </a:cubicBezTo>
                  <a:cubicBezTo>
                    <a:pt x="173723" y="24174"/>
                    <a:pt x="173425" y="23837"/>
                    <a:pt x="173108" y="23540"/>
                  </a:cubicBezTo>
                  <a:cubicBezTo>
                    <a:pt x="173207" y="23103"/>
                    <a:pt x="173286" y="22052"/>
                    <a:pt x="171958" y="21339"/>
                  </a:cubicBezTo>
                  <a:cubicBezTo>
                    <a:pt x="171769" y="20069"/>
                    <a:pt x="170097" y="17658"/>
                    <a:pt x="167750" y="17658"/>
                  </a:cubicBezTo>
                  <a:cubicBezTo>
                    <a:pt x="167383" y="17658"/>
                    <a:pt x="167000" y="17717"/>
                    <a:pt x="166603" y="17848"/>
                  </a:cubicBezTo>
                  <a:cubicBezTo>
                    <a:pt x="164789" y="18443"/>
                    <a:pt x="163267" y="18592"/>
                    <a:pt x="162198" y="18592"/>
                  </a:cubicBezTo>
                  <a:cubicBezTo>
                    <a:pt x="161130" y="18592"/>
                    <a:pt x="160515" y="18443"/>
                    <a:pt x="160515" y="18443"/>
                  </a:cubicBezTo>
                  <a:lnTo>
                    <a:pt x="160515" y="18443"/>
                  </a:lnTo>
                  <a:cubicBezTo>
                    <a:pt x="161303" y="19783"/>
                    <a:pt x="162443" y="20092"/>
                    <a:pt x="163614" y="20092"/>
                  </a:cubicBezTo>
                  <a:cubicBezTo>
                    <a:pt x="164618" y="20092"/>
                    <a:pt x="165644" y="19865"/>
                    <a:pt x="166492" y="19865"/>
                  </a:cubicBezTo>
                  <a:cubicBezTo>
                    <a:pt x="167070" y="19865"/>
                    <a:pt x="167565" y="19971"/>
                    <a:pt x="167912" y="20327"/>
                  </a:cubicBezTo>
                  <a:cubicBezTo>
                    <a:pt x="168091" y="20506"/>
                    <a:pt x="168249" y="20684"/>
                    <a:pt x="168428" y="20843"/>
                  </a:cubicBezTo>
                  <a:cubicBezTo>
                    <a:pt x="165810" y="21239"/>
                    <a:pt x="163767" y="23103"/>
                    <a:pt x="163767" y="23103"/>
                  </a:cubicBezTo>
                  <a:cubicBezTo>
                    <a:pt x="164382" y="22786"/>
                    <a:pt x="165017" y="22509"/>
                    <a:pt x="165671" y="22290"/>
                  </a:cubicBezTo>
                  <a:cubicBezTo>
                    <a:pt x="166356" y="22062"/>
                    <a:pt x="166929" y="21963"/>
                    <a:pt x="167427" y="21963"/>
                  </a:cubicBezTo>
                  <a:cubicBezTo>
                    <a:pt x="168401" y="21963"/>
                    <a:pt x="169087" y="22341"/>
                    <a:pt x="169756" y="22866"/>
                  </a:cubicBezTo>
                  <a:cubicBezTo>
                    <a:pt x="169955" y="23004"/>
                    <a:pt x="170133" y="23163"/>
                    <a:pt x="170312" y="23322"/>
                  </a:cubicBezTo>
                  <a:cubicBezTo>
                    <a:pt x="170952" y="23862"/>
                    <a:pt x="171540" y="24019"/>
                    <a:pt x="172007" y="24019"/>
                  </a:cubicBezTo>
                  <a:cubicBezTo>
                    <a:pt x="172654" y="24019"/>
                    <a:pt x="173068" y="23718"/>
                    <a:pt x="173068" y="23718"/>
                  </a:cubicBezTo>
                  <a:cubicBezTo>
                    <a:pt x="173405" y="24075"/>
                    <a:pt x="173743" y="24452"/>
                    <a:pt x="174060" y="24849"/>
                  </a:cubicBezTo>
                  <a:cubicBezTo>
                    <a:pt x="174060" y="24849"/>
                    <a:pt x="174080" y="24849"/>
                    <a:pt x="174099" y="24829"/>
                  </a:cubicBezTo>
                  <a:lnTo>
                    <a:pt x="174238" y="25146"/>
                  </a:lnTo>
                  <a:cubicBezTo>
                    <a:pt x="174377" y="25543"/>
                    <a:pt x="174536" y="25920"/>
                    <a:pt x="174675" y="26316"/>
                  </a:cubicBezTo>
                  <a:lnTo>
                    <a:pt x="173862" y="27050"/>
                  </a:lnTo>
                  <a:cubicBezTo>
                    <a:pt x="173762" y="26891"/>
                    <a:pt x="173663" y="26733"/>
                    <a:pt x="173564" y="26554"/>
                  </a:cubicBezTo>
                  <a:cubicBezTo>
                    <a:pt x="172910" y="25523"/>
                    <a:pt x="171779" y="25146"/>
                    <a:pt x="168884" y="24393"/>
                  </a:cubicBezTo>
                  <a:cubicBezTo>
                    <a:pt x="168322" y="24246"/>
                    <a:pt x="167760" y="24188"/>
                    <a:pt x="167217" y="24188"/>
                  </a:cubicBezTo>
                  <a:cubicBezTo>
                    <a:pt x="164961" y="24188"/>
                    <a:pt x="163053" y="25206"/>
                    <a:pt x="163053" y="25206"/>
                  </a:cubicBezTo>
                  <a:lnTo>
                    <a:pt x="163549" y="25206"/>
                  </a:lnTo>
                  <a:lnTo>
                    <a:pt x="163886" y="25166"/>
                  </a:lnTo>
                  <a:lnTo>
                    <a:pt x="165056" y="25166"/>
                  </a:lnTo>
                  <a:cubicBezTo>
                    <a:pt x="165175" y="25166"/>
                    <a:pt x="165294" y="25186"/>
                    <a:pt x="165413" y="25186"/>
                  </a:cubicBezTo>
                  <a:lnTo>
                    <a:pt x="165453" y="25186"/>
                  </a:lnTo>
                  <a:lnTo>
                    <a:pt x="165592" y="25206"/>
                  </a:lnTo>
                  <a:lnTo>
                    <a:pt x="165651" y="25206"/>
                  </a:lnTo>
                  <a:lnTo>
                    <a:pt x="165770" y="25225"/>
                  </a:lnTo>
                  <a:lnTo>
                    <a:pt x="165830" y="25225"/>
                  </a:lnTo>
                  <a:lnTo>
                    <a:pt x="165949" y="25245"/>
                  </a:lnTo>
                  <a:lnTo>
                    <a:pt x="166028" y="25245"/>
                  </a:lnTo>
                  <a:lnTo>
                    <a:pt x="166127" y="25265"/>
                  </a:lnTo>
                  <a:lnTo>
                    <a:pt x="166207" y="25285"/>
                  </a:lnTo>
                  <a:lnTo>
                    <a:pt x="166326" y="25305"/>
                  </a:lnTo>
                  <a:lnTo>
                    <a:pt x="166405" y="25325"/>
                  </a:lnTo>
                  <a:lnTo>
                    <a:pt x="166524" y="25344"/>
                  </a:lnTo>
                  <a:lnTo>
                    <a:pt x="166603" y="25364"/>
                  </a:lnTo>
                  <a:lnTo>
                    <a:pt x="166722" y="25404"/>
                  </a:lnTo>
                  <a:lnTo>
                    <a:pt x="166782" y="25424"/>
                  </a:lnTo>
                  <a:lnTo>
                    <a:pt x="166921" y="25463"/>
                  </a:lnTo>
                  <a:lnTo>
                    <a:pt x="166980" y="25483"/>
                  </a:lnTo>
                  <a:lnTo>
                    <a:pt x="167198" y="25543"/>
                  </a:lnTo>
                  <a:cubicBezTo>
                    <a:pt x="168864" y="26118"/>
                    <a:pt x="170688" y="27724"/>
                    <a:pt x="172592" y="28299"/>
                  </a:cubicBezTo>
                  <a:cubicBezTo>
                    <a:pt x="164878" y="35101"/>
                    <a:pt x="155676" y="42836"/>
                    <a:pt x="143639" y="51125"/>
                  </a:cubicBezTo>
                  <a:cubicBezTo>
                    <a:pt x="102072" y="79742"/>
                    <a:pt x="0" y="58145"/>
                    <a:pt x="0" y="89399"/>
                  </a:cubicBezTo>
                  <a:lnTo>
                    <a:pt x="221278" y="89399"/>
                  </a:lnTo>
                  <a:lnTo>
                    <a:pt x="221278" y="317"/>
                  </a:lnTo>
                  <a:cubicBezTo>
                    <a:pt x="204322" y="317"/>
                    <a:pt x="194665" y="8448"/>
                    <a:pt x="180386" y="21279"/>
                  </a:cubicBezTo>
                  <a:cubicBezTo>
                    <a:pt x="180220" y="21257"/>
                    <a:pt x="180044" y="21246"/>
                    <a:pt x="179861" y="21246"/>
                  </a:cubicBezTo>
                  <a:cubicBezTo>
                    <a:pt x="178911" y="21246"/>
                    <a:pt x="177781" y="21531"/>
                    <a:pt x="176916" y="21914"/>
                  </a:cubicBezTo>
                  <a:lnTo>
                    <a:pt x="177292" y="21676"/>
                  </a:lnTo>
                  <a:cubicBezTo>
                    <a:pt x="177967" y="21180"/>
                    <a:pt x="178522" y="20565"/>
                    <a:pt x="178938" y="19851"/>
                  </a:cubicBezTo>
                  <a:lnTo>
                    <a:pt x="179037" y="19693"/>
                  </a:lnTo>
                  <a:cubicBezTo>
                    <a:pt x="179176" y="19435"/>
                    <a:pt x="179315" y="19157"/>
                    <a:pt x="179454" y="18919"/>
                  </a:cubicBezTo>
                  <a:lnTo>
                    <a:pt x="179533" y="18760"/>
                  </a:lnTo>
                  <a:cubicBezTo>
                    <a:pt x="179593" y="18641"/>
                    <a:pt x="179652" y="18522"/>
                    <a:pt x="179712" y="18423"/>
                  </a:cubicBezTo>
                  <a:lnTo>
                    <a:pt x="179791" y="18265"/>
                  </a:lnTo>
                  <a:cubicBezTo>
                    <a:pt x="179950" y="18007"/>
                    <a:pt x="180108" y="17749"/>
                    <a:pt x="180287" y="17491"/>
                  </a:cubicBezTo>
                  <a:cubicBezTo>
                    <a:pt x="180406" y="17313"/>
                    <a:pt x="180564" y="17134"/>
                    <a:pt x="180763" y="16976"/>
                  </a:cubicBezTo>
                  <a:cubicBezTo>
                    <a:pt x="180802" y="16956"/>
                    <a:pt x="180822" y="16936"/>
                    <a:pt x="180862" y="16896"/>
                  </a:cubicBezTo>
                  <a:cubicBezTo>
                    <a:pt x="181001" y="16757"/>
                    <a:pt x="181140" y="16619"/>
                    <a:pt x="181278" y="16460"/>
                  </a:cubicBezTo>
                  <a:cubicBezTo>
                    <a:pt x="181298" y="16420"/>
                    <a:pt x="181338" y="16381"/>
                    <a:pt x="181378" y="16321"/>
                  </a:cubicBezTo>
                  <a:cubicBezTo>
                    <a:pt x="181854" y="15627"/>
                    <a:pt x="182250" y="14874"/>
                    <a:pt x="182587" y="14100"/>
                  </a:cubicBezTo>
                  <a:cubicBezTo>
                    <a:pt x="182786" y="13624"/>
                    <a:pt x="182905" y="13287"/>
                    <a:pt x="182905" y="13287"/>
                  </a:cubicBezTo>
                  <a:lnTo>
                    <a:pt x="182905" y="13287"/>
                  </a:lnTo>
                  <a:cubicBezTo>
                    <a:pt x="182904" y="13287"/>
                    <a:pt x="181120" y="15012"/>
                    <a:pt x="179375" y="16401"/>
                  </a:cubicBezTo>
                  <a:cubicBezTo>
                    <a:pt x="177629" y="17789"/>
                    <a:pt x="174218" y="20208"/>
                    <a:pt x="174952" y="22766"/>
                  </a:cubicBezTo>
                  <a:lnTo>
                    <a:pt x="175012" y="22766"/>
                  </a:lnTo>
                  <a:cubicBezTo>
                    <a:pt x="174794" y="23460"/>
                    <a:pt x="174655" y="24194"/>
                    <a:pt x="174635" y="24928"/>
                  </a:cubicBezTo>
                  <a:cubicBezTo>
                    <a:pt x="174615" y="25285"/>
                    <a:pt x="174635" y="25642"/>
                    <a:pt x="174694" y="25999"/>
                  </a:cubicBezTo>
                  <a:cubicBezTo>
                    <a:pt x="174655" y="25880"/>
                    <a:pt x="174615" y="25741"/>
                    <a:pt x="174556" y="25622"/>
                  </a:cubicBezTo>
                  <a:cubicBezTo>
                    <a:pt x="174318" y="24908"/>
                    <a:pt x="174020" y="24214"/>
                    <a:pt x="173743" y="23520"/>
                  </a:cubicBezTo>
                  <a:cubicBezTo>
                    <a:pt x="173762" y="23520"/>
                    <a:pt x="173782" y="23480"/>
                    <a:pt x="173782" y="23460"/>
                  </a:cubicBezTo>
                  <a:cubicBezTo>
                    <a:pt x="173564" y="22568"/>
                    <a:pt x="173584" y="21636"/>
                    <a:pt x="173862" y="20744"/>
                  </a:cubicBezTo>
                  <a:cubicBezTo>
                    <a:pt x="174932" y="19811"/>
                    <a:pt x="175845" y="18701"/>
                    <a:pt x="176559" y="17452"/>
                  </a:cubicBezTo>
                  <a:cubicBezTo>
                    <a:pt x="177729" y="15409"/>
                    <a:pt x="179811" y="13287"/>
                    <a:pt x="181794" y="12335"/>
                  </a:cubicBezTo>
                  <a:cubicBezTo>
                    <a:pt x="181536" y="12286"/>
                    <a:pt x="181278" y="12261"/>
                    <a:pt x="181023" y="12261"/>
                  </a:cubicBezTo>
                  <a:cubicBezTo>
                    <a:pt x="180768" y="12261"/>
                    <a:pt x="180515" y="12286"/>
                    <a:pt x="180267" y="12335"/>
                  </a:cubicBezTo>
                  <a:cubicBezTo>
                    <a:pt x="179613" y="12494"/>
                    <a:pt x="179018" y="12414"/>
                    <a:pt x="176697" y="14616"/>
                  </a:cubicBezTo>
                  <a:cubicBezTo>
                    <a:pt x="174853" y="16361"/>
                    <a:pt x="174099" y="19217"/>
                    <a:pt x="173842" y="20347"/>
                  </a:cubicBezTo>
                  <a:cubicBezTo>
                    <a:pt x="173544" y="21220"/>
                    <a:pt x="173445" y="22132"/>
                    <a:pt x="173544" y="23044"/>
                  </a:cubicBezTo>
                  <a:cubicBezTo>
                    <a:pt x="173306" y="22429"/>
                    <a:pt x="173029" y="21795"/>
                    <a:pt x="172751" y="21160"/>
                  </a:cubicBezTo>
                  <a:cubicBezTo>
                    <a:pt x="172751" y="21120"/>
                    <a:pt x="172771" y="21081"/>
                    <a:pt x="172771" y="21021"/>
                  </a:cubicBezTo>
                  <a:cubicBezTo>
                    <a:pt x="172810" y="20744"/>
                    <a:pt x="172870" y="20466"/>
                    <a:pt x="172929" y="20188"/>
                  </a:cubicBezTo>
                  <a:cubicBezTo>
                    <a:pt x="173148" y="19970"/>
                    <a:pt x="173842" y="19078"/>
                    <a:pt x="174377" y="16381"/>
                  </a:cubicBezTo>
                  <a:cubicBezTo>
                    <a:pt x="174456" y="15984"/>
                    <a:pt x="174536" y="15627"/>
                    <a:pt x="174595" y="15290"/>
                  </a:cubicBezTo>
                  <a:cubicBezTo>
                    <a:pt x="174635" y="15131"/>
                    <a:pt x="174655" y="14973"/>
                    <a:pt x="174694" y="14834"/>
                  </a:cubicBezTo>
                  <a:cubicBezTo>
                    <a:pt x="174734" y="14675"/>
                    <a:pt x="174754" y="14536"/>
                    <a:pt x="174794" y="14398"/>
                  </a:cubicBezTo>
                  <a:cubicBezTo>
                    <a:pt x="174813" y="14279"/>
                    <a:pt x="174853" y="14160"/>
                    <a:pt x="174873" y="14021"/>
                  </a:cubicBezTo>
                  <a:cubicBezTo>
                    <a:pt x="174913" y="13882"/>
                    <a:pt x="174932" y="13783"/>
                    <a:pt x="174972" y="13684"/>
                  </a:cubicBezTo>
                  <a:cubicBezTo>
                    <a:pt x="175032" y="13406"/>
                    <a:pt x="175111" y="13188"/>
                    <a:pt x="175190" y="12950"/>
                  </a:cubicBezTo>
                  <a:cubicBezTo>
                    <a:pt x="175210" y="12890"/>
                    <a:pt x="175230" y="12831"/>
                    <a:pt x="175250" y="12791"/>
                  </a:cubicBezTo>
                  <a:cubicBezTo>
                    <a:pt x="175309" y="12613"/>
                    <a:pt x="175369" y="12454"/>
                    <a:pt x="175448" y="12315"/>
                  </a:cubicBezTo>
                  <a:cubicBezTo>
                    <a:pt x="175488" y="12236"/>
                    <a:pt x="175527" y="12157"/>
                    <a:pt x="175567" y="12057"/>
                  </a:cubicBezTo>
                  <a:lnTo>
                    <a:pt x="175626" y="11919"/>
                  </a:lnTo>
                  <a:lnTo>
                    <a:pt x="175706" y="11800"/>
                  </a:lnTo>
                  <a:lnTo>
                    <a:pt x="175825" y="11582"/>
                  </a:lnTo>
                  <a:cubicBezTo>
                    <a:pt x="175944" y="11363"/>
                    <a:pt x="176102" y="11125"/>
                    <a:pt x="176281" y="10848"/>
                  </a:cubicBezTo>
                  <a:cubicBezTo>
                    <a:pt x="177391" y="9142"/>
                    <a:pt x="177649" y="8647"/>
                    <a:pt x="177649" y="8646"/>
                  </a:cubicBezTo>
                  <a:lnTo>
                    <a:pt x="177649" y="8646"/>
                  </a:lnTo>
                  <a:cubicBezTo>
                    <a:pt x="177649" y="8647"/>
                    <a:pt x="176162" y="9579"/>
                    <a:pt x="174218" y="11998"/>
                  </a:cubicBezTo>
                  <a:cubicBezTo>
                    <a:pt x="172295" y="14417"/>
                    <a:pt x="171244" y="19871"/>
                    <a:pt x="172810" y="20228"/>
                  </a:cubicBezTo>
                  <a:cubicBezTo>
                    <a:pt x="172751" y="20486"/>
                    <a:pt x="172711" y="20704"/>
                    <a:pt x="172672" y="20962"/>
                  </a:cubicBezTo>
                  <a:lnTo>
                    <a:pt x="172652" y="20922"/>
                  </a:lnTo>
                  <a:cubicBezTo>
                    <a:pt x="172315" y="20129"/>
                    <a:pt x="171978" y="19355"/>
                    <a:pt x="171640" y="18582"/>
                  </a:cubicBezTo>
                  <a:cubicBezTo>
                    <a:pt x="171680" y="18542"/>
                    <a:pt x="171700" y="18483"/>
                    <a:pt x="171680" y="18443"/>
                  </a:cubicBezTo>
                  <a:cubicBezTo>
                    <a:pt x="171105" y="17650"/>
                    <a:pt x="171085" y="16678"/>
                    <a:pt x="171244" y="15746"/>
                  </a:cubicBezTo>
                  <a:cubicBezTo>
                    <a:pt x="171323" y="15270"/>
                    <a:pt x="171422" y="14794"/>
                    <a:pt x="171541" y="14338"/>
                  </a:cubicBezTo>
                  <a:cubicBezTo>
                    <a:pt x="171700" y="14239"/>
                    <a:pt x="172077" y="13981"/>
                    <a:pt x="172711" y="13168"/>
                  </a:cubicBezTo>
                  <a:cubicBezTo>
                    <a:pt x="173703" y="11938"/>
                    <a:pt x="173485" y="9975"/>
                    <a:pt x="174040" y="9162"/>
                  </a:cubicBezTo>
                  <a:cubicBezTo>
                    <a:pt x="174595" y="8349"/>
                    <a:pt x="174694" y="6108"/>
                    <a:pt x="174694" y="6108"/>
                  </a:cubicBezTo>
                  <a:lnTo>
                    <a:pt x="174694" y="6108"/>
                  </a:lnTo>
                  <a:cubicBezTo>
                    <a:pt x="174694" y="6108"/>
                    <a:pt x="173861" y="7675"/>
                    <a:pt x="172989" y="8984"/>
                  </a:cubicBezTo>
                  <a:cubicBezTo>
                    <a:pt x="172136" y="10312"/>
                    <a:pt x="170371" y="12652"/>
                    <a:pt x="171383" y="14398"/>
                  </a:cubicBezTo>
                  <a:cubicBezTo>
                    <a:pt x="171264" y="14913"/>
                    <a:pt x="171164" y="15409"/>
                    <a:pt x="171085" y="15944"/>
                  </a:cubicBezTo>
                  <a:cubicBezTo>
                    <a:pt x="171006" y="16440"/>
                    <a:pt x="171006" y="16936"/>
                    <a:pt x="171085" y="17432"/>
                  </a:cubicBezTo>
                  <a:cubicBezTo>
                    <a:pt x="170946" y="17095"/>
                    <a:pt x="170788" y="16777"/>
                    <a:pt x="170629" y="16460"/>
                  </a:cubicBezTo>
                  <a:cubicBezTo>
                    <a:pt x="170351" y="15905"/>
                    <a:pt x="170094" y="15369"/>
                    <a:pt x="169816" y="14834"/>
                  </a:cubicBezTo>
                  <a:cubicBezTo>
                    <a:pt x="169737" y="14655"/>
                    <a:pt x="169677" y="14457"/>
                    <a:pt x="169618" y="14279"/>
                  </a:cubicBezTo>
                  <a:cubicBezTo>
                    <a:pt x="169558" y="14100"/>
                    <a:pt x="169538" y="13902"/>
                    <a:pt x="169558" y="13723"/>
                  </a:cubicBezTo>
                  <a:cubicBezTo>
                    <a:pt x="169598" y="13565"/>
                    <a:pt x="169657" y="13426"/>
                    <a:pt x="169697" y="13267"/>
                  </a:cubicBezTo>
                  <a:cubicBezTo>
                    <a:pt x="169697" y="13208"/>
                    <a:pt x="169717" y="13128"/>
                    <a:pt x="169737" y="13069"/>
                  </a:cubicBezTo>
                  <a:cubicBezTo>
                    <a:pt x="169875" y="12990"/>
                    <a:pt x="170292" y="12652"/>
                    <a:pt x="171006" y="11125"/>
                  </a:cubicBezTo>
                  <a:cubicBezTo>
                    <a:pt x="171918" y="9202"/>
                    <a:pt x="171006" y="6723"/>
                    <a:pt x="171502" y="5493"/>
                  </a:cubicBezTo>
                  <a:cubicBezTo>
                    <a:pt x="171561" y="5374"/>
                    <a:pt x="171601" y="5236"/>
                    <a:pt x="171621" y="5097"/>
                  </a:cubicBezTo>
                  <a:cubicBezTo>
                    <a:pt x="171680" y="4799"/>
                    <a:pt x="171700" y="4462"/>
                    <a:pt x="171700" y="4145"/>
                  </a:cubicBezTo>
                  <a:lnTo>
                    <a:pt x="171700" y="3808"/>
                  </a:lnTo>
                  <a:cubicBezTo>
                    <a:pt x="171700" y="3451"/>
                    <a:pt x="171660" y="3094"/>
                    <a:pt x="171640" y="2776"/>
                  </a:cubicBezTo>
                  <a:cubicBezTo>
                    <a:pt x="171601" y="2439"/>
                    <a:pt x="171541" y="2142"/>
                    <a:pt x="171521" y="1904"/>
                  </a:cubicBezTo>
                  <a:cubicBezTo>
                    <a:pt x="171502" y="1765"/>
                    <a:pt x="171482" y="1666"/>
                    <a:pt x="171482" y="1587"/>
                  </a:cubicBezTo>
                  <a:cubicBezTo>
                    <a:pt x="171442" y="1408"/>
                    <a:pt x="171422" y="1289"/>
                    <a:pt x="171422" y="1289"/>
                  </a:cubicBezTo>
                  <a:cubicBezTo>
                    <a:pt x="171422" y="1289"/>
                    <a:pt x="170827" y="3590"/>
                    <a:pt x="170113" y="5573"/>
                  </a:cubicBezTo>
                  <a:cubicBezTo>
                    <a:pt x="169380" y="7536"/>
                    <a:pt x="167872" y="11026"/>
                    <a:pt x="169618" y="13009"/>
                  </a:cubicBezTo>
                  <a:cubicBezTo>
                    <a:pt x="169598" y="13128"/>
                    <a:pt x="169578" y="13247"/>
                    <a:pt x="169558" y="13366"/>
                  </a:cubicBezTo>
                  <a:cubicBezTo>
                    <a:pt x="169499" y="13525"/>
                    <a:pt x="169459" y="13664"/>
                    <a:pt x="169419" y="13822"/>
                  </a:cubicBezTo>
                  <a:cubicBezTo>
                    <a:pt x="169419" y="13882"/>
                    <a:pt x="169419" y="13961"/>
                    <a:pt x="169419" y="14041"/>
                  </a:cubicBezTo>
                  <a:cubicBezTo>
                    <a:pt x="169241" y="13664"/>
                    <a:pt x="169062" y="13287"/>
                    <a:pt x="168884" y="12930"/>
                  </a:cubicBezTo>
                  <a:cubicBezTo>
                    <a:pt x="168448" y="11978"/>
                    <a:pt x="168051" y="11006"/>
                    <a:pt x="167714" y="10015"/>
                  </a:cubicBezTo>
                  <a:cubicBezTo>
                    <a:pt x="167793" y="9717"/>
                    <a:pt x="167952" y="9063"/>
                    <a:pt x="168110" y="8230"/>
                  </a:cubicBezTo>
                  <a:cubicBezTo>
                    <a:pt x="168329" y="7060"/>
                    <a:pt x="167773" y="6009"/>
                    <a:pt x="166167" y="3471"/>
                  </a:cubicBezTo>
                  <a:cubicBezTo>
                    <a:pt x="164581" y="932"/>
                    <a:pt x="161428" y="0"/>
                    <a:pt x="161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5"/>
            <p:cNvSpPr/>
            <p:nvPr/>
          </p:nvSpPr>
          <p:spPr>
            <a:xfrm>
              <a:off x="238125" y="2859475"/>
              <a:ext cx="5531975" cy="1539425"/>
            </a:xfrm>
            <a:custGeom>
              <a:avLst/>
              <a:gdLst/>
              <a:ahLst/>
              <a:cxnLst/>
              <a:rect l="l" t="t" r="r" b="b"/>
              <a:pathLst>
                <a:path w="221279" h="61577" extrusionOk="0">
                  <a:moveTo>
                    <a:pt x="221278" y="0"/>
                  </a:moveTo>
                  <a:cubicBezTo>
                    <a:pt x="172513" y="1250"/>
                    <a:pt x="187188" y="32365"/>
                    <a:pt x="101457" y="42201"/>
                  </a:cubicBezTo>
                  <a:cubicBezTo>
                    <a:pt x="46187" y="48547"/>
                    <a:pt x="17233" y="48746"/>
                    <a:pt x="3669" y="52870"/>
                  </a:cubicBezTo>
                  <a:cubicBezTo>
                    <a:pt x="1309" y="55191"/>
                    <a:pt x="0" y="58046"/>
                    <a:pt x="0" y="61576"/>
                  </a:cubicBezTo>
                  <a:lnTo>
                    <a:pt x="221278" y="615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 name="Google Shape;972;p25"/>
          <p:cNvGrpSpPr/>
          <p:nvPr/>
        </p:nvGrpSpPr>
        <p:grpSpPr>
          <a:xfrm>
            <a:off x="1152831" y="3839842"/>
            <a:ext cx="836997" cy="572687"/>
            <a:chOff x="796650" y="3178850"/>
            <a:chExt cx="1626501" cy="1112877"/>
          </a:xfrm>
        </p:grpSpPr>
        <p:sp>
          <p:nvSpPr>
            <p:cNvPr id="973" name="Google Shape;973;p25"/>
            <p:cNvSpPr/>
            <p:nvPr/>
          </p:nvSpPr>
          <p:spPr>
            <a:xfrm>
              <a:off x="1795571" y="3178850"/>
              <a:ext cx="627580" cy="539449"/>
            </a:xfrm>
            <a:custGeom>
              <a:avLst/>
              <a:gdLst/>
              <a:ahLst/>
              <a:cxnLst/>
              <a:rect l="l" t="t" r="r" b="b"/>
              <a:pathLst>
                <a:path w="22310" h="19177" extrusionOk="0">
                  <a:moveTo>
                    <a:pt x="12871" y="1"/>
                  </a:moveTo>
                  <a:cubicBezTo>
                    <a:pt x="10786" y="1"/>
                    <a:pt x="8717" y="1332"/>
                    <a:pt x="6472" y="2721"/>
                  </a:cubicBezTo>
                  <a:cubicBezTo>
                    <a:pt x="5301" y="3437"/>
                    <a:pt x="4066" y="3989"/>
                    <a:pt x="2732" y="4380"/>
                  </a:cubicBezTo>
                  <a:cubicBezTo>
                    <a:pt x="1913" y="4592"/>
                    <a:pt x="1263" y="4649"/>
                    <a:pt x="803" y="4649"/>
                  </a:cubicBezTo>
                  <a:cubicBezTo>
                    <a:pt x="278" y="4649"/>
                    <a:pt x="1" y="4575"/>
                    <a:pt x="1" y="4575"/>
                  </a:cubicBezTo>
                  <a:lnTo>
                    <a:pt x="1" y="4575"/>
                  </a:lnTo>
                  <a:lnTo>
                    <a:pt x="1041" y="6363"/>
                  </a:lnTo>
                  <a:cubicBezTo>
                    <a:pt x="1041" y="6363"/>
                    <a:pt x="1123" y="6367"/>
                    <a:pt x="1269" y="6367"/>
                  </a:cubicBezTo>
                  <a:cubicBezTo>
                    <a:pt x="2084" y="6367"/>
                    <a:pt x="4889" y="6250"/>
                    <a:pt x="6407" y="4705"/>
                  </a:cubicBezTo>
                  <a:cubicBezTo>
                    <a:pt x="7497" y="3575"/>
                    <a:pt x="9747" y="1950"/>
                    <a:pt x="11963" y="1950"/>
                  </a:cubicBezTo>
                  <a:cubicBezTo>
                    <a:pt x="13384" y="1950"/>
                    <a:pt x="14791" y="2617"/>
                    <a:pt x="15870" y="4510"/>
                  </a:cubicBezTo>
                  <a:cubicBezTo>
                    <a:pt x="18667" y="9323"/>
                    <a:pt x="17073" y="14038"/>
                    <a:pt x="13236" y="14949"/>
                  </a:cubicBezTo>
                  <a:cubicBezTo>
                    <a:pt x="10992" y="15469"/>
                    <a:pt x="8878" y="16444"/>
                    <a:pt x="6992" y="17810"/>
                  </a:cubicBezTo>
                  <a:lnTo>
                    <a:pt x="7545" y="19176"/>
                  </a:lnTo>
                  <a:cubicBezTo>
                    <a:pt x="7545" y="19176"/>
                    <a:pt x="8098" y="18818"/>
                    <a:pt x="9008" y="18331"/>
                  </a:cubicBezTo>
                  <a:cubicBezTo>
                    <a:pt x="10472" y="17583"/>
                    <a:pt x="12716" y="16542"/>
                    <a:pt x="14797" y="16282"/>
                  </a:cubicBezTo>
                  <a:cubicBezTo>
                    <a:pt x="18244" y="15827"/>
                    <a:pt x="22309" y="9030"/>
                    <a:pt x="18179" y="3437"/>
                  </a:cubicBezTo>
                  <a:cubicBezTo>
                    <a:pt x="16326" y="907"/>
                    <a:pt x="14593" y="1"/>
                    <a:pt x="1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5"/>
            <p:cNvSpPr/>
            <p:nvPr/>
          </p:nvSpPr>
          <p:spPr>
            <a:xfrm>
              <a:off x="1795571" y="3207627"/>
              <a:ext cx="544315" cy="510672"/>
            </a:xfrm>
            <a:custGeom>
              <a:avLst/>
              <a:gdLst/>
              <a:ahLst/>
              <a:cxnLst/>
              <a:rect l="l" t="t" r="r" b="b"/>
              <a:pathLst>
                <a:path w="19350" h="18154" extrusionOk="0">
                  <a:moveTo>
                    <a:pt x="11812" y="0"/>
                  </a:moveTo>
                  <a:cubicBezTo>
                    <a:pt x="9571" y="0"/>
                    <a:pt x="4407" y="3882"/>
                    <a:pt x="3740" y="4072"/>
                  </a:cubicBezTo>
                  <a:cubicBezTo>
                    <a:pt x="3705" y="4082"/>
                    <a:pt x="3669" y="4086"/>
                    <a:pt x="3633" y="4086"/>
                  </a:cubicBezTo>
                  <a:cubicBezTo>
                    <a:pt x="3307" y="4086"/>
                    <a:pt x="2967" y="3708"/>
                    <a:pt x="2732" y="3357"/>
                  </a:cubicBezTo>
                  <a:cubicBezTo>
                    <a:pt x="1913" y="3569"/>
                    <a:pt x="1263" y="3626"/>
                    <a:pt x="803" y="3626"/>
                  </a:cubicBezTo>
                  <a:cubicBezTo>
                    <a:pt x="278" y="3626"/>
                    <a:pt x="1" y="3552"/>
                    <a:pt x="1" y="3552"/>
                  </a:cubicBezTo>
                  <a:lnTo>
                    <a:pt x="1" y="3552"/>
                  </a:lnTo>
                  <a:lnTo>
                    <a:pt x="1041" y="5340"/>
                  </a:lnTo>
                  <a:cubicBezTo>
                    <a:pt x="1041" y="5340"/>
                    <a:pt x="1123" y="5344"/>
                    <a:pt x="1269" y="5344"/>
                  </a:cubicBezTo>
                  <a:cubicBezTo>
                    <a:pt x="2084" y="5344"/>
                    <a:pt x="4889" y="5227"/>
                    <a:pt x="6407" y="3682"/>
                  </a:cubicBezTo>
                  <a:cubicBezTo>
                    <a:pt x="7497" y="2552"/>
                    <a:pt x="9747" y="927"/>
                    <a:pt x="11963" y="927"/>
                  </a:cubicBezTo>
                  <a:cubicBezTo>
                    <a:pt x="13384" y="927"/>
                    <a:pt x="14791" y="1594"/>
                    <a:pt x="15870" y="3487"/>
                  </a:cubicBezTo>
                  <a:cubicBezTo>
                    <a:pt x="18667" y="8300"/>
                    <a:pt x="17073" y="13015"/>
                    <a:pt x="13236" y="13926"/>
                  </a:cubicBezTo>
                  <a:cubicBezTo>
                    <a:pt x="10992" y="14446"/>
                    <a:pt x="8878" y="15421"/>
                    <a:pt x="6992" y="16787"/>
                  </a:cubicBezTo>
                  <a:lnTo>
                    <a:pt x="7545" y="18153"/>
                  </a:lnTo>
                  <a:cubicBezTo>
                    <a:pt x="7545" y="18153"/>
                    <a:pt x="8098" y="17795"/>
                    <a:pt x="9008" y="17308"/>
                  </a:cubicBezTo>
                  <a:cubicBezTo>
                    <a:pt x="8943" y="17210"/>
                    <a:pt x="8911" y="17080"/>
                    <a:pt x="8846" y="16982"/>
                  </a:cubicBezTo>
                  <a:cubicBezTo>
                    <a:pt x="8391" y="16039"/>
                    <a:pt x="10732" y="15259"/>
                    <a:pt x="12651" y="14673"/>
                  </a:cubicBezTo>
                  <a:cubicBezTo>
                    <a:pt x="14569" y="14056"/>
                    <a:pt x="16813" y="14218"/>
                    <a:pt x="18081" y="9470"/>
                  </a:cubicBezTo>
                  <a:cubicBezTo>
                    <a:pt x="19350" y="4690"/>
                    <a:pt x="15805" y="332"/>
                    <a:pt x="11968" y="7"/>
                  </a:cubicBezTo>
                  <a:cubicBezTo>
                    <a:pt x="11917" y="3"/>
                    <a:pt x="11865" y="0"/>
                    <a:pt x="1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5"/>
            <p:cNvSpPr/>
            <p:nvPr/>
          </p:nvSpPr>
          <p:spPr>
            <a:xfrm>
              <a:off x="796650" y="3631348"/>
              <a:ext cx="311962" cy="660380"/>
            </a:xfrm>
            <a:custGeom>
              <a:avLst/>
              <a:gdLst/>
              <a:ahLst/>
              <a:cxnLst/>
              <a:rect l="l" t="t" r="r" b="b"/>
              <a:pathLst>
                <a:path w="11090" h="23476" extrusionOk="0">
                  <a:moveTo>
                    <a:pt x="7317" y="1"/>
                  </a:moveTo>
                  <a:cubicBezTo>
                    <a:pt x="7317" y="1"/>
                    <a:pt x="6309" y="98"/>
                    <a:pt x="4813" y="1789"/>
                  </a:cubicBezTo>
                  <a:cubicBezTo>
                    <a:pt x="4163" y="2537"/>
                    <a:pt x="3577" y="3318"/>
                    <a:pt x="3057" y="4163"/>
                  </a:cubicBezTo>
                  <a:cubicBezTo>
                    <a:pt x="618" y="8131"/>
                    <a:pt x="1821" y="10537"/>
                    <a:pt x="2472" y="13822"/>
                  </a:cubicBezTo>
                  <a:cubicBezTo>
                    <a:pt x="3122" y="17139"/>
                    <a:pt x="0" y="20976"/>
                    <a:pt x="2081" y="22569"/>
                  </a:cubicBezTo>
                  <a:cubicBezTo>
                    <a:pt x="2860" y="23175"/>
                    <a:pt x="3743" y="23475"/>
                    <a:pt x="4597" y="23475"/>
                  </a:cubicBezTo>
                  <a:cubicBezTo>
                    <a:pt x="5988" y="23475"/>
                    <a:pt x="7302" y="22678"/>
                    <a:pt x="7967" y="21106"/>
                  </a:cubicBezTo>
                  <a:cubicBezTo>
                    <a:pt x="8423" y="20065"/>
                    <a:pt x="8976" y="19057"/>
                    <a:pt x="9626" y="18114"/>
                  </a:cubicBezTo>
                  <a:cubicBezTo>
                    <a:pt x="10406" y="16878"/>
                    <a:pt x="11089" y="16065"/>
                    <a:pt x="11089" y="16065"/>
                  </a:cubicBezTo>
                  <a:lnTo>
                    <a:pt x="10146" y="15155"/>
                  </a:lnTo>
                  <a:cubicBezTo>
                    <a:pt x="8813" y="16683"/>
                    <a:pt x="7545" y="18277"/>
                    <a:pt x="6439" y="20000"/>
                  </a:cubicBezTo>
                  <a:cubicBezTo>
                    <a:pt x="5803" y="20959"/>
                    <a:pt x="5217" y="21376"/>
                    <a:pt x="4762" y="21376"/>
                  </a:cubicBezTo>
                  <a:cubicBezTo>
                    <a:pt x="3843" y="21376"/>
                    <a:pt x="3456" y="19682"/>
                    <a:pt x="4260" y="17334"/>
                  </a:cubicBezTo>
                  <a:cubicBezTo>
                    <a:pt x="5463" y="13822"/>
                    <a:pt x="3935" y="12391"/>
                    <a:pt x="3610" y="8618"/>
                  </a:cubicBezTo>
                  <a:cubicBezTo>
                    <a:pt x="3252" y="4846"/>
                    <a:pt x="7642" y="1789"/>
                    <a:pt x="7642" y="1789"/>
                  </a:cubicBezTo>
                  <a:lnTo>
                    <a:pt x="73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5"/>
            <p:cNvSpPr/>
            <p:nvPr/>
          </p:nvSpPr>
          <p:spPr>
            <a:xfrm>
              <a:off x="862502" y="3631348"/>
              <a:ext cx="246109" cy="630281"/>
            </a:xfrm>
            <a:custGeom>
              <a:avLst/>
              <a:gdLst/>
              <a:ahLst/>
              <a:cxnLst/>
              <a:rect l="l" t="t" r="r" b="b"/>
              <a:pathLst>
                <a:path w="8749" h="22406" extrusionOk="0">
                  <a:moveTo>
                    <a:pt x="4944" y="1"/>
                  </a:moveTo>
                  <a:cubicBezTo>
                    <a:pt x="4944" y="1"/>
                    <a:pt x="3968" y="98"/>
                    <a:pt x="2472" y="1789"/>
                  </a:cubicBezTo>
                  <a:cubicBezTo>
                    <a:pt x="2700" y="2245"/>
                    <a:pt x="2927" y="2732"/>
                    <a:pt x="2830" y="2797"/>
                  </a:cubicBezTo>
                  <a:cubicBezTo>
                    <a:pt x="1269" y="4196"/>
                    <a:pt x="358" y="6179"/>
                    <a:pt x="358" y="8228"/>
                  </a:cubicBezTo>
                  <a:cubicBezTo>
                    <a:pt x="326" y="11708"/>
                    <a:pt x="1919" y="13041"/>
                    <a:pt x="1334" y="15513"/>
                  </a:cubicBezTo>
                  <a:cubicBezTo>
                    <a:pt x="716" y="17984"/>
                    <a:pt x="1" y="21854"/>
                    <a:pt x="2277" y="22374"/>
                  </a:cubicBezTo>
                  <a:cubicBezTo>
                    <a:pt x="2375" y="22395"/>
                    <a:pt x="2471" y="22405"/>
                    <a:pt x="2567" y="22405"/>
                  </a:cubicBezTo>
                  <a:cubicBezTo>
                    <a:pt x="4634" y="22405"/>
                    <a:pt x="6063" y="17682"/>
                    <a:pt x="6536" y="17682"/>
                  </a:cubicBezTo>
                  <a:cubicBezTo>
                    <a:pt x="6548" y="17682"/>
                    <a:pt x="6559" y="17685"/>
                    <a:pt x="6569" y="17691"/>
                  </a:cubicBezTo>
                  <a:cubicBezTo>
                    <a:pt x="6732" y="17789"/>
                    <a:pt x="6992" y="17951"/>
                    <a:pt x="7285" y="18114"/>
                  </a:cubicBezTo>
                  <a:cubicBezTo>
                    <a:pt x="8065" y="16878"/>
                    <a:pt x="8748" y="16065"/>
                    <a:pt x="8748" y="16065"/>
                  </a:cubicBezTo>
                  <a:lnTo>
                    <a:pt x="7805" y="15155"/>
                  </a:lnTo>
                  <a:cubicBezTo>
                    <a:pt x="6439" y="16683"/>
                    <a:pt x="5204" y="18277"/>
                    <a:pt x="4098" y="20000"/>
                  </a:cubicBezTo>
                  <a:cubicBezTo>
                    <a:pt x="3462" y="20959"/>
                    <a:pt x="2876" y="21376"/>
                    <a:pt x="2421" y="21376"/>
                  </a:cubicBezTo>
                  <a:cubicBezTo>
                    <a:pt x="1502" y="21376"/>
                    <a:pt x="1115" y="19682"/>
                    <a:pt x="1919" y="17334"/>
                  </a:cubicBezTo>
                  <a:cubicBezTo>
                    <a:pt x="3090" y="13822"/>
                    <a:pt x="1594" y="12391"/>
                    <a:pt x="1236" y="8618"/>
                  </a:cubicBezTo>
                  <a:cubicBezTo>
                    <a:pt x="911" y="4846"/>
                    <a:pt x="5301" y="1789"/>
                    <a:pt x="5301" y="1789"/>
                  </a:cubicBez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5"/>
            <p:cNvSpPr/>
            <p:nvPr/>
          </p:nvSpPr>
          <p:spPr>
            <a:xfrm>
              <a:off x="937918" y="3258345"/>
              <a:ext cx="1091866" cy="856952"/>
            </a:xfrm>
            <a:custGeom>
              <a:avLst/>
              <a:gdLst/>
              <a:ahLst/>
              <a:cxnLst/>
              <a:rect l="l" t="t" r="r" b="b"/>
              <a:pathLst>
                <a:path w="38815" h="30464" extrusionOk="0">
                  <a:moveTo>
                    <a:pt x="28876" y="1"/>
                  </a:moveTo>
                  <a:cubicBezTo>
                    <a:pt x="27815" y="1"/>
                    <a:pt x="26603" y="578"/>
                    <a:pt x="25514" y="2269"/>
                  </a:cubicBezTo>
                  <a:cubicBezTo>
                    <a:pt x="23771" y="4975"/>
                    <a:pt x="22819" y="6869"/>
                    <a:pt x="20043" y="6869"/>
                  </a:cubicBezTo>
                  <a:cubicBezTo>
                    <a:pt x="19350" y="6869"/>
                    <a:pt x="18542" y="6750"/>
                    <a:pt x="17579" y="6497"/>
                  </a:cubicBezTo>
                  <a:cubicBezTo>
                    <a:pt x="16625" y="6247"/>
                    <a:pt x="15801" y="6137"/>
                    <a:pt x="15079" y="6137"/>
                  </a:cubicBezTo>
                  <a:cubicBezTo>
                    <a:pt x="12135" y="6137"/>
                    <a:pt x="10867" y="7961"/>
                    <a:pt x="9222" y="9553"/>
                  </a:cubicBezTo>
                  <a:cubicBezTo>
                    <a:pt x="8539" y="10171"/>
                    <a:pt x="7726" y="10692"/>
                    <a:pt x="6848" y="11049"/>
                  </a:cubicBezTo>
                  <a:cubicBezTo>
                    <a:pt x="4921" y="11939"/>
                    <a:pt x="2643" y="12396"/>
                    <a:pt x="1565" y="12396"/>
                  </a:cubicBezTo>
                  <a:cubicBezTo>
                    <a:pt x="1461" y="12396"/>
                    <a:pt x="1367" y="12391"/>
                    <a:pt x="1287" y="12383"/>
                  </a:cubicBezTo>
                  <a:cubicBezTo>
                    <a:pt x="1267" y="12381"/>
                    <a:pt x="1247" y="12380"/>
                    <a:pt x="1229" y="12380"/>
                  </a:cubicBezTo>
                  <a:cubicBezTo>
                    <a:pt x="1" y="12380"/>
                    <a:pt x="1532" y="16531"/>
                    <a:pt x="2685" y="19862"/>
                  </a:cubicBezTo>
                  <a:cubicBezTo>
                    <a:pt x="3856" y="23244"/>
                    <a:pt x="4116" y="30464"/>
                    <a:pt x="4669" y="30464"/>
                  </a:cubicBezTo>
                  <a:cubicBezTo>
                    <a:pt x="4669" y="30464"/>
                    <a:pt x="6855" y="29297"/>
                    <a:pt x="10819" y="29297"/>
                  </a:cubicBezTo>
                  <a:cubicBezTo>
                    <a:pt x="12151" y="29297"/>
                    <a:pt x="13683" y="29429"/>
                    <a:pt x="15400" y="29781"/>
                  </a:cubicBezTo>
                  <a:cubicBezTo>
                    <a:pt x="16004" y="29905"/>
                    <a:pt x="16600" y="29963"/>
                    <a:pt x="17186" y="29963"/>
                  </a:cubicBezTo>
                  <a:cubicBezTo>
                    <a:pt x="23202" y="29963"/>
                    <a:pt x="28265" y="23886"/>
                    <a:pt x="31465" y="21130"/>
                  </a:cubicBezTo>
                  <a:cubicBezTo>
                    <a:pt x="33676" y="19212"/>
                    <a:pt x="36148" y="17651"/>
                    <a:pt x="38815" y="16415"/>
                  </a:cubicBezTo>
                  <a:cubicBezTo>
                    <a:pt x="38815" y="16415"/>
                    <a:pt x="37611" y="13846"/>
                    <a:pt x="36180" y="10789"/>
                  </a:cubicBezTo>
                  <a:cubicBezTo>
                    <a:pt x="34262" y="6757"/>
                    <a:pt x="31888" y="1911"/>
                    <a:pt x="31335" y="1196"/>
                  </a:cubicBezTo>
                  <a:cubicBezTo>
                    <a:pt x="30847" y="578"/>
                    <a:pt x="29937" y="1"/>
                    <a:pt x="28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5"/>
            <p:cNvSpPr/>
            <p:nvPr/>
          </p:nvSpPr>
          <p:spPr>
            <a:xfrm>
              <a:off x="1046359" y="3424762"/>
              <a:ext cx="695092" cy="295534"/>
            </a:xfrm>
            <a:custGeom>
              <a:avLst/>
              <a:gdLst/>
              <a:ahLst/>
              <a:cxnLst/>
              <a:rect l="l" t="t" r="r" b="b"/>
              <a:pathLst>
                <a:path w="24710" h="10506" extrusionOk="0">
                  <a:moveTo>
                    <a:pt x="24153" y="1"/>
                  </a:moveTo>
                  <a:cubicBezTo>
                    <a:pt x="24057" y="1"/>
                    <a:pt x="23958" y="38"/>
                    <a:pt x="23870" y="125"/>
                  </a:cubicBezTo>
                  <a:cubicBezTo>
                    <a:pt x="23838" y="158"/>
                    <a:pt x="20553" y="3702"/>
                    <a:pt x="16488" y="3702"/>
                  </a:cubicBezTo>
                  <a:lnTo>
                    <a:pt x="16358" y="3702"/>
                  </a:lnTo>
                  <a:cubicBezTo>
                    <a:pt x="15928" y="3693"/>
                    <a:pt x="15530" y="3687"/>
                    <a:pt x="15159" y="3687"/>
                  </a:cubicBezTo>
                  <a:cubicBezTo>
                    <a:pt x="11711" y="3687"/>
                    <a:pt x="10535" y="4213"/>
                    <a:pt x="6895" y="7442"/>
                  </a:cubicBezTo>
                  <a:cubicBezTo>
                    <a:pt x="4763" y="9308"/>
                    <a:pt x="3021" y="9702"/>
                    <a:pt x="1923" y="9702"/>
                  </a:cubicBezTo>
                  <a:cubicBezTo>
                    <a:pt x="1146" y="9702"/>
                    <a:pt x="692" y="9504"/>
                    <a:pt x="651" y="9491"/>
                  </a:cubicBezTo>
                  <a:cubicBezTo>
                    <a:pt x="593" y="9462"/>
                    <a:pt x="528" y="9447"/>
                    <a:pt x="464" y="9447"/>
                  </a:cubicBezTo>
                  <a:cubicBezTo>
                    <a:pt x="315" y="9447"/>
                    <a:pt x="167" y="9527"/>
                    <a:pt x="99" y="9686"/>
                  </a:cubicBezTo>
                  <a:cubicBezTo>
                    <a:pt x="1" y="9881"/>
                    <a:pt x="99" y="10109"/>
                    <a:pt x="294" y="10206"/>
                  </a:cubicBezTo>
                  <a:cubicBezTo>
                    <a:pt x="749" y="10406"/>
                    <a:pt x="1229" y="10505"/>
                    <a:pt x="1712" y="10505"/>
                  </a:cubicBezTo>
                  <a:cubicBezTo>
                    <a:pt x="1781" y="10505"/>
                    <a:pt x="1851" y="10503"/>
                    <a:pt x="1920" y="10499"/>
                  </a:cubicBezTo>
                  <a:cubicBezTo>
                    <a:pt x="3188" y="10499"/>
                    <a:pt x="5139" y="10076"/>
                    <a:pt x="7448" y="8028"/>
                  </a:cubicBezTo>
                  <a:cubicBezTo>
                    <a:pt x="10960" y="4932"/>
                    <a:pt x="11993" y="4506"/>
                    <a:pt x="15385" y="4506"/>
                  </a:cubicBezTo>
                  <a:cubicBezTo>
                    <a:pt x="15699" y="4506"/>
                    <a:pt x="16033" y="4510"/>
                    <a:pt x="16391" y="4515"/>
                  </a:cubicBezTo>
                  <a:lnTo>
                    <a:pt x="16488" y="4515"/>
                  </a:lnTo>
                  <a:cubicBezTo>
                    <a:pt x="20911" y="4515"/>
                    <a:pt x="24326" y="808"/>
                    <a:pt x="24488" y="646"/>
                  </a:cubicBezTo>
                  <a:cubicBezTo>
                    <a:pt x="24709" y="351"/>
                    <a:pt x="24448" y="1"/>
                    <a:pt x="2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5"/>
            <p:cNvSpPr/>
            <p:nvPr/>
          </p:nvSpPr>
          <p:spPr>
            <a:xfrm>
              <a:off x="1166221" y="3557338"/>
              <a:ext cx="691379" cy="390557"/>
            </a:xfrm>
            <a:custGeom>
              <a:avLst/>
              <a:gdLst/>
              <a:ahLst/>
              <a:cxnLst/>
              <a:rect l="l" t="t" r="r" b="b"/>
              <a:pathLst>
                <a:path w="24578" h="13884" extrusionOk="0">
                  <a:moveTo>
                    <a:pt x="23417" y="1"/>
                  </a:moveTo>
                  <a:cubicBezTo>
                    <a:pt x="22247" y="1"/>
                    <a:pt x="19709" y="446"/>
                    <a:pt x="16813" y="3705"/>
                  </a:cubicBezTo>
                  <a:cubicBezTo>
                    <a:pt x="13463" y="7477"/>
                    <a:pt x="11707" y="7542"/>
                    <a:pt x="7480" y="7705"/>
                  </a:cubicBezTo>
                  <a:lnTo>
                    <a:pt x="6406" y="7737"/>
                  </a:lnTo>
                  <a:cubicBezTo>
                    <a:pt x="1041" y="7932"/>
                    <a:pt x="65" y="13363"/>
                    <a:pt x="65" y="13428"/>
                  </a:cubicBezTo>
                  <a:cubicBezTo>
                    <a:pt x="0" y="13623"/>
                    <a:pt x="163" y="13851"/>
                    <a:pt x="390" y="13883"/>
                  </a:cubicBezTo>
                  <a:lnTo>
                    <a:pt x="455" y="13883"/>
                  </a:lnTo>
                  <a:cubicBezTo>
                    <a:pt x="650" y="13883"/>
                    <a:pt x="781" y="13753"/>
                    <a:pt x="846" y="13558"/>
                  </a:cubicBezTo>
                  <a:cubicBezTo>
                    <a:pt x="878" y="13363"/>
                    <a:pt x="1724" y="8713"/>
                    <a:pt x="6406" y="8550"/>
                  </a:cubicBezTo>
                  <a:lnTo>
                    <a:pt x="7480" y="8518"/>
                  </a:lnTo>
                  <a:cubicBezTo>
                    <a:pt x="11837" y="8355"/>
                    <a:pt x="13821" y="8290"/>
                    <a:pt x="17431" y="4225"/>
                  </a:cubicBezTo>
                  <a:cubicBezTo>
                    <a:pt x="20168" y="1162"/>
                    <a:pt x="22536" y="813"/>
                    <a:pt x="23488" y="813"/>
                  </a:cubicBezTo>
                  <a:cubicBezTo>
                    <a:pt x="23769" y="813"/>
                    <a:pt x="23927" y="843"/>
                    <a:pt x="23934" y="843"/>
                  </a:cubicBezTo>
                  <a:cubicBezTo>
                    <a:pt x="23974" y="853"/>
                    <a:pt x="24012" y="858"/>
                    <a:pt x="24047" y="858"/>
                  </a:cubicBezTo>
                  <a:cubicBezTo>
                    <a:pt x="24476" y="858"/>
                    <a:pt x="24578" y="183"/>
                    <a:pt x="24097" y="63"/>
                  </a:cubicBezTo>
                  <a:cubicBezTo>
                    <a:pt x="24064" y="54"/>
                    <a:pt x="23823" y="1"/>
                    <a:pt x="2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0" name="Google Shape;980;p25"/>
          <p:cNvSpPr/>
          <p:nvPr/>
        </p:nvSpPr>
        <p:spPr>
          <a:xfrm rot="-733490" flipH="1">
            <a:off x="4995759" y="4506082"/>
            <a:ext cx="404056" cy="430463"/>
          </a:xfrm>
          <a:custGeom>
            <a:avLst/>
            <a:gdLst/>
            <a:ahLst/>
            <a:cxnLst/>
            <a:rect l="l" t="t" r="r" b="b"/>
            <a:pathLst>
              <a:path w="25017" h="26652" extrusionOk="0">
                <a:moveTo>
                  <a:pt x="10987" y="1"/>
                </a:moveTo>
                <a:cubicBezTo>
                  <a:pt x="10771" y="1"/>
                  <a:pt x="10554" y="12"/>
                  <a:pt x="10335" y="36"/>
                </a:cubicBezTo>
                <a:cubicBezTo>
                  <a:pt x="8815" y="188"/>
                  <a:pt x="7417" y="948"/>
                  <a:pt x="6049" y="1678"/>
                </a:cubicBezTo>
                <a:cubicBezTo>
                  <a:pt x="5107" y="2164"/>
                  <a:pt x="244" y="3988"/>
                  <a:pt x="122" y="5264"/>
                </a:cubicBezTo>
                <a:cubicBezTo>
                  <a:pt x="1" y="6571"/>
                  <a:pt x="2402" y="7088"/>
                  <a:pt x="3283" y="7605"/>
                </a:cubicBezTo>
                <a:cubicBezTo>
                  <a:pt x="7569" y="10219"/>
                  <a:pt x="7751" y="14748"/>
                  <a:pt x="8299" y="19307"/>
                </a:cubicBezTo>
                <a:cubicBezTo>
                  <a:pt x="8329" y="19702"/>
                  <a:pt x="8390" y="20067"/>
                  <a:pt x="8663" y="20340"/>
                </a:cubicBezTo>
                <a:cubicBezTo>
                  <a:pt x="8819" y="20474"/>
                  <a:pt x="9021" y="20534"/>
                  <a:pt x="9229" y="20534"/>
                </a:cubicBezTo>
                <a:cubicBezTo>
                  <a:pt x="9589" y="20534"/>
                  <a:pt x="9971" y="20355"/>
                  <a:pt x="10183" y="20067"/>
                </a:cubicBezTo>
                <a:cubicBezTo>
                  <a:pt x="10517" y="19611"/>
                  <a:pt x="10639" y="19003"/>
                  <a:pt x="10669" y="18425"/>
                </a:cubicBezTo>
                <a:cubicBezTo>
                  <a:pt x="10882" y="16754"/>
                  <a:pt x="11065" y="15082"/>
                  <a:pt x="11247" y="13380"/>
                </a:cubicBezTo>
                <a:cubicBezTo>
                  <a:pt x="13496" y="17027"/>
                  <a:pt x="12128" y="21769"/>
                  <a:pt x="13192" y="25933"/>
                </a:cubicBezTo>
                <a:cubicBezTo>
                  <a:pt x="13283" y="26146"/>
                  <a:pt x="13344" y="26389"/>
                  <a:pt x="13527" y="26541"/>
                </a:cubicBezTo>
                <a:cubicBezTo>
                  <a:pt x="13635" y="26618"/>
                  <a:pt x="13749" y="26652"/>
                  <a:pt x="13864" y="26652"/>
                </a:cubicBezTo>
                <a:cubicBezTo>
                  <a:pt x="14294" y="26652"/>
                  <a:pt x="14733" y="26176"/>
                  <a:pt x="14925" y="25720"/>
                </a:cubicBezTo>
                <a:cubicBezTo>
                  <a:pt x="16323" y="23046"/>
                  <a:pt x="16445" y="19945"/>
                  <a:pt x="16323" y="16906"/>
                </a:cubicBezTo>
                <a:lnTo>
                  <a:pt x="16323" y="16906"/>
                </a:lnTo>
                <a:cubicBezTo>
                  <a:pt x="16749" y="18851"/>
                  <a:pt x="17083" y="21374"/>
                  <a:pt x="17326" y="22438"/>
                </a:cubicBezTo>
                <a:cubicBezTo>
                  <a:pt x="17673" y="23751"/>
                  <a:pt x="18303" y="23873"/>
                  <a:pt x="18524" y="23873"/>
                </a:cubicBezTo>
                <a:cubicBezTo>
                  <a:pt x="18574" y="23873"/>
                  <a:pt x="18603" y="23866"/>
                  <a:pt x="18603" y="23866"/>
                </a:cubicBezTo>
                <a:cubicBezTo>
                  <a:pt x="18643" y="23872"/>
                  <a:pt x="18683" y="23875"/>
                  <a:pt x="18722" y="23875"/>
                </a:cubicBezTo>
                <a:cubicBezTo>
                  <a:pt x="19491" y="23875"/>
                  <a:pt x="19850" y="22760"/>
                  <a:pt x="19879" y="21921"/>
                </a:cubicBezTo>
                <a:cubicBezTo>
                  <a:pt x="19940" y="19945"/>
                  <a:pt x="19879" y="18030"/>
                  <a:pt x="19727" y="16055"/>
                </a:cubicBezTo>
                <a:lnTo>
                  <a:pt x="19727" y="16055"/>
                </a:lnTo>
                <a:cubicBezTo>
                  <a:pt x="20457" y="17726"/>
                  <a:pt x="20730" y="20036"/>
                  <a:pt x="21338" y="20371"/>
                </a:cubicBezTo>
                <a:cubicBezTo>
                  <a:pt x="21515" y="20473"/>
                  <a:pt x="21681" y="20512"/>
                  <a:pt x="21833" y="20512"/>
                </a:cubicBezTo>
                <a:cubicBezTo>
                  <a:pt x="22358" y="20512"/>
                  <a:pt x="22706" y="20036"/>
                  <a:pt x="22706" y="20036"/>
                </a:cubicBezTo>
                <a:cubicBezTo>
                  <a:pt x="23709" y="17635"/>
                  <a:pt x="22736" y="15021"/>
                  <a:pt x="21490" y="12650"/>
                </a:cubicBezTo>
                <a:lnTo>
                  <a:pt x="21490" y="12650"/>
                </a:lnTo>
                <a:cubicBezTo>
                  <a:pt x="22250" y="13319"/>
                  <a:pt x="22888" y="14292"/>
                  <a:pt x="23344" y="14626"/>
                </a:cubicBezTo>
                <a:cubicBezTo>
                  <a:pt x="23508" y="14741"/>
                  <a:pt x="23665" y="14782"/>
                  <a:pt x="23807" y="14782"/>
                </a:cubicBezTo>
                <a:cubicBezTo>
                  <a:pt x="24193" y="14782"/>
                  <a:pt x="24469" y="14474"/>
                  <a:pt x="24469" y="14474"/>
                </a:cubicBezTo>
                <a:cubicBezTo>
                  <a:pt x="25016" y="13471"/>
                  <a:pt x="24469" y="12316"/>
                  <a:pt x="23952" y="11374"/>
                </a:cubicBezTo>
                <a:cubicBezTo>
                  <a:pt x="22433" y="8669"/>
                  <a:pt x="20518" y="6206"/>
                  <a:pt x="18390" y="3988"/>
                </a:cubicBezTo>
                <a:cubicBezTo>
                  <a:pt x="16385" y="1955"/>
                  <a:pt x="13804" y="1"/>
                  <a:pt x="109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6">
    <p:bg>
      <p:bgPr>
        <a:solidFill>
          <a:schemeClr val="accent2"/>
        </a:solidFill>
        <a:effectLst/>
      </p:bgPr>
    </p:bg>
    <p:spTree>
      <p:nvGrpSpPr>
        <p:cNvPr id="1" name="Shape 1055"/>
        <p:cNvGrpSpPr/>
        <p:nvPr/>
      </p:nvGrpSpPr>
      <p:grpSpPr>
        <a:xfrm>
          <a:off x="0" y="0"/>
          <a:ext cx="0" cy="0"/>
          <a:chOff x="0" y="0"/>
          <a:chExt cx="0" cy="0"/>
        </a:xfrm>
      </p:grpSpPr>
      <p:sp>
        <p:nvSpPr>
          <p:cNvPr id="1056" name="Google Shape;1056;p27"/>
          <p:cNvSpPr txBox="1">
            <a:spLocks noGrp="1"/>
          </p:cNvSpPr>
          <p:nvPr>
            <p:ph type="subTitle" idx="1"/>
          </p:nvPr>
        </p:nvSpPr>
        <p:spPr>
          <a:xfrm>
            <a:off x="1325700" y="1254125"/>
            <a:ext cx="6492600" cy="12408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a:endParaRPr/>
          </a:p>
        </p:txBody>
      </p:sp>
      <p:sp>
        <p:nvSpPr>
          <p:cNvPr id="1057" name="Google Shape;1057;p27"/>
          <p:cNvSpPr txBox="1">
            <a:spLocks noGrp="1"/>
          </p:cNvSpPr>
          <p:nvPr>
            <p:ph type="title"/>
          </p:nvPr>
        </p:nvSpPr>
        <p:spPr>
          <a:xfrm>
            <a:off x="616500" y="355081"/>
            <a:ext cx="7817400" cy="86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sz="5200"/>
            </a:lvl1pPr>
            <a:lvl2pPr lvl="1" algn="ctr" rtl="0">
              <a:spcBef>
                <a:spcPts val="0"/>
              </a:spcBef>
              <a:spcAft>
                <a:spcPts val="0"/>
              </a:spcAft>
              <a:buSzPts val="4000"/>
              <a:buNone/>
              <a:defRPr sz="4000">
                <a:latin typeface="Signika"/>
                <a:ea typeface="Signika"/>
                <a:cs typeface="Signika"/>
                <a:sym typeface="Signika"/>
              </a:defRPr>
            </a:lvl2pPr>
            <a:lvl3pPr lvl="2" algn="ctr" rtl="0">
              <a:spcBef>
                <a:spcPts val="0"/>
              </a:spcBef>
              <a:spcAft>
                <a:spcPts val="0"/>
              </a:spcAft>
              <a:buSzPts val="4000"/>
              <a:buNone/>
              <a:defRPr sz="4000">
                <a:latin typeface="Signika"/>
                <a:ea typeface="Signika"/>
                <a:cs typeface="Signika"/>
                <a:sym typeface="Signika"/>
              </a:defRPr>
            </a:lvl3pPr>
            <a:lvl4pPr lvl="3" algn="ctr" rtl="0">
              <a:spcBef>
                <a:spcPts val="0"/>
              </a:spcBef>
              <a:spcAft>
                <a:spcPts val="0"/>
              </a:spcAft>
              <a:buSzPts val="4000"/>
              <a:buNone/>
              <a:defRPr sz="4000">
                <a:latin typeface="Signika"/>
                <a:ea typeface="Signika"/>
                <a:cs typeface="Signika"/>
                <a:sym typeface="Signika"/>
              </a:defRPr>
            </a:lvl4pPr>
            <a:lvl5pPr lvl="4" algn="ctr" rtl="0">
              <a:spcBef>
                <a:spcPts val="0"/>
              </a:spcBef>
              <a:spcAft>
                <a:spcPts val="0"/>
              </a:spcAft>
              <a:buSzPts val="4000"/>
              <a:buNone/>
              <a:defRPr sz="4000">
                <a:latin typeface="Signika"/>
                <a:ea typeface="Signika"/>
                <a:cs typeface="Signika"/>
                <a:sym typeface="Signika"/>
              </a:defRPr>
            </a:lvl5pPr>
            <a:lvl6pPr lvl="5" algn="ctr" rtl="0">
              <a:spcBef>
                <a:spcPts val="0"/>
              </a:spcBef>
              <a:spcAft>
                <a:spcPts val="0"/>
              </a:spcAft>
              <a:buSzPts val="4000"/>
              <a:buNone/>
              <a:defRPr sz="4000">
                <a:latin typeface="Signika"/>
                <a:ea typeface="Signika"/>
                <a:cs typeface="Signika"/>
                <a:sym typeface="Signika"/>
              </a:defRPr>
            </a:lvl6pPr>
            <a:lvl7pPr lvl="6" algn="ctr" rtl="0">
              <a:spcBef>
                <a:spcPts val="0"/>
              </a:spcBef>
              <a:spcAft>
                <a:spcPts val="0"/>
              </a:spcAft>
              <a:buSzPts val="4000"/>
              <a:buNone/>
              <a:defRPr sz="4000">
                <a:latin typeface="Signika"/>
                <a:ea typeface="Signika"/>
                <a:cs typeface="Signika"/>
                <a:sym typeface="Signika"/>
              </a:defRPr>
            </a:lvl7pPr>
            <a:lvl8pPr lvl="7" algn="ctr" rtl="0">
              <a:spcBef>
                <a:spcPts val="0"/>
              </a:spcBef>
              <a:spcAft>
                <a:spcPts val="0"/>
              </a:spcAft>
              <a:buSzPts val="4000"/>
              <a:buNone/>
              <a:defRPr sz="4000">
                <a:latin typeface="Signika"/>
                <a:ea typeface="Signika"/>
                <a:cs typeface="Signika"/>
                <a:sym typeface="Signika"/>
              </a:defRPr>
            </a:lvl8pPr>
            <a:lvl9pPr lvl="8" algn="ctr" rtl="0">
              <a:spcBef>
                <a:spcPts val="0"/>
              </a:spcBef>
              <a:spcAft>
                <a:spcPts val="0"/>
              </a:spcAft>
              <a:buSzPts val="4000"/>
              <a:buNone/>
              <a:defRPr sz="4000">
                <a:latin typeface="Signika"/>
                <a:ea typeface="Signika"/>
                <a:cs typeface="Signika"/>
                <a:sym typeface="Signika"/>
              </a:defRPr>
            </a:lvl9pPr>
          </a:lstStyle>
          <a:p>
            <a:endParaRPr/>
          </a:p>
        </p:txBody>
      </p:sp>
      <p:sp>
        <p:nvSpPr>
          <p:cNvPr id="1058" name="Google Shape;1058;p27"/>
          <p:cNvSpPr txBox="1">
            <a:spLocks noGrp="1"/>
          </p:cNvSpPr>
          <p:nvPr>
            <p:ph type="sldNum" idx="12"/>
          </p:nvPr>
        </p:nvSpPr>
        <p:spPr>
          <a:xfrm flipH="1">
            <a:off x="122842"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1059" name="Google Shape;1059;p27"/>
          <p:cNvSpPr/>
          <p:nvPr/>
        </p:nvSpPr>
        <p:spPr>
          <a:xfrm>
            <a:off x="50" y="3704897"/>
            <a:ext cx="9143918" cy="1496214"/>
          </a:xfrm>
          <a:custGeom>
            <a:avLst/>
            <a:gdLst/>
            <a:ahLst/>
            <a:cxnLst/>
            <a:rect l="l" t="t" r="r" b="b"/>
            <a:pathLst>
              <a:path w="284547" h="105460" extrusionOk="0">
                <a:moveTo>
                  <a:pt x="48785" y="1"/>
                </a:moveTo>
                <a:cubicBezTo>
                  <a:pt x="21761" y="1"/>
                  <a:pt x="6223" y="19645"/>
                  <a:pt x="0" y="30534"/>
                </a:cubicBezTo>
                <a:lnTo>
                  <a:pt x="0" y="103346"/>
                </a:lnTo>
                <a:lnTo>
                  <a:pt x="24065" y="103541"/>
                </a:lnTo>
                <a:lnTo>
                  <a:pt x="139704" y="104386"/>
                </a:lnTo>
                <a:lnTo>
                  <a:pt x="171118" y="104614"/>
                </a:lnTo>
                <a:lnTo>
                  <a:pt x="236483" y="105102"/>
                </a:lnTo>
                <a:lnTo>
                  <a:pt x="284547" y="105460"/>
                </a:lnTo>
                <a:lnTo>
                  <a:pt x="284547" y="19543"/>
                </a:lnTo>
                <a:cubicBezTo>
                  <a:pt x="281848" y="18730"/>
                  <a:pt x="279051" y="18242"/>
                  <a:pt x="276222" y="18144"/>
                </a:cubicBezTo>
                <a:cubicBezTo>
                  <a:pt x="275604" y="18112"/>
                  <a:pt x="274986" y="18112"/>
                  <a:pt x="274401" y="18112"/>
                </a:cubicBezTo>
                <a:cubicBezTo>
                  <a:pt x="273913" y="18144"/>
                  <a:pt x="273425" y="18144"/>
                  <a:pt x="272970" y="18177"/>
                </a:cubicBezTo>
                <a:cubicBezTo>
                  <a:pt x="272710" y="18177"/>
                  <a:pt x="272417" y="18209"/>
                  <a:pt x="272157" y="18209"/>
                </a:cubicBezTo>
                <a:cubicBezTo>
                  <a:pt x="271897" y="18242"/>
                  <a:pt x="271604" y="18275"/>
                  <a:pt x="271344" y="18275"/>
                </a:cubicBezTo>
                <a:cubicBezTo>
                  <a:pt x="270758" y="18340"/>
                  <a:pt x="270141" y="18405"/>
                  <a:pt x="269523" y="18502"/>
                </a:cubicBezTo>
                <a:cubicBezTo>
                  <a:pt x="266759" y="18892"/>
                  <a:pt x="263994" y="19510"/>
                  <a:pt x="261328" y="20356"/>
                </a:cubicBezTo>
                <a:cubicBezTo>
                  <a:pt x="260482" y="20616"/>
                  <a:pt x="259637" y="20876"/>
                  <a:pt x="258791" y="21201"/>
                </a:cubicBezTo>
                <a:lnTo>
                  <a:pt x="257751" y="21559"/>
                </a:lnTo>
                <a:cubicBezTo>
                  <a:pt x="257393" y="21689"/>
                  <a:pt x="257035" y="21819"/>
                  <a:pt x="256677" y="21982"/>
                </a:cubicBezTo>
                <a:lnTo>
                  <a:pt x="256255" y="22144"/>
                </a:lnTo>
                <a:lnTo>
                  <a:pt x="256190" y="22177"/>
                </a:lnTo>
                <a:cubicBezTo>
                  <a:pt x="255930" y="22274"/>
                  <a:pt x="255669" y="22372"/>
                  <a:pt x="255377" y="22502"/>
                </a:cubicBezTo>
                <a:lnTo>
                  <a:pt x="254694" y="22762"/>
                </a:lnTo>
                <a:cubicBezTo>
                  <a:pt x="254304" y="22925"/>
                  <a:pt x="253946" y="23087"/>
                  <a:pt x="253523" y="23283"/>
                </a:cubicBezTo>
                <a:cubicBezTo>
                  <a:pt x="244873" y="26990"/>
                  <a:pt x="235962" y="32193"/>
                  <a:pt x="226629" y="37233"/>
                </a:cubicBezTo>
                <a:cubicBezTo>
                  <a:pt x="221296" y="40128"/>
                  <a:pt x="215800" y="42924"/>
                  <a:pt x="210142" y="45363"/>
                </a:cubicBezTo>
                <a:lnTo>
                  <a:pt x="209134" y="45754"/>
                </a:lnTo>
                <a:cubicBezTo>
                  <a:pt x="208971" y="45851"/>
                  <a:pt x="208809" y="45916"/>
                  <a:pt x="208613" y="45981"/>
                </a:cubicBezTo>
                <a:lnTo>
                  <a:pt x="208288" y="46111"/>
                </a:lnTo>
                <a:lnTo>
                  <a:pt x="207540" y="46436"/>
                </a:lnTo>
                <a:lnTo>
                  <a:pt x="207410" y="46469"/>
                </a:lnTo>
                <a:cubicBezTo>
                  <a:pt x="207053" y="46599"/>
                  <a:pt x="206695" y="46762"/>
                  <a:pt x="206337" y="46892"/>
                </a:cubicBezTo>
                <a:cubicBezTo>
                  <a:pt x="204581" y="47510"/>
                  <a:pt x="202760" y="48030"/>
                  <a:pt x="200939" y="48388"/>
                </a:cubicBezTo>
                <a:cubicBezTo>
                  <a:pt x="200711" y="48420"/>
                  <a:pt x="200516" y="48453"/>
                  <a:pt x="200321" y="48485"/>
                </a:cubicBezTo>
                <a:cubicBezTo>
                  <a:pt x="200288" y="48518"/>
                  <a:pt x="200256" y="48518"/>
                  <a:pt x="200223" y="48518"/>
                </a:cubicBezTo>
                <a:lnTo>
                  <a:pt x="200028" y="48550"/>
                </a:lnTo>
                <a:cubicBezTo>
                  <a:pt x="199833" y="48583"/>
                  <a:pt x="199638" y="48615"/>
                  <a:pt x="199410" y="48648"/>
                </a:cubicBezTo>
                <a:cubicBezTo>
                  <a:pt x="196817" y="49041"/>
                  <a:pt x="194204" y="49238"/>
                  <a:pt x="191587" y="49238"/>
                </a:cubicBezTo>
                <a:cubicBezTo>
                  <a:pt x="189446" y="49238"/>
                  <a:pt x="187303" y="49106"/>
                  <a:pt x="185167" y="48843"/>
                </a:cubicBezTo>
                <a:cubicBezTo>
                  <a:pt x="184354" y="48745"/>
                  <a:pt x="183508" y="48648"/>
                  <a:pt x="182695" y="48518"/>
                </a:cubicBezTo>
                <a:lnTo>
                  <a:pt x="182208" y="48453"/>
                </a:lnTo>
                <a:lnTo>
                  <a:pt x="181947" y="48420"/>
                </a:lnTo>
                <a:cubicBezTo>
                  <a:pt x="178370" y="47835"/>
                  <a:pt x="174793" y="47054"/>
                  <a:pt x="171313" y="46079"/>
                </a:cubicBezTo>
                <a:lnTo>
                  <a:pt x="171151" y="46046"/>
                </a:lnTo>
                <a:cubicBezTo>
                  <a:pt x="163216" y="43835"/>
                  <a:pt x="154891" y="40713"/>
                  <a:pt x="146241" y="37006"/>
                </a:cubicBezTo>
                <a:cubicBezTo>
                  <a:pt x="145558" y="36713"/>
                  <a:pt x="144875" y="36420"/>
                  <a:pt x="144160" y="36128"/>
                </a:cubicBezTo>
                <a:cubicBezTo>
                  <a:pt x="142208" y="35250"/>
                  <a:pt x="140225" y="34372"/>
                  <a:pt x="138208" y="33494"/>
                </a:cubicBezTo>
                <a:lnTo>
                  <a:pt x="136192" y="32583"/>
                </a:lnTo>
                <a:cubicBezTo>
                  <a:pt x="120973" y="25656"/>
                  <a:pt x="104941" y="17689"/>
                  <a:pt x="88518" y="10828"/>
                </a:cubicBezTo>
                <a:cubicBezTo>
                  <a:pt x="86730" y="10080"/>
                  <a:pt x="84941" y="9332"/>
                  <a:pt x="83120" y="8616"/>
                </a:cubicBezTo>
                <a:cubicBezTo>
                  <a:pt x="81527" y="7966"/>
                  <a:pt x="79901" y="7348"/>
                  <a:pt x="78275" y="6730"/>
                </a:cubicBezTo>
                <a:cubicBezTo>
                  <a:pt x="77722" y="6502"/>
                  <a:pt x="77169" y="6275"/>
                  <a:pt x="76616" y="6080"/>
                </a:cubicBezTo>
                <a:cubicBezTo>
                  <a:pt x="74795" y="5397"/>
                  <a:pt x="73007" y="4746"/>
                  <a:pt x="71185" y="4096"/>
                </a:cubicBezTo>
                <a:cubicBezTo>
                  <a:pt x="70275" y="3771"/>
                  <a:pt x="69364" y="3478"/>
                  <a:pt x="68454" y="3185"/>
                </a:cubicBezTo>
                <a:lnTo>
                  <a:pt x="67348" y="2860"/>
                </a:lnTo>
                <a:lnTo>
                  <a:pt x="66730" y="2665"/>
                </a:lnTo>
                <a:cubicBezTo>
                  <a:pt x="64909" y="2145"/>
                  <a:pt x="63088" y="1690"/>
                  <a:pt x="61365" y="1332"/>
                </a:cubicBezTo>
                <a:lnTo>
                  <a:pt x="60909" y="1234"/>
                </a:lnTo>
                <a:lnTo>
                  <a:pt x="59804" y="1039"/>
                </a:lnTo>
                <a:cubicBezTo>
                  <a:pt x="55937" y="327"/>
                  <a:pt x="52266" y="1"/>
                  <a:pt x="487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27"/>
          <p:cNvGrpSpPr/>
          <p:nvPr/>
        </p:nvGrpSpPr>
        <p:grpSpPr>
          <a:xfrm>
            <a:off x="436165" y="4228200"/>
            <a:ext cx="7929660" cy="761118"/>
            <a:chOff x="207765" y="2625500"/>
            <a:chExt cx="7929660" cy="761118"/>
          </a:xfrm>
        </p:grpSpPr>
        <p:sp>
          <p:nvSpPr>
            <p:cNvPr id="1061" name="Google Shape;1061;p27"/>
            <p:cNvSpPr/>
            <p:nvPr/>
          </p:nvSpPr>
          <p:spPr>
            <a:xfrm>
              <a:off x="4638100" y="2625500"/>
              <a:ext cx="3499325" cy="510400"/>
            </a:xfrm>
            <a:custGeom>
              <a:avLst/>
              <a:gdLst/>
              <a:ahLst/>
              <a:cxnLst/>
              <a:rect l="l" t="t" r="r" b="b"/>
              <a:pathLst>
                <a:path w="139973" h="20416" extrusionOk="0">
                  <a:moveTo>
                    <a:pt x="139942" y="0"/>
                  </a:moveTo>
                  <a:lnTo>
                    <a:pt x="139942" y="11"/>
                  </a:lnTo>
                  <a:lnTo>
                    <a:pt x="139942" y="11"/>
                  </a:lnTo>
                  <a:cubicBezTo>
                    <a:pt x="139952" y="8"/>
                    <a:pt x="139963" y="4"/>
                    <a:pt x="139973" y="0"/>
                  </a:cubicBezTo>
                  <a:close/>
                  <a:moveTo>
                    <a:pt x="139942" y="11"/>
                  </a:moveTo>
                  <a:cubicBezTo>
                    <a:pt x="139435" y="192"/>
                    <a:pt x="138899" y="429"/>
                    <a:pt x="138423" y="608"/>
                  </a:cubicBezTo>
                  <a:cubicBezTo>
                    <a:pt x="132161" y="2918"/>
                    <a:pt x="125808" y="5107"/>
                    <a:pt x="119395" y="6931"/>
                  </a:cubicBezTo>
                  <a:cubicBezTo>
                    <a:pt x="112921" y="8693"/>
                    <a:pt x="106477" y="10365"/>
                    <a:pt x="99881" y="11703"/>
                  </a:cubicBezTo>
                  <a:cubicBezTo>
                    <a:pt x="93346" y="13040"/>
                    <a:pt x="86750" y="14256"/>
                    <a:pt x="80124" y="15198"/>
                  </a:cubicBezTo>
                  <a:cubicBezTo>
                    <a:pt x="73528" y="16140"/>
                    <a:pt x="66871" y="16991"/>
                    <a:pt x="60184" y="17630"/>
                  </a:cubicBezTo>
                  <a:cubicBezTo>
                    <a:pt x="53527" y="18238"/>
                    <a:pt x="46840" y="18754"/>
                    <a:pt x="40153" y="19119"/>
                  </a:cubicBezTo>
                  <a:cubicBezTo>
                    <a:pt x="38481" y="19210"/>
                    <a:pt x="36810" y="19271"/>
                    <a:pt x="35138" y="19332"/>
                  </a:cubicBezTo>
                  <a:cubicBezTo>
                    <a:pt x="33466" y="19423"/>
                    <a:pt x="31794" y="19454"/>
                    <a:pt x="30123" y="19514"/>
                  </a:cubicBezTo>
                  <a:lnTo>
                    <a:pt x="25107" y="19636"/>
                  </a:lnTo>
                  <a:lnTo>
                    <a:pt x="20092" y="19727"/>
                  </a:lnTo>
                  <a:cubicBezTo>
                    <a:pt x="18945" y="19738"/>
                    <a:pt x="17797" y="19743"/>
                    <a:pt x="16648" y="19743"/>
                  </a:cubicBezTo>
                  <a:cubicBezTo>
                    <a:pt x="11101" y="19743"/>
                    <a:pt x="5540" y="19625"/>
                    <a:pt x="1" y="19423"/>
                  </a:cubicBezTo>
                  <a:lnTo>
                    <a:pt x="1" y="19423"/>
                  </a:lnTo>
                  <a:cubicBezTo>
                    <a:pt x="3344" y="19727"/>
                    <a:pt x="6688" y="19909"/>
                    <a:pt x="10031" y="20061"/>
                  </a:cubicBezTo>
                  <a:cubicBezTo>
                    <a:pt x="13375" y="20213"/>
                    <a:pt x="16718" y="20274"/>
                    <a:pt x="20092" y="20365"/>
                  </a:cubicBezTo>
                  <a:cubicBezTo>
                    <a:pt x="22051" y="20401"/>
                    <a:pt x="24030" y="20416"/>
                    <a:pt x="26006" y="20416"/>
                  </a:cubicBezTo>
                  <a:cubicBezTo>
                    <a:pt x="27403" y="20416"/>
                    <a:pt x="28799" y="20408"/>
                    <a:pt x="30183" y="20396"/>
                  </a:cubicBezTo>
                  <a:cubicBezTo>
                    <a:pt x="31855" y="20396"/>
                    <a:pt x="33527" y="20365"/>
                    <a:pt x="35199" y="20335"/>
                  </a:cubicBezTo>
                  <a:cubicBezTo>
                    <a:pt x="36870" y="20274"/>
                    <a:pt x="38542" y="20244"/>
                    <a:pt x="40214" y="20183"/>
                  </a:cubicBezTo>
                  <a:cubicBezTo>
                    <a:pt x="46931" y="19940"/>
                    <a:pt x="53619" y="19575"/>
                    <a:pt x="60306" y="18998"/>
                  </a:cubicBezTo>
                  <a:cubicBezTo>
                    <a:pt x="66993" y="18390"/>
                    <a:pt x="73680" y="17660"/>
                    <a:pt x="80336" y="16718"/>
                  </a:cubicBezTo>
                  <a:lnTo>
                    <a:pt x="85291" y="15958"/>
                  </a:lnTo>
                  <a:cubicBezTo>
                    <a:pt x="86963" y="15684"/>
                    <a:pt x="88604" y="15381"/>
                    <a:pt x="90276" y="15137"/>
                  </a:cubicBezTo>
                  <a:lnTo>
                    <a:pt x="92738" y="14712"/>
                  </a:lnTo>
                  <a:lnTo>
                    <a:pt x="95230" y="14225"/>
                  </a:lnTo>
                  <a:lnTo>
                    <a:pt x="97692" y="13709"/>
                  </a:lnTo>
                  <a:cubicBezTo>
                    <a:pt x="98513" y="13557"/>
                    <a:pt x="99334" y="13405"/>
                    <a:pt x="100154" y="13222"/>
                  </a:cubicBezTo>
                  <a:lnTo>
                    <a:pt x="105109" y="12159"/>
                  </a:lnTo>
                  <a:cubicBezTo>
                    <a:pt x="106720" y="11763"/>
                    <a:pt x="108361" y="11368"/>
                    <a:pt x="110003" y="10973"/>
                  </a:cubicBezTo>
                  <a:lnTo>
                    <a:pt x="112434" y="10365"/>
                  </a:lnTo>
                  <a:lnTo>
                    <a:pt x="114866" y="9727"/>
                  </a:lnTo>
                  <a:lnTo>
                    <a:pt x="117298" y="9028"/>
                  </a:lnTo>
                  <a:cubicBezTo>
                    <a:pt x="118088" y="8815"/>
                    <a:pt x="118939" y="8633"/>
                    <a:pt x="119729" y="8359"/>
                  </a:cubicBezTo>
                  <a:lnTo>
                    <a:pt x="124562" y="6870"/>
                  </a:lnTo>
                  <a:cubicBezTo>
                    <a:pt x="124957" y="6748"/>
                    <a:pt x="125352" y="6657"/>
                    <a:pt x="125778" y="6505"/>
                  </a:cubicBezTo>
                  <a:lnTo>
                    <a:pt x="126933" y="6079"/>
                  </a:lnTo>
                  <a:lnTo>
                    <a:pt x="129334" y="5289"/>
                  </a:lnTo>
                  <a:lnTo>
                    <a:pt x="131735" y="4469"/>
                  </a:lnTo>
                  <a:cubicBezTo>
                    <a:pt x="132526" y="4225"/>
                    <a:pt x="133316" y="3921"/>
                    <a:pt x="134076" y="3617"/>
                  </a:cubicBezTo>
                  <a:cubicBezTo>
                    <a:pt x="135657" y="3010"/>
                    <a:pt x="137237" y="2432"/>
                    <a:pt x="138787" y="1794"/>
                  </a:cubicBezTo>
                  <a:lnTo>
                    <a:pt x="139942" y="1338"/>
                  </a:lnTo>
                  <a:lnTo>
                    <a:pt x="139942" y="11"/>
                  </a:lnTo>
                  <a:close/>
                </a:path>
              </a:pathLst>
            </a:custGeom>
            <a:gradFill>
              <a:gsLst>
                <a:gs pos="0">
                  <a:srgbClr val="B7D6FC"/>
                </a:gs>
                <a:gs pos="100000">
                  <a:srgbClr val="4090F0"/>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7"/>
            <p:cNvSpPr/>
            <p:nvPr/>
          </p:nvSpPr>
          <p:spPr>
            <a:xfrm rot="227061">
              <a:off x="214666" y="2850032"/>
              <a:ext cx="4965053" cy="373143"/>
            </a:xfrm>
            <a:custGeom>
              <a:avLst/>
              <a:gdLst/>
              <a:ahLst/>
              <a:cxnLst/>
              <a:rect l="l" t="t" r="r" b="b"/>
              <a:pathLst>
                <a:path w="198606" h="14926" extrusionOk="0">
                  <a:moveTo>
                    <a:pt x="213" y="6529"/>
                  </a:moveTo>
                  <a:cubicBezTo>
                    <a:pt x="142" y="6542"/>
                    <a:pt x="71" y="6554"/>
                    <a:pt x="0" y="6566"/>
                  </a:cubicBezTo>
                  <a:lnTo>
                    <a:pt x="213" y="6566"/>
                  </a:lnTo>
                  <a:lnTo>
                    <a:pt x="213" y="6529"/>
                  </a:lnTo>
                  <a:close/>
                  <a:moveTo>
                    <a:pt x="50730" y="1"/>
                  </a:moveTo>
                  <a:cubicBezTo>
                    <a:pt x="45746" y="62"/>
                    <a:pt x="40761" y="305"/>
                    <a:pt x="35776" y="639"/>
                  </a:cubicBezTo>
                  <a:cubicBezTo>
                    <a:pt x="30821" y="1034"/>
                    <a:pt x="25867" y="1521"/>
                    <a:pt x="20943" y="2159"/>
                  </a:cubicBezTo>
                  <a:cubicBezTo>
                    <a:pt x="13982" y="3071"/>
                    <a:pt x="7052" y="4165"/>
                    <a:pt x="213" y="5533"/>
                  </a:cubicBezTo>
                  <a:lnTo>
                    <a:pt x="213" y="6529"/>
                  </a:lnTo>
                  <a:lnTo>
                    <a:pt x="213" y="6529"/>
                  </a:lnTo>
                  <a:cubicBezTo>
                    <a:pt x="7102" y="5330"/>
                    <a:pt x="13992" y="4339"/>
                    <a:pt x="20912" y="3527"/>
                  </a:cubicBezTo>
                  <a:cubicBezTo>
                    <a:pt x="25836" y="3010"/>
                    <a:pt x="30791" y="2554"/>
                    <a:pt x="35715" y="2220"/>
                  </a:cubicBezTo>
                  <a:cubicBezTo>
                    <a:pt x="40669" y="1916"/>
                    <a:pt x="45594" y="1703"/>
                    <a:pt x="50578" y="1703"/>
                  </a:cubicBezTo>
                  <a:cubicBezTo>
                    <a:pt x="51825" y="1703"/>
                    <a:pt x="53041" y="1703"/>
                    <a:pt x="54287" y="1764"/>
                  </a:cubicBezTo>
                  <a:lnTo>
                    <a:pt x="56171" y="1764"/>
                  </a:lnTo>
                  <a:lnTo>
                    <a:pt x="58025" y="1794"/>
                  </a:lnTo>
                  <a:cubicBezTo>
                    <a:pt x="59272" y="1825"/>
                    <a:pt x="60487" y="1855"/>
                    <a:pt x="61734" y="1916"/>
                  </a:cubicBezTo>
                  <a:lnTo>
                    <a:pt x="65472" y="2098"/>
                  </a:lnTo>
                  <a:cubicBezTo>
                    <a:pt x="66719" y="2129"/>
                    <a:pt x="67934" y="2280"/>
                    <a:pt x="69150" y="2372"/>
                  </a:cubicBezTo>
                  <a:cubicBezTo>
                    <a:pt x="70366" y="2463"/>
                    <a:pt x="71612" y="2554"/>
                    <a:pt x="72828" y="2706"/>
                  </a:cubicBezTo>
                  <a:lnTo>
                    <a:pt x="76536" y="3132"/>
                  </a:lnTo>
                  <a:cubicBezTo>
                    <a:pt x="77752" y="3284"/>
                    <a:pt x="78998" y="3436"/>
                    <a:pt x="80214" y="3587"/>
                  </a:cubicBezTo>
                  <a:cubicBezTo>
                    <a:pt x="90062" y="4803"/>
                    <a:pt x="99850" y="6323"/>
                    <a:pt x="109698" y="7873"/>
                  </a:cubicBezTo>
                  <a:lnTo>
                    <a:pt x="124379" y="10275"/>
                  </a:lnTo>
                  <a:cubicBezTo>
                    <a:pt x="126872" y="10670"/>
                    <a:pt x="129303" y="11065"/>
                    <a:pt x="131765" y="11430"/>
                  </a:cubicBezTo>
                  <a:cubicBezTo>
                    <a:pt x="134227" y="11825"/>
                    <a:pt x="136659" y="12189"/>
                    <a:pt x="139121" y="12554"/>
                  </a:cubicBezTo>
                  <a:lnTo>
                    <a:pt x="142829" y="13071"/>
                  </a:lnTo>
                  <a:lnTo>
                    <a:pt x="146538" y="13527"/>
                  </a:lnTo>
                  <a:cubicBezTo>
                    <a:pt x="147784" y="13679"/>
                    <a:pt x="149000" y="13831"/>
                    <a:pt x="150276" y="13952"/>
                  </a:cubicBezTo>
                  <a:lnTo>
                    <a:pt x="153985" y="14287"/>
                  </a:lnTo>
                  <a:cubicBezTo>
                    <a:pt x="158970" y="14743"/>
                    <a:pt x="163954" y="14925"/>
                    <a:pt x="168939" y="14925"/>
                  </a:cubicBezTo>
                  <a:cubicBezTo>
                    <a:pt x="178879" y="14895"/>
                    <a:pt x="188818" y="13861"/>
                    <a:pt x="198606" y="11946"/>
                  </a:cubicBezTo>
                  <a:lnTo>
                    <a:pt x="198606" y="11946"/>
                  </a:lnTo>
                  <a:lnTo>
                    <a:pt x="191219" y="12949"/>
                  </a:lnTo>
                  <a:lnTo>
                    <a:pt x="183803" y="13679"/>
                  </a:lnTo>
                  <a:cubicBezTo>
                    <a:pt x="181341" y="13800"/>
                    <a:pt x="178879" y="13952"/>
                    <a:pt x="176356" y="14074"/>
                  </a:cubicBezTo>
                  <a:lnTo>
                    <a:pt x="169882" y="14074"/>
                  </a:lnTo>
                  <a:lnTo>
                    <a:pt x="168970" y="14013"/>
                  </a:lnTo>
                  <a:cubicBezTo>
                    <a:pt x="159061" y="13831"/>
                    <a:pt x="149213" y="12615"/>
                    <a:pt x="139395" y="11126"/>
                  </a:cubicBezTo>
                  <a:cubicBezTo>
                    <a:pt x="129607" y="9575"/>
                    <a:pt x="119820" y="7812"/>
                    <a:pt x="110032" y="6141"/>
                  </a:cubicBezTo>
                  <a:cubicBezTo>
                    <a:pt x="107601" y="5746"/>
                    <a:pt x="105139" y="5320"/>
                    <a:pt x="102677" y="4925"/>
                  </a:cubicBezTo>
                  <a:cubicBezTo>
                    <a:pt x="100184" y="4560"/>
                    <a:pt x="97753" y="4135"/>
                    <a:pt x="95291" y="3800"/>
                  </a:cubicBezTo>
                  <a:lnTo>
                    <a:pt x="87904" y="2736"/>
                  </a:lnTo>
                  <a:lnTo>
                    <a:pt x="80518" y="1733"/>
                  </a:lnTo>
                  <a:cubicBezTo>
                    <a:pt x="79242" y="1581"/>
                    <a:pt x="78026" y="1399"/>
                    <a:pt x="76780" y="1277"/>
                  </a:cubicBezTo>
                  <a:lnTo>
                    <a:pt x="73071" y="913"/>
                  </a:lnTo>
                  <a:cubicBezTo>
                    <a:pt x="71795" y="761"/>
                    <a:pt x="70579" y="670"/>
                    <a:pt x="69333" y="609"/>
                  </a:cubicBezTo>
                  <a:cubicBezTo>
                    <a:pt x="68086" y="518"/>
                    <a:pt x="66871" y="366"/>
                    <a:pt x="65624" y="335"/>
                  </a:cubicBezTo>
                  <a:lnTo>
                    <a:pt x="61886" y="153"/>
                  </a:lnTo>
                  <a:cubicBezTo>
                    <a:pt x="60639" y="122"/>
                    <a:pt x="59393" y="62"/>
                    <a:pt x="58177" y="31"/>
                  </a:cubicBezTo>
                  <a:lnTo>
                    <a:pt x="56293" y="1"/>
                  </a:lnTo>
                  <a:close/>
                </a:path>
              </a:pathLst>
            </a:custGeom>
            <a:gradFill>
              <a:gsLst>
                <a:gs pos="0">
                  <a:srgbClr val="B7D6FC"/>
                </a:gs>
                <a:gs pos="100000">
                  <a:srgbClr val="4090F0"/>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27"/>
          <p:cNvGrpSpPr/>
          <p:nvPr/>
        </p:nvGrpSpPr>
        <p:grpSpPr>
          <a:xfrm>
            <a:off x="2464030" y="3968875"/>
            <a:ext cx="681638" cy="324675"/>
            <a:chOff x="2194075" y="1484650"/>
            <a:chExt cx="908850" cy="324675"/>
          </a:xfrm>
        </p:grpSpPr>
        <p:sp>
          <p:nvSpPr>
            <p:cNvPr id="1064" name="Google Shape;1064;p27"/>
            <p:cNvSpPr/>
            <p:nvPr/>
          </p:nvSpPr>
          <p:spPr>
            <a:xfrm>
              <a:off x="2194075" y="1484650"/>
              <a:ext cx="658100" cy="191500"/>
            </a:xfrm>
            <a:custGeom>
              <a:avLst/>
              <a:gdLst/>
              <a:ahLst/>
              <a:cxnLst/>
              <a:rect l="l" t="t" r="r" b="b"/>
              <a:pathLst>
                <a:path w="26324" h="7660" extrusionOk="0">
                  <a:moveTo>
                    <a:pt x="6554" y="1"/>
                  </a:moveTo>
                  <a:cubicBezTo>
                    <a:pt x="2968" y="1"/>
                    <a:pt x="497" y="605"/>
                    <a:pt x="304" y="1721"/>
                  </a:cubicBezTo>
                  <a:cubicBezTo>
                    <a:pt x="1" y="3454"/>
                    <a:pt x="5533" y="5855"/>
                    <a:pt x="12645" y="7010"/>
                  </a:cubicBezTo>
                  <a:cubicBezTo>
                    <a:pt x="15271" y="7450"/>
                    <a:pt x="17751" y="7659"/>
                    <a:pt x="19846" y="7659"/>
                  </a:cubicBezTo>
                  <a:cubicBezTo>
                    <a:pt x="23401" y="7659"/>
                    <a:pt x="25847" y="7055"/>
                    <a:pt x="26019" y="5946"/>
                  </a:cubicBezTo>
                  <a:cubicBezTo>
                    <a:pt x="26323" y="4183"/>
                    <a:pt x="20791" y="1812"/>
                    <a:pt x="13679" y="627"/>
                  </a:cubicBezTo>
                  <a:cubicBezTo>
                    <a:pt x="11081" y="203"/>
                    <a:pt x="8630" y="1"/>
                    <a:pt x="65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7"/>
            <p:cNvSpPr/>
            <p:nvPr/>
          </p:nvSpPr>
          <p:spPr>
            <a:xfrm>
              <a:off x="2786025" y="1716850"/>
              <a:ext cx="316900" cy="92475"/>
            </a:xfrm>
            <a:custGeom>
              <a:avLst/>
              <a:gdLst/>
              <a:ahLst/>
              <a:cxnLst/>
              <a:rect l="l" t="t" r="r" b="b"/>
              <a:pathLst>
                <a:path w="12676" h="3699" extrusionOk="0">
                  <a:moveTo>
                    <a:pt x="3223" y="0"/>
                  </a:moveTo>
                  <a:cubicBezTo>
                    <a:pt x="1467" y="0"/>
                    <a:pt x="250" y="308"/>
                    <a:pt x="153" y="853"/>
                  </a:cubicBezTo>
                  <a:cubicBezTo>
                    <a:pt x="1" y="1674"/>
                    <a:pt x="2645" y="2859"/>
                    <a:pt x="6080" y="3376"/>
                  </a:cubicBezTo>
                  <a:cubicBezTo>
                    <a:pt x="7361" y="3593"/>
                    <a:pt x="8569" y="3698"/>
                    <a:pt x="9585" y="3698"/>
                  </a:cubicBezTo>
                  <a:cubicBezTo>
                    <a:pt x="11270" y="3698"/>
                    <a:pt x="12429" y="3409"/>
                    <a:pt x="12524" y="2859"/>
                  </a:cubicBezTo>
                  <a:cubicBezTo>
                    <a:pt x="12676" y="2008"/>
                    <a:pt x="10031" y="822"/>
                    <a:pt x="6597" y="306"/>
                  </a:cubicBezTo>
                  <a:cubicBezTo>
                    <a:pt x="5371" y="98"/>
                    <a:pt x="4212" y="0"/>
                    <a:pt x="32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7"/>
            <p:cNvSpPr/>
            <p:nvPr/>
          </p:nvSpPr>
          <p:spPr>
            <a:xfrm>
              <a:off x="2551225" y="1739825"/>
              <a:ext cx="158850" cy="46125"/>
            </a:xfrm>
            <a:custGeom>
              <a:avLst/>
              <a:gdLst/>
              <a:ahLst/>
              <a:cxnLst/>
              <a:rect l="l" t="t" r="r" b="b"/>
              <a:pathLst>
                <a:path w="6354" h="1845" extrusionOk="0">
                  <a:moveTo>
                    <a:pt x="1604" y="1"/>
                  </a:moveTo>
                  <a:cubicBezTo>
                    <a:pt x="724" y="1"/>
                    <a:pt x="120" y="148"/>
                    <a:pt x="61" y="420"/>
                  </a:cubicBezTo>
                  <a:cubicBezTo>
                    <a:pt x="1" y="815"/>
                    <a:pt x="1338" y="1393"/>
                    <a:pt x="3040" y="1697"/>
                  </a:cubicBezTo>
                  <a:cubicBezTo>
                    <a:pt x="3665" y="1797"/>
                    <a:pt x="4256" y="1844"/>
                    <a:pt x="4758" y="1844"/>
                  </a:cubicBezTo>
                  <a:cubicBezTo>
                    <a:pt x="5625" y="1844"/>
                    <a:pt x="6224" y="1704"/>
                    <a:pt x="6262" y="1454"/>
                  </a:cubicBezTo>
                  <a:cubicBezTo>
                    <a:pt x="6353" y="1028"/>
                    <a:pt x="5016" y="451"/>
                    <a:pt x="3314" y="147"/>
                  </a:cubicBezTo>
                  <a:cubicBezTo>
                    <a:pt x="2688" y="48"/>
                    <a:pt x="2102" y="1"/>
                    <a:pt x="16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7" name="Google Shape;1067;p27"/>
          <p:cNvSpPr/>
          <p:nvPr/>
        </p:nvSpPr>
        <p:spPr>
          <a:xfrm flipH="1">
            <a:off x="32" y="4440549"/>
            <a:ext cx="9143918" cy="761158"/>
          </a:xfrm>
          <a:custGeom>
            <a:avLst/>
            <a:gdLst/>
            <a:ahLst/>
            <a:cxnLst/>
            <a:rect l="l" t="t" r="r" b="b"/>
            <a:pathLst>
              <a:path w="284547" h="105460" extrusionOk="0">
                <a:moveTo>
                  <a:pt x="48785" y="1"/>
                </a:moveTo>
                <a:cubicBezTo>
                  <a:pt x="21761" y="1"/>
                  <a:pt x="6223" y="19645"/>
                  <a:pt x="0" y="30534"/>
                </a:cubicBezTo>
                <a:lnTo>
                  <a:pt x="0" y="103346"/>
                </a:lnTo>
                <a:lnTo>
                  <a:pt x="24065" y="103541"/>
                </a:lnTo>
                <a:lnTo>
                  <a:pt x="139704" y="104386"/>
                </a:lnTo>
                <a:lnTo>
                  <a:pt x="171118" y="104614"/>
                </a:lnTo>
                <a:lnTo>
                  <a:pt x="236483" y="105102"/>
                </a:lnTo>
                <a:lnTo>
                  <a:pt x="284547" y="105460"/>
                </a:lnTo>
                <a:lnTo>
                  <a:pt x="284547" y="19543"/>
                </a:lnTo>
                <a:cubicBezTo>
                  <a:pt x="281848" y="18730"/>
                  <a:pt x="279051" y="18242"/>
                  <a:pt x="276222" y="18144"/>
                </a:cubicBezTo>
                <a:cubicBezTo>
                  <a:pt x="275604" y="18112"/>
                  <a:pt x="274986" y="18112"/>
                  <a:pt x="274401" y="18112"/>
                </a:cubicBezTo>
                <a:cubicBezTo>
                  <a:pt x="273913" y="18144"/>
                  <a:pt x="273425" y="18144"/>
                  <a:pt x="272970" y="18177"/>
                </a:cubicBezTo>
                <a:cubicBezTo>
                  <a:pt x="272710" y="18177"/>
                  <a:pt x="272417" y="18209"/>
                  <a:pt x="272157" y="18209"/>
                </a:cubicBezTo>
                <a:cubicBezTo>
                  <a:pt x="271897" y="18242"/>
                  <a:pt x="271604" y="18275"/>
                  <a:pt x="271344" y="18275"/>
                </a:cubicBezTo>
                <a:cubicBezTo>
                  <a:pt x="270758" y="18340"/>
                  <a:pt x="270141" y="18405"/>
                  <a:pt x="269523" y="18502"/>
                </a:cubicBezTo>
                <a:cubicBezTo>
                  <a:pt x="266759" y="18892"/>
                  <a:pt x="263994" y="19510"/>
                  <a:pt x="261328" y="20356"/>
                </a:cubicBezTo>
                <a:cubicBezTo>
                  <a:pt x="260482" y="20616"/>
                  <a:pt x="259637" y="20876"/>
                  <a:pt x="258791" y="21201"/>
                </a:cubicBezTo>
                <a:lnTo>
                  <a:pt x="257751" y="21559"/>
                </a:lnTo>
                <a:cubicBezTo>
                  <a:pt x="257393" y="21689"/>
                  <a:pt x="257035" y="21819"/>
                  <a:pt x="256677" y="21982"/>
                </a:cubicBezTo>
                <a:lnTo>
                  <a:pt x="256255" y="22144"/>
                </a:lnTo>
                <a:lnTo>
                  <a:pt x="256190" y="22177"/>
                </a:lnTo>
                <a:cubicBezTo>
                  <a:pt x="255930" y="22274"/>
                  <a:pt x="255669" y="22372"/>
                  <a:pt x="255377" y="22502"/>
                </a:cubicBezTo>
                <a:lnTo>
                  <a:pt x="254694" y="22762"/>
                </a:lnTo>
                <a:cubicBezTo>
                  <a:pt x="254304" y="22925"/>
                  <a:pt x="253946" y="23087"/>
                  <a:pt x="253523" y="23283"/>
                </a:cubicBezTo>
                <a:cubicBezTo>
                  <a:pt x="244873" y="26990"/>
                  <a:pt x="235962" y="32193"/>
                  <a:pt x="226629" y="37233"/>
                </a:cubicBezTo>
                <a:cubicBezTo>
                  <a:pt x="221296" y="40128"/>
                  <a:pt x="215800" y="42924"/>
                  <a:pt x="210142" y="45363"/>
                </a:cubicBezTo>
                <a:lnTo>
                  <a:pt x="209134" y="45754"/>
                </a:lnTo>
                <a:cubicBezTo>
                  <a:pt x="208971" y="45851"/>
                  <a:pt x="208809" y="45916"/>
                  <a:pt x="208613" y="45981"/>
                </a:cubicBezTo>
                <a:lnTo>
                  <a:pt x="208288" y="46111"/>
                </a:lnTo>
                <a:lnTo>
                  <a:pt x="207540" y="46436"/>
                </a:lnTo>
                <a:lnTo>
                  <a:pt x="207410" y="46469"/>
                </a:lnTo>
                <a:cubicBezTo>
                  <a:pt x="207053" y="46599"/>
                  <a:pt x="206695" y="46762"/>
                  <a:pt x="206337" y="46892"/>
                </a:cubicBezTo>
                <a:cubicBezTo>
                  <a:pt x="204581" y="47510"/>
                  <a:pt x="202760" y="48030"/>
                  <a:pt x="200939" y="48388"/>
                </a:cubicBezTo>
                <a:cubicBezTo>
                  <a:pt x="200711" y="48420"/>
                  <a:pt x="200516" y="48453"/>
                  <a:pt x="200321" y="48485"/>
                </a:cubicBezTo>
                <a:cubicBezTo>
                  <a:pt x="200288" y="48518"/>
                  <a:pt x="200256" y="48518"/>
                  <a:pt x="200223" y="48518"/>
                </a:cubicBezTo>
                <a:lnTo>
                  <a:pt x="200028" y="48550"/>
                </a:lnTo>
                <a:cubicBezTo>
                  <a:pt x="199833" y="48583"/>
                  <a:pt x="199638" y="48615"/>
                  <a:pt x="199410" y="48648"/>
                </a:cubicBezTo>
                <a:cubicBezTo>
                  <a:pt x="196817" y="49041"/>
                  <a:pt x="194204" y="49238"/>
                  <a:pt x="191587" y="49238"/>
                </a:cubicBezTo>
                <a:cubicBezTo>
                  <a:pt x="189446" y="49238"/>
                  <a:pt x="187303" y="49106"/>
                  <a:pt x="185167" y="48843"/>
                </a:cubicBezTo>
                <a:cubicBezTo>
                  <a:pt x="184354" y="48745"/>
                  <a:pt x="183508" y="48648"/>
                  <a:pt x="182695" y="48518"/>
                </a:cubicBezTo>
                <a:lnTo>
                  <a:pt x="182208" y="48453"/>
                </a:lnTo>
                <a:lnTo>
                  <a:pt x="181947" y="48420"/>
                </a:lnTo>
                <a:cubicBezTo>
                  <a:pt x="178370" y="47835"/>
                  <a:pt x="174793" y="47054"/>
                  <a:pt x="171313" y="46079"/>
                </a:cubicBezTo>
                <a:lnTo>
                  <a:pt x="171151" y="46046"/>
                </a:lnTo>
                <a:cubicBezTo>
                  <a:pt x="163216" y="43835"/>
                  <a:pt x="154891" y="40713"/>
                  <a:pt x="146241" y="37006"/>
                </a:cubicBezTo>
                <a:cubicBezTo>
                  <a:pt x="145558" y="36713"/>
                  <a:pt x="144875" y="36420"/>
                  <a:pt x="144160" y="36128"/>
                </a:cubicBezTo>
                <a:cubicBezTo>
                  <a:pt x="142208" y="35250"/>
                  <a:pt x="140225" y="34372"/>
                  <a:pt x="138208" y="33494"/>
                </a:cubicBezTo>
                <a:lnTo>
                  <a:pt x="136192" y="32583"/>
                </a:lnTo>
                <a:cubicBezTo>
                  <a:pt x="120973" y="25656"/>
                  <a:pt x="104941" y="17689"/>
                  <a:pt x="88518" y="10828"/>
                </a:cubicBezTo>
                <a:cubicBezTo>
                  <a:pt x="86730" y="10080"/>
                  <a:pt x="84941" y="9332"/>
                  <a:pt x="83120" y="8616"/>
                </a:cubicBezTo>
                <a:cubicBezTo>
                  <a:pt x="81527" y="7966"/>
                  <a:pt x="79901" y="7348"/>
                  <a:pt x="78275" y="6730"/>
                </a:cubicBezTo>
                <a:cubicBezTo>
                  <a:pt x="77722" y="6502"/>
                  <a:pt x="77169" y="6275"/>
                  <a:pt x="76616" y="6080"/>
                </a:cubicBezTo>
                <a:cubicBezTo>
                  <a:pt x="74795" y="5397"/>
                  <a:pt x="73007" y="4746"/>
                  <a:pt x="71185" y="4096"/>
                </a:cubicBezTo>
                <a:cubicBezTo>
                  <a:pt x="70275" y="3771"/>
                  <a:pt x="69364" y="3478"/>
                  <a:pt x="68454" y="3185"/>
                </a:cubicBezTo>
                <a:lnTo>
                  <a:pt x="67348" y="2860"/>
                </a:lnTo>
                <a:lnTo>
                  <a:pt x="66730" y="2665"/>
                </a:lnTo>
                <a:cubicBezTo>
                  <a:pt x="64909" y="2145"/>
                  <a:pt x="63088" y="1690"/>
                  <a:pt x="61365" y="1332"/>
                </a:cubicBezTo>
                <a:lnTo>
                  <a:pt x="60909" y="1234"/>
                </a:lnTo>
                <a:lnTo>
                  <a:pt x="59804" y="1039"/>
                </a:lnTo>
                <a:cubicBezTo>
                  <a:pt x="55937" y="327"/>
                  <a:pt x="52266" y="1"/>
                  <a:pt x="48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 name="Google Shape;1068;p27"/>
          <p:cNvGrpSpPr/>
          <p:nvPr/>
        </p:nvGrpSpPr>
        <p:grpSpPr>
          <a:xfrm rot="-9519883">
            <a:off x="6945807" y="4599995"/>
            <a:ext cx="586173" cy="233154"/>
            <a:chOff x="4881050" y="4329375"/>
            <a:chExt cx="334375" cy="133000"/>
          </a:xfrm>
        </p:grpSpPr>
        <p:sp>
          <p:nvSpPr>
            <p:cNvPr id="1069" name="Google Shape;1069;p27"/>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7"/>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27"/>
          <p:cNvGrpSpPr/>
          <p:nvPr/>
        </p:nvGrpSpPr>
        <p:grpSpPr>
          <a:xfrm rot="-9520106">
            <a:off x="3590215" y="4481318"/>
            <a:ext cx="242303" cy="96378"/>
            <a:chOff x="4881050" y="4329375"/>
            <a:chExt cx="334375" cy="133000"/>
          </a:xfrm>
        </p:grpSpPr>
        <p:sp>
          <p:nvSpPr>
            <p:cNvPr id="1072" name="Google Shape;1072;p27"/>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7"/>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27"/>
          <p:cNvGrpSpPr/>
          <p:nvPr/>
        </p:nvGrpSpPr>
        <p:grpSpPr>
          <a:xfrm rot="-9520106">
            <a:off x="680783" y="4650011"/>
            <a:ext cx="242303" cy="96378"/>
            <a:chOff x="4881050" y="4329375"/>
            <a:chExt cx="334375" cy="133000"/>
          </a:xfrm>
        </p:grpSpPr>
        <p:sp>
          <p:nvSpPr>
            <p:cNvPr id="1075" name="Google Shape;1075;p27"/>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7"/>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27"/>
          <p:cNvGrpSpPr/>
          <p:nvPr/>
        </p:nvGrpSpPr>
        <p:grpSpPr>
          <a:xfrm rot="6027894">
            <a:off x="5015855" y="4518670"/>
            <a:ext cx="403744" cy="395806"/>
            <a:chOff x="4347600" y="2391725"/>
            <a:chExt cx="704450" cy="690600"/>
          </a:xfrm>
        </p:grpSpPr>
        <p:sp>
          <p:nvSpPr>
            <p:cNvPr id="1078" name="Google Shape;1078;p27"/>
            <p:cNvSpPr/>
            <p:nvPr/>
          </p:nvSpPr>
          <p:spPr>
            <a:xfrm>
              <a:off x="4811150" y="2391725"/>
              <a:ext cx="240900" cy="354075"/>
            </a:xfrm>
            <a:custGeom>
              <a:avLst/>
              <a:gdLst/>
              <a:ahLst/>
              <a:cxnLst/>
              <a:rect l="l" t="t" r="r" b="b"/>
              <a:pathLst>
                <a:path w="9636" h="14163" extrusionOk="0">
                  <a:moveTo>
                    <a:pt x="6488" y="0"/>
                  </a:moveTo>
                  <a:cubicBezTo>
                    <a:pt x="5678" y="0"/>
                    <a:pt x="4875" y="382"/>
                    <a:pt x="4134" y="1123"/>
                  </a:cubicBezTo>
                  <a:cubicBezTo>
                    <a:pt x="2675" y="2582"/>
                    <a:pt x="851" y="4010"/>
                    <a:pt x="0" y="4709"/>
                  </a:cubicBezTo>
                  <a:cubicBezTo>
                    <a:pt x="213" y="4618"/>
                    <a:pt x="304" y="4618"/>
                    <a:pt x="304" y="4618"/>
                  </a:cubicBezTo>
                  <a:cubicBezTo>
                    <a:pt x="304" y="4618"/>
                    <a:pt x="335" y="4892"/>
                    <a:pt x="395" y="5317"/>
                  </a:cubicBezTo>
                  <a:cubicBezTo>
                    <a:pt x="1277" y="4618"/>
                    <a:pt x="3192" y="3098"/>
                    <a:pt x="4651" y="1609"/>
                  </a:cubicBezTo>
                  <a:cubicBezTo>
                    <a:pt x="5253" y="1030"/>
                    <a:pt x="5870" y="728"/>
                    <a:pt x="6481" y="728"/>
                  </a:cubicBezTo>
                  <a:cubicBezTo>
                    <a:pt x="6703" y="728"/>
                    <a:pt x="6924" y="768"/>
                    <a:pt x="7143" y="849"/>
                  </a:cubicBezTo>
                  <a:cubicBezTo>
                    <a:pt x="8055" y="1214"/>
                    <a:pt x="8602" y="2186"/>
                    <a:pt x="8694" y="3524"/>
                  </a:cubicBezTo>
                  <a:cubicBezTo>
                    <a:pt x="8845" y="6138"/>
                    <a:pt x="7052" y="11123"/>
                    <a:pt x="5532" y="13250"/>
                  </a:cubicBezTo>
                  <a:lnTo>
                    <a:pt x="5988" y="13463"/>
                  </a:lnTo>
                  <a:cubicBezTo>
                    <a:pt x="5988" y="13463"/>
                    <a:pt x="5958" y="13706"/>
                    <a:pt x="5836" y="14162"/>
                  </a:cubicBezTo>
                  <a:cubicBezTo>
                    <a:pt x="7538" y="12156"/>
                    <a:pt x="9636" y="6533"/>
                    <a:pt x="9484" y="3524"/>
                  </a:cubicBezTo>
                  <a:cubicBezTo>
                    <a:pt x="9423" y="1883"/>
                    <a:pt x="8663" y="636"/>
                    <a:pt x="7447" y="180"/>
                  </a:cubicBezTo>
                  <a:cubicBezTo>
                    <a:pt x="7129" y="60"/>
                    <a:pt x="6808" y="0"/>
                    <a:pt x="6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7"/>
            <p:cNvSpPr/>
            <p:nvPr/>
          </p:nvSpPr>
          <p:spPr>
            <a:xfrm>
              <a:off x="4347600" y="2507175"/>
              <a:ext cx="612500" cy="575150"/>
            </a:xfrm>
            <a:custGeom>
              <a:avLst/>
              <a:gdLst/>
              <a:ahLst/>
              <a:cxnLst/>
              <a:rect l="l" t="t" r="r" b="b"/>
              <a:pathLst>
                <a:path w="24500" h="23006" extrusionOk="0">
                  <a:moveTo>
                    <a:pt x="18844" y="0"/>
                  </a:moveTo>
                  <a:cubicBezTo>
                    <a:pt x="18778" y="0"/>
                    <a:pt x="17350" y="29"/>
                    <a:pt x="8785" y="2341"/>
                  </a:cubicBezTo>
                  <a:cubicBezTo>
                    <a:pt x="62" y="4742"/>
                    <a:pt x="1" y="9939"/>
                    <a:pt x="1" y="9939"/>
                  </a:cubicBezTo>
                  <a:cubicBezTo>
                    <a:pt x="1308" y="16262"/>
                    <a:pt x="4500" y="22219"/>
                    <a:pt x="12919" y="22979"/>
                  </a:cubicBezTo>
                  <a:cubicBezTo>
                    <a:pt x="13120" y="22997"/>
                    <a:pt x="13317" y="23005"/>
                    <a:pt x="13512" y="23005"/>
                  </a:cubicBezTo>
                  <a:cubicBezTo>
                    <a:pt x="21459" y="23005"/>
                    <a:pt x="24500" y="8815"/>
                    <a:pt x="24500" y="8815"/>
                  </a:cubicBezTo>
                  <a:cubicBezTo>
                    <a:pt x="19515" y="6718"/>
                    <a:pt x="18846" y="0"/>
                    <a:pt x="18846" y="0"/>
                  </a:cubicBezTo>
                  <a:cubicBezTo>
                    <a:pt x="18846" y="0"/>
                    <a:pt x="18846" y="0"/>
                    <a:pt x="188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7"/>
            <p:cNvSpPr/>
            <p:nvPr/>
          </p:nvSpPr>
          <p:spPr>
            <a:xfrm>
              <a:off x="4402325" y="2674350"/>
              <a:ext cx="319950" cy="142875"/>
            </a:xfrm>
            <a:custGeom>
              <a:avLst/>
              <a:gdLst/>
              <a:ahLst/>
              <a:cxnLst/>
              <a:rect l="l" t="t" r="r" b="b"/>
              <a:pathLst>
                <a:path w="12798" h="5715" extrusionOk="0">
                  <a:moveTo>
                    <a:pt x="12797" y="0"/>
                  </a:moveTo>
                  <a:lnTo>
                    <a:pt x="12797" y="0"/>
                  </a:lnTo>
                  <a:cubicBezTo>
                    <a:pt x="11612" y="91"/>
                    <a:pt x="10396" y="243"/>
                    <a:pt x="9271" y="547"/>
                  </a:cubicBezTo>
                  <a:cubicBezTo>
                    <a:pt x="8086" y="851"/>
                    <a:pt x="6991" y="1246"/>
                    <a:pt x="5897" y="1702"/>
                  </a:cubicBezTo>
                  <a:cubicBezTo>
                    <a:pt x="4773" y="2158"/>
                    <a:pt x="3739" y="2766"/>
                    <a:pt x="2736" y="3435"/>
                  </a:cubicBezTo>
                  <a:cubicBezTo>
                    <a:pt x="1763" y="4073"/>
                    <a:pt x="791" y="4833"/>
                    <a:pt x="0" y="5715"/>
                  </a:cubicBezTo>
                  <a:cubicBezTo>
                    <a:pt x="1004" y="5046"/>
                    <a:pt x="2007" y="4499"/>
                    <a:pt x="3040" y="3921"/>
                  </a:cubicBezTo>
                  <a:cubicBezTo>
                    <a:pt x="4073" y="3374"/>
                    <a:pt x="5137" y="2857"/>
                    <a:pt x="6201" y="2401"/>
                  </a:cubicBezTo>
                  <a:cubicBezTo>
                    <a:pt x="7265" y="1945"/>
                    <a:pt x="8359" y="1490"/>
                    <a:pt x="9454" y="1094"/>
                  </a:cubicBezTo>
                  <a:cubicBezTo>
                    <a:pt x="10578" y="699"/>
                    <a:pt x="11672" y="395"/>
                    <a:pt x="127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7"/>
            <p:cNvSpPr/>
            <p:nvPr/>
          </p:nvSpPr>
          <p:spPr>
            <a:xfrm>
              <a:off x="4488200" y="2768575"/>
              <a:ext cx="193800" cy="98050"/>
            </a:xfrm>
            <a:custGeom>
              <a:avLst/>
              <a:gdLst/>
              <a:ahLst/>
              <a:cxnLst/>
              <a:rect l="l" t="t" r="r" b="b"/>
              <a:pathLst>
                <a:path w="7752" h="3922" extrusionOk="0">
                  <a:moveTo>
                    <a:pt x="7751" y="0"/>
                  </a:moveTo>
                  <a:lnTo>
                    <a:pt x="5806" y="973"/>
                  </a:lnTo>
                  <a:lnTo>
                    <a:pt x="3860" y="1946"/>
                  </a:lnTo>
                  <a:lnTo>
                    <a:pt x="1915" y="2888"/>
                  </a:lnTo>
                  <a:cubicBezTo>
                    <a:pt x="1277" y="3222"/>
                    <a:pt x="638" y="3526"/>
                    <a:pt x="0" y="3921"/>
                  </a:cubicBezTo>
                  <a:cubicBezTo>
                    <a:pt x="760" y="3830"/>
                    <a:pt x="1459" y="3648"/>
                    <a:pt x="2158" y="3465"/>
                  </a:cubicBezTo>
                  <a:cubicBezTo>
                    <a:pt x="2827" y="3253"/>
                    <a:pt x="3526" y="2949"/>
                    <a:pt x="4195" y="2645"/>
                  </a:cubicBezTo>
                  <a:cubicBezTo>
                    <a:pt x="4863" y="2310"/>
                    <a:pt x="5502" y="1946"/>
                    <a:pt x="6110" y="1520"/>
                  </a:cubicBezTo>
                  <a:cubicBezTo>
                    <a:pt x="6718" y="1064"/>
                    <a:pt x="7295" y="578"/>
                    <a:pt x="77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7"/>
            <p:cNvSpPr/>
            <p:nvPr/>
          </p:nvSpPr>
          <p:spPr>
            <a:xfrm>
              <a:off x="4561900" y="2786800"/>
              <a:ext cx="235600" cy="196075"/>
            </a:xfrm>
            <a:custGeom>
              <a:avLst/>
              <a:gdLst/>
              <a:ahLst/>
              <a:cxnLst/>
              <a:rect l="l" t="t" r="r" b="b"/>
              <a:pathLst>
                <a:path w="9424" h="7843" extrusionOk="0">
                  <a:moveTo>
                    <a:pt x="9423" y="1"/>
                  </a:moveTo>
                  <a:cubicBezTo>
                    <a:pt x="8785" y="821"/>
                    <a:pt x="8086" y="1612"/>
                    <a:pt x="7387" y="2432"/>
                  </a:cubicBezTo>
                  <a:cubicBezTo>
                    <a:pt x="6657" y="3192"/>
                    <a:pt x="5928" y="3891"/>
                    <a:pt x="5168" y="4590"/>
                  </a:cubicBezTo>
                  <a:lnTo>
                    <a:pt x="4590" y="5077"/>
                  </a:lnTo>
                  <a:lnTo>
                    <a:pt x="3982" y="5533"/>
                  </a:lnTo>
                  <a:cubicBezTo>
                    <a:pt x="3800" y="5715"/>
                    <a:pt x="3587" y="5837"/>
                    <a:pt x="3374" y="5989"/>
                  </a:cubicBezTo>
                  <a:cubicBezTo>
                    <a:pt x="3162" y="6110"/>
                    <a:pt x="2979" y="6293"/>
                    <a:pt x="2736" y="6414"/>
                  </a:cubicBezTo>
                  <a:cubicBezTo>
                    <a:pt x="1915" y="6992"/>
                    <a:pt x="943" y="7387"/>
                    <a:pt x="1" y="7843"/>
                  </a:cubicBezTo>
                  <a:cubicBezTo>
                    <a:pt x="1034" y="7691"/>
                    <a:pt x="2098" y="7387"/>
                    <a:pt x="3040" y="6901"/>
                  </a:cubicBezTo>
                  <a:cubicBezTo>
                    <a:pt x="3982" y="6445"/>
                    <a:pt x="4894" y="5837"/>
                    <a:pt x="5715" y="5107"/>
                  </a:cubicBezTo>
                  <a:cubicBezTo>
                    <a:pt x="6505" y="4408"/>
                    <a:pt x="7235" y="3648"/>
                    <a:pt x="7873" y="2767"/>
                  </a:cubicBezTo>
                  <a:cubicBezTo>
                    <a:pt x="8481" y="1885"/>
                    <a:pt x="9058" y="973"/>
                    <a:pt x="9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3" name="Google Shape;1083;p27"/>
          <p:cNvSpPr/>
          <p:nvPr/>
        </p:nvSpPr>
        <p:spPr>
          <a:xfrm rot="4215536">
            <a:off x="1278768" y="3654336"/>
            <a:ext cx="486588" cy="671166"/>
          </a:xfrm>
          <a:custGeom>
            <a:avLst/>
            <a:gdLst/>
            <a:ahLst/>
            <a:cxnLst/>
            <a:rect l="l" t="t" r="r" b="b"/>
            <a:pathLst>
              <a:path w="18056" h="24587" extrusionOk="0">
                <a:moveTo>
                  <a:pt x="13322" y="1"/>
                </a:moveTo>
                <a:cubicBezTo>
                  <a:pt x="11923" y="1"/>
                  <a:pt x="10528" y="581"/>
                  <a:pt x="9332" y="1379"/>
                </a:cubicBezTo>
                <a:cubicBezTo>
                  <a:pt x="7569" y="2594"/>
                  <a:pt x="6141" y="4266"/>
                  <a:pt x="5229" y="6181"/>
                </a:cubicBezTo>
                <a:cubicBezTo>
                  <a:pt x="3861" y="9099"/>
                  <a:pt x="3587" y="12716"/>
                  <a:pt x="1216" y="14996"/>
                </a:cubicBezTo>
                <a:cubicBezTo>
                  <a:pt x="882" y="15330"/>
                  <a:pt x="457" y="15634"/>
                  <a:pt x="244" y="16090"/>
                </a:cubicBezTo>
                <a:cubicBezTo>
                  <a:pt x="1" y="16546"/>
                  <a:pt x="61" y="17154"/>
                  <a:pt x="457" y="17427"/>
                </a:cubicBezTo>
                <a:cubicBezTo>
                  <a:pt x="584" y="17495"/>
                  <a:pt x="721" y="17525"/>
                  <a:pt x="861" y="17525"/>
                </a:cubicBezTo>
                <a:cubicBezTo>
                  <a:pt x="1223" y="17525"/>
                  <a:pt x="1609" y="17326"/>
                  <a:pt x="1916" y="17063"/>
                </a:cubicBezTo>
                <a:cubicBezTo>
                  <a:pt x="2736" y="16364"/>
                  <a:pt x="3283" y="15330"/>
                  <a:pt x="3435" y="14266"/>
                </a:cubicBezTo>
                <a:lnTo>
                  <a:pt x="3435" y="14266"/>
                </a:lnTo>
                <a:cubicBezTo>
                  <a:pt x="3344" y="16607"/>
                  <a:pt x="2827" y="18978"/>
                  <a:pt x="1885" y="21136"/>
                </a:cubicBezTo>
                <a:cubicBezTo>
                  <a:pt x="1672" y="21622"/>
                  <a:pt x="1460" y="22230"/>
                  <a:pt x="1824" y="22625"/>
                </a:cubicBezTo>
                <a:cubicBezTo>
                  <a:pt x="1968" y="22752"/>
                  <a:pt x="2131" y="22806"/>
                  <a:pt x="2299" y="22806"/>
                </a:cubicBezTo>
                <a:cubicBezTo>
                  <a:pt x="2736" y="22806"/>
                  <a:pt x="3211" y="22443"/>
                  <a:pt x="3496" y="22048"/>
                </a:cubicBezTo>
                <a:cubicBezTo>
                  <a:pt x="4834" y="20345"/>
                  <a:pt x="5533" y="18127"/>
                  <a:pt x="5381" y="15968"/>
                </a:cubicBezTo>
                <a:lnTo>
                  <a:pt x="5381" y="15968"/>
                </a:lnTo>
                <a:cubicBezTo>
                  <a:pt x="6141" y="18795"/>
                  <a:pt x="6627" y="21683"/>
                  <a:pt x="6809" y="24570"/>
                </a:cubicBezTo>
                <a:cubicBezTo>
                  <a:pt x="6865" y="24581"/>
                  <a:pt x="6919" y="24586"/>
                  <a:pt x="6972" y="24586"/>
                </a:cubicBezTo>
                <a:cubicBezTo>
                  <a:pt x="7671" y="24586"/>
                  <a:pt x="8131" y="23696"/>
                  <a:pt x="8329" y="22990"/>
                </a:cubicBezTo>
                <a:cubicBezTo>
                  <a:pt x="8876" y="20923"/>
                  <a:pt x="8937" y="18704"/>
                  <a:pt x="8603" y="16607"/>
                </a:cubicBezTo>
                <a:cubicBezTo>
                  <a:pt x="8481" y="15816"/>
                  <a:pt x="8299" y="14935"/>
                  <a:pt x="8785" y="14297"/>
                </a:cubicBezTo>
                <a:cubicBezTo>
                  <a:pt x="10153" y="16120"/>
                  <a:pt x="11065" y="18279"/>
                  <a:pt x="11460" y="20528"/>
                </a:cubicBezTo>
                <a:cubicBezTo>
                  <a:pt x="11543" y="21164"/>
                  <a:pt x="11902" y="21950"/>
                  <a:pt x="12447" y="21950"/>
                </a:cubicBezTo>
                <a:cubicBezTo>
                  <a:pt x="12501" y="21950"/>
                  <a:pt x="12557" y="21942"/>
                  <a:pt x="12615" y="21926"/>
                </a:cubicBezTo>
                <a:cubicBezTo>
                  <a:pt x="12919" y="21804"/>
                  <a:pt x="13132" y="21470"/>
                  <a:pt x="13223" y="21166"/>
                </a:cubicBezTo>
                <a:cubicBezTo>
                  <a:pt x="14226" y="18218"/>
                  <a:pt x="12858" y="15026"/>
                  <a:pt x="11825" y="12047"/>
                </a:cubicBezTo>
                <a:cubicBezTo>
                  <a:pt x="11551" y="11288"/>
                  <a:pt x="11460" y="10224"/>
                  <a:pt x="12159" y="9889"/>
                </a:cubicBezTo>
                <a:cubicBezTo>
                  <a:pt x="12288" y="9835"/>
                  <a:pt x="12421" y="9816"/>
                  <a:pt x="12557" y="9816"/>
                </a:cubicBezTo>
                <a:cubicBezTo>
                  <a:pt x="12804" y="9816"/>
                  <a:pt x="13059" y="9880"/>
                  <a:pt x="13314" y="9920"/>
                </a:cubicBezTo>
                <a:cubicBezTo>
                  <a:pt x="14074" y="10104"/>
                  <a:pt x="14875" y="10192"/>
                  <a:pt x="15680" y="10192"/>
                </a:cubicBezTo>
                <a:cubicBezTo>
                  <a:pt x="16067" y="10192"/>
                  <a:pt x="16455" y="10172"/>
                  <a:pt x="16840" y="10132"/>
                </a:cubicBezTo>
                <a:cubicBezTo>
                  <a:pt x="17174" y="10072"/>
                  <a:pt x="17509" y="9981"/>
                  <a:pt x="17721" y="9707"/>
                </a:cubicBezTo>
                <a:cubicBezTo>
                  <a:pt x="18056" y="9403"/>
                  <a:pt x="17873" y="8947"/>
                  <a:pt x="17569" y="8674"/>
                </a:cubicBezTo>
                <a:cubicBezTo>
                  <a:pt x="17265" y="8400"/>
                  <a:pt x="16870" y="8339"/>
                  <a:pt x="16505" y="8218"/>
                </a:cubicBezTo>
                <a:cubicBezTo>
                  <a:pt x="15198" y="7792"/>
                  <a:pt x="14043" y="7002"/>
                  <a:pt x="13132" y="5968"/>
                </a:cubicBezTo>
                <a:cubicBezTo>
                  <a:pt x="13891" y="4965"/>
                  <a:pt x="14651" y="3901"/>
                  <a:pt x="15411" y="2868"/>
                </a:cubicBezTo>
                <a:cubicBezTo>
                  <a:pt x="15715" y="2442"/>
                  <a:pt x="16019" y="2017"/>
                  <a:pt x="15958" y="1500"/>
                </a:cubicBezTo>
                <a:cubicBezTo>
                  <a:pt x="15928" y="801"/>
                  <a:pt x="15198" y="345"/>
                  <a:pt x="14560" y="163"/>
                </a:cubicBezTo>
                <a:cubicBezTo>
                  <a:pt x="14151" y="52"/>
                  <a:pt x="13736" y="1"/>
                  <a:pt x="13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7"/>
          <p:cNvSpPr/>
          <p:nvPr/>
        </p:nvSpPr>
        <p:spPr>
          <a:xfrm>
            <a:off x="616500" y="2001525"/>
            <a:ext cx="1274000" cy="375450"/>
          </a:xfrm>
          <a:custGeom>
            <a:avLst/>
            <a:gdLst/>
            <a:ahLst/>
            <a:cxnLst/>
            <a:rect l="l" t="t" r="r" b="b"/>
            <a:pathLst>
              <a:path w="50960" h="15018" extrusionOk="0">
                <a:moveTo>
                  <a:pt x="16949" y="1"/>
                </a:moveTo>
                <a:cubicBezTo>
                  <a:pt x="8438" y="1"/>
                  <a:pt x="7058" y="9326"/>
                  <a:pt x="7058" y="9326"/>
                </a:cubicBezTo>
                <a:cubicBezTo>
                  <a:pt x="7058" y="9326"/>
                  <a:pt x="6089" y="7764"/>
                  <a:pt x="3201" y="7764"/>
                </a:cubicBezTo>
                <a:cubicBezTo>
                  <a:pt x="3143" y="7764"/>
                  <a:pt x="3084" y="7764"/>
                  <a:pt x="3025" y="7765"/>
                </a:cubicBezTo>
                <a:cubicBezTo>
                  <a:pt x="33" y="7863"/>
                  <a:pt x="1" y="14107"/>
                  <a:pt x="456" y="14562"/>
                </a:cubicBezTo>
                <a:cubicBezTo>
                  <a:pt x="767" y="14892"/>
                  <a:pt x="4988" y="15017"/>
                  <a:pt x="10846" y="15017"/>
                </a:cubicBezTo>
                <a:cubicBezTo>
                  <a:pt x="25194" y="15017"/>
                  <a:pt x="49369" y="14267"/>
                  <a:pt x="50016" y="13944"/>
                </a:cubicBezTo>
                <a:cubicBezTo>
                  <a:pt x="50959" y="13521"/>
                  <a:pt x="50406" y="10757"/>
                  <a:pt x="45984" y="8481"/>
                </a:cubicBezTo>
                <a:cubicBezTo>
                  <a:pt x="44978" y="7964"/>
                  <a:pt x="44005" y="7764"/>
                  <a:pt x="43101" y="7764"/>
                </a:cubicBezTo>
                <a:cubicBezTo>
                  <a:pt x="40028" y="7764"/>
                  <a:pt x="37756" y="10074"/>
                  <a:pt x="37756" y="10074"/>
                </a:cubicBezTo>
                <a:cubicBezTo>
                  <a:pt x="37756" y="10074"/>
                  <a:pt x="37789" y="6887"/>
                  <a:pt x="33886" y="5912"/>
                </a:cubicBezTo>
                <a:cubicBezTo>
                  <a:pt x="33465" y="5803"/>
                  <a:pt x="33062" y="5754"/>
                  <a:pt x="32678" y="5754"/>
                </a:cubicBezTo>
                <a:cubicBezTo>
                  <a:pt x="29512" y="5754"/>
                  <a:pt x="27675" y="9066"/>
                  <a:pt x="27675" y="9066"/>
                </a:cubicBezTo>
                <a:cubicBezTo>
                  <a:pt x="27675" y="9066"/>
                  <a:pt x="26927" y="611"/>
                  <a:pt x="17724" y="26"/>
                </a:cubicBezTo>
                <a:cubicBezTo>
                  <a:pt x="17459" y="9"/>
                  <a:pt x="17201" y="1"/>
                  <a:pt x="169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7"/>
          <p:cNvSpPr/>
          <p:nvPr/>
        </p:nvSpPr>
        <p:spPr>
          <a:xfrm>
            <a:off x="7663525" y="1081575"/>
            <a:ext cx="1480475" cy="643850"/>
          </a:xfrm>
          <a:custGeom>
            <a:avLst/>
            <a:gdLst/>
            <a:ahLst/>
            <a:cxnLst/>
            <a:rect l="l" t="t" r="r" b="b"/>
            <a:pathLst>
              <a:path w="59219" h="25754" extrusionOk="0">
                <a:moveTo>
                  <a:pt x="24736" y="0"/>
                </a:moveTo>
                <a:cubicBezTo>
                  <a:pt x="24516" y="0"/>
                  <a:pt x="24292" y="6"/>
                  <a:pt x="24065" y="18"/>
                </a:cubicBezTo>
                <a:cubicBezTo>
                  <a:pt x="14179" y="506"/>
                  <a:pt x="12781" y="12213"/>
                  <a:pt x="12781" y="12213"/>
                </a:cubicBezTo>
                <a:cubicBezTo>
                  <a:pt x="11965" y="11540"/>
                  <a:pt x="10970" y="11200"/>
                  <a:pt x="9965" y="11200"/>
                </a:cubicBezTo>
                <a:cubicBezTo>
                  <a:pt x="9367" y="11200"/>
                  <a:pt x="8765" y="11320"/>
                  <a:pt x="8195" y="11563"/>
                </a:cubicBezTo>
                <a:cubicBezTo>
                  <a:pt x="5496" y="12636"/>
                  <a:pt x="5236" y="17026"/>
                  <a:pt x="5236" y="17026"/>
                </a:cubicBezTo>
                <a:cubicBezTo>
                  <a:pt x="5236" y="17026"/>
                  <a:pt x="4568" y="16395"/>
                  <a:pt x="3372" y="16395"/>
                </a:cubicBezTo>
                <a:cubicBezTo>
                  <a:pt x="2984" y="16395"/>
                  <a:pt x="2542" y="16461"/>
                  <a:pt x="2049" y="16636"/>
                </a:cubicBezTo>
                <a:cubicBezTo>
                  <a:pt x="1" y="17319"/>
                  <a:pt x="98" y="21351"/>
                  <a:pt x="131" y="22554"/>
                </a:cubicBezTo>
                <a:cubicBezTo>
                  <a:pt x="131" y="23010"/>
                  <a:pt x="3805" y="25546"/>
                  <a:pt x="12423" y="25741"/>
                </a:cubicBezTo>
                <a:cubicBezTo>
                  <a:pt x="12848" y="25749"/>
                  <a:pt x="13261" y="25753"/>
                  <a:pt x="13662" y="25753"/>
                </a:cubicBezTo>
                <a:cubicBezTo>
                  <a:pt x="21367" y="25753"/>
                  <a:pt x="24733" y="24343"/>
                  <a:pt x="25073" y="24343"/>
                </a:cubicBezTo>
                <a:cubicBezTo>
                  <a:pt x="27772" y="24896"/>
                  <a:pt x="30536" y="25221"/>
                  <a:pt x="33301" y="25286"/>
                </a:cubicBezTo>
                <a:cubicBezTo>
                  <a:pt x="33776" y="25304"/>
                  <a:pt x="34241" y="25312"/>
                  <a:pt x="34694" y="25312"/>
                </a:cubicBezTo>
                <a:cubicBezTo>
                  <a:pt x="39938" y="25312"/>
                  <a:pt x="43581" y="24182"/>
                  <a:pt x="44000" y="23823"/>
                </a:cubicBezTo>
                <a:cubicBezTo>
                  <a:pt x="44069" y="23763"/>
                  <a:pt x="44168" y="23738"/>
                  <a:pt x="44306" y="23738"/>
                </a:cubicBezTo>
                <a:cubicBezTo>
                  <a:pt x="45077" y="23738"/>
                  <a:pt x="47038" y="24535"/>
                  <a:pt x="51479" y="24701"/>
                </a:cubicBezTo>
                <a:cubicBezTo>
                  <a:pt x="51609" y="24702"/>
                  <a:pt x="51739" y="24703"/>
                  <a:pt x="51868" y="24703"/>
                </a:cubicBezTo>
                <a:cubicBezTo>
                  <a:pt x="54340" y="24703"/>
                  <a:pt x="56809" y="24408"/>
                  <a:pt x="59219" y="23790"/>
                </a:cubicBezTo>
                <a:lnTo>
                  <a:pt x="59219" y="12538"/>
                </a:lnTo>
                <a:cubicBezTo>
                  <a:pt x="58796" y="12213"/>
                  <a:pt x="58276" y="12018"/>
                  <a:pt x="57723" y="11953"/>
                </a:cubicBezTo>
                <a:cubicBezTo>
                  <a:pt x="57594" y="11941"/>
                  <a:pt x="57464" y="11935"/>
                  <a:pt x="57332" y="11935"/>
                </a:cubicBezTo>
                <a:cubicBezTo>
                  <a:pt x="54223" y="11935"/>
                  <a:pt x="50243" y="15107"/>
                  <a:pt x="50243" y="15107"/>
                </a:cubicBezTo>
                <a:cubicBezTo>
                  <a:pt x="50243" y="15107"/>
                  <a:pt x="48780" y="7335"/>
                  <a:pt x="44097" y="6490"/>
                </a:cubicBezTo>
                <a:cubicBezTo>
                  <a:pt x="43726" y="6423"/>
                  <a:pt x="43370" y="6392"/>
                  <a:pt x="43029" y="6392"/>
                </a:cubicBezTo>
                <a:cubicBezTo>
                  <a:pt x="39073" y="6392"/>
                  <a:pt x="37170" y="10555"/>
                  <a:pt x="37170" y="10555"/>
                </a:cubicBezTo>
                <a:cubicBezTo>
                  <a:pt x="37170" y="10555"/>
                  <a:pt x="34097" y="0"/>
                  <a:pt x="247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7"/>
          <p:cNvSpPr txBox="1"/>
          <p:nvPr/>
        </p:nvSpPr>
        <p:spPr>
          <a:xfrm>
            <a:off x="1923700" y="3072350"/>
            <a:ext cx="5296500" cy="669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a:solidFill>
                  <a:schemeClr val="lt2"/>
                </a:solidFill>
                <a:latin typeface="Signika"/>
                <a:ea typeface="Signika"/>
                <a:cs typeface="Signika"/>
                <a:sym typeface="Signika"/>
              </a:rPr>
              <a:t>CREDITS: This presentation template was created by </a:t>
            </a:r>
            <a:r>
              <a:rPr lang="en" b="1">
                <a:solidFill>
                  <a:schemeClr val="lt2"/>
                </a:solidFill>
                <a:uFill>
                  <a:noFill/>
                </a:uFill>
                <a:latin typeface="Signika"/>
                <a:ea typeface="Signika"/>
                <a:cs typeface="Signika"/>
                <a:sym typeface="Signika"/>
                <a:hlinkClick r:id="rId2">
                  <a:extLst>
                    <a:ext uri="{A12FA001-AC4F-418D-AE19-62706E023703}">
                      <ahyp:hlinkClr xmlns:ahyp="http://schemas.microsoft.com/office/drawing/2018/hyperlinkcolor" val="tx"/>
                    </a:ext>
                  </a:extLst>
                </a:hlinkClick>
              </a:rPr>
              <a:t>Slidesgo</a:t>
            </a:r>
            <a:r>
              <a:rPr lang="en">
                <a:solidFill>
                  <a:schemeClr val="lt2"/>
                </a:solidFill>
                <a:latin typeface="Signika"/>
                <a:ea typeface="Signika"/>
                <a:cs typeface="Signika"/>
                <a:sym typeface="Signika"/>
              </a:rPr>
              <a:t>, including icons by </a:t>
            </a:r>
            <a:r>
              <a:rPr lang="en" b="1">
                <a:solidFill>
                  <a:schemeClr val="lt2"/>
                </a:solidFill>
                <a:uFill>
                  <a:noFill/>
                </a:uFill>
                <a:latin typeface="Signika"/>
                <a:ea typeface="Signika"/>
                <a:cs typeface="Signika"/>
                <a:sym typeface="Signika"/>
                <a:hlinkClick r:id="rId3">
                  <a:extLst>
                    <a:ext uri="{A12FA001-AC4F-418D-AE19-62706E023703}">
                      <ahyp:hlinkClr xmlns:ahyp="http://schemas.microsoft.com/office/drawing/2018/hyperlinkcolor" val="tx"/>
                    </a:ext>
                  </a:extLst>
                </a:hlinkClick>
              </a:rPr>
              <a:t>Flaticon</a:t>
            </a:r>
            <a:r>
              <a:rPr lang="en">
                <a:solidFill>
                  <a:schemeClr val="lt2"/>
                </a:solidFill>
                <a:latin typeface="Signika"/>
                <a:ea typeface="Signika"/>
                <a:cs typeface="Signika"/>
                <a:sym typeface="Signika"/>
              </a:rPr>
              <a:t>, infographics &amp; images by </a:t>
            </a:r>
            <a:r>
              <a:rPr lang="en" b="1">
                <a:solidFill>
                  <a:schemeClr val="lt2"/>
                </a:solidFill>
                <a:uFill>
                  <a:noFill/>
                </a:uFill>
                <a:latin typeface="Signika"/>
                <a:ea typeface="Signika"/>
                <a:cs typeface="Signika"/>
                <a:sym typeface="Signika"/>
                <a:hlinkClick r:id="rId4">
                  <a:extLst>
                    <a:ext uri="{A12FA001-AC4F-418D-AE19-62706E023703}">
                      <ahyp:hlinkClr xmlns:ahyp="http://schemas.microsoft.com/office/drawing/2018/hyperlinkcolor" val="tx"/>
                    </a:ext>
                  </a:extLst>
                </a:hlinkClick>
              </a:rPr>
              <a:t>Freepik</a:t>
            </a:r>
            <a:r>
              <a:rPr lang="en">
                <a:solidFill>
                  <a:schemeClr val="lt2"/>
                </a:solidFill>
                <a:latin typeface="Signika"/>
                <a:ea typeface="Signika"/>
                <a:cs typeface="Signika"/>
                <a:sym typeface="Signika"/>
              </a:rPr>
              <a:t> </a:t>
            </a:r>
            <a:endParaRPr>
              <a:solidFill>
                <a:schemeClr val="lt2"/>
              </a:solidFill>
              <a:latin typeface="Signika"/>
              <a:ea typeface="Signika"/>
              <a:cs typeface="Signika"/>
              <a:sym typeface="Signik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5">
    <p:bg>
      <p:bgPr>
        <a:solidFill>
          <a:schemeClr val="accent2"/>
        </a:solidFill>
        <a:effectLst/>
      </p:bgPr>
    </p:bg>
    <p:spTree>
      <p:nvGrpSpPr>
        <p:cNvPr id="1" name="Shape 1087"/>
        <p:cNvGrpSpPr/>
        <p:nvPr/>
      </p:nvGrpSpPr>
      <p:grpSpPr>
        <a:xfrm>
          <a:off x="0" y="0"/>
          <a:ext cx="0" cy="0"/>
          <a:chOff x="0" y="0"/>
          <a:chExt cx="0" cy="0"/>
        </a:xfrm>
      </p:grpSpPr>
      <p:sp>
        <p:nvSpPr>
          <p:cNvPr id="1088" name="Google Shape;1088;p28"/>
          <p:cNvSpPr/>
          <p:nvPr/>
        </p:nvSpPr>
        <p:spPr>
          <a:xfrm flipH="1">
            <a:off x="29" y="3338400"/>
            <a:ext cx="9143918" cy="1862687"/>
          </a:xfrm>
          <a:custGeom>
            <a:avLst/>
            <a:gdLst/>
            <a:ahLst/>
            <a:cxnLst/>
            <a:rect l="l" t="t" r="r" b="b"/>
            <a:pathLst>
              <a:path w="284547" h="105460" extrusionOk="0">
                <a:moveTo>
                  <a:pt x="48785" y="1"/>
                </a:moveTo>
                <a:cubicBezTo>
                  <a:pt x="21761" y="1"/>
                  <a:pt x="6223" y="19645"/>
                  <a:pt x="0" y="30534"/>
                </a:cubicBezTo>
                <a:lnTo>
                  <a:pt x="0" y="103346"/>
                </a:lnTo>
                <a:lnTo>
                  <a:pt x="24065" y="103541"/>
                </a:lnTo>
                <a:lnTo>
                  <a:pt x="139704" y="104386"/>
                </a:lnTo>
                <a:lnTo>
                  <a:pt x="171118" y="104614"/>
                </a:lnTo>
                <a:lnTo>
                  <a:pt x="236483" y="105102"/>
                </a:lnTo>
                <a:lnTo>
                  <a:pt x="284547" y="105460"/>
                </a:lnTo>
                <a:lnTo>
                  <a:pt x="284547" y="19543"/>
                </a:lnTo>
                <a:cubicBezTo>
                  <a:pt x="281848" y="18730"/>
                  <a:pt x="279051" y="18242"/>
                  <a:pt x="276222" y="18144"/>
                </a:cubicBezTo>
                <a:cubicBezTo>
                  <a:pt x="275604" y="18112"/>
                  <a:pt x="274986" y="18112"/>
                  <a:pt x="274401" y="18112"/>
                </a:cubicBezTo>
                <a:cubicBezTo>
                  <a:pt x="273913" y="18144"/>
                  <a:pt x="273425" y="18144"/>
                  <a:pt x="272970" y="18177"/>
                </a:cubicBezTo>
                <a:cubicBezTo>
                  <a:pt x="272710" y="18177"/>
                  <a:pt x="272417" y="18209"/>
                  <a:pt x="272157" y="18209"/>
                </a:cubicBezTo>
                <a:cubicBezTo>
                  <a:pt x="271897" y="18242"/>
                  <a:pt x="271604" y="18275"/>
                  <a:pt x="271344" y="18275"/>
                </a:cubicBezTo>
                <a:cubicBezTo>
                  <a:pt x="270758" y="18340"/>
                  <a:pt x="270141" y="18405"/>
                  <a:pt x="269523" y="18502"/>
                </a:cubicBezTo>
                <a:cubicBezTo>
                  <a:pt x="266759" y="18892"/>
                  <a:pt x="263994" y="19510"/>
                  <a:pt x="261328" y="20356"/>
                </a:cubicBezTo>
                <a:cubicBezTo>
                  <a:pt x="260482" y="20616"/>
                  <a:pt x="259637" y="20876"/>
                  <a:pt x="258791" y="21201"/>
                </a:cubicBezTo>
                <a:lnTo>
                  <a:pt x="257751" y="21559"/>
                </a:lnTo>
                <a:cubicBezTo>
                  <a:pt x="257393" y="21689"/>
                  <a:pt x="257035" y="21819"/>
                  <a:pt x="256677" y="21982"/>
                </a:cubicBezTo>
                <a:lnTo>
                  <a:pt x="256255" y="22144"/>
                </a:lnTo>
                <a:lnTo>
                  <a:pt x="256190" y="22177"/>
                </a:lnTo>
                <a:cubicBezTo>
                  <a:pt x="255930" y="22274"/>
                  <a:pt x="255669" y="22372"/>
                  <a:pt x="255377" y="22502"/>
                </a:cubicBezTo>
                <a:lnTo>
                  <a:pt x="254694" y="22762"/>
                </a:lnTo>
                <a:cubicBezTo>
                  <a:pt x="254304" y="22925"/>
                  <a:pt x="253946" y="23087"/>
                  <a:pt x="253523" y="23283"/>
                </a:cubicBezTo>
                <a:cubicBezTo>
                  <a:pt x="244873" y="26990"/>
                  <a:pt x="235962" y="32193"/>
                  <a:pt x="226629" y="37233"/>
                </a:cubicBezTo>
                <a:cubicBezTo>
                  <a:pt x="221296" y="40128"/>
                  <a:pt x="215800" y="42924"/>
                  <a:pt x="210142" y="45363"/>
                </a:cubicBezTo>
                <a:lnTo>
                  <a:pt x="209134" y="45754"/>
                </a:lnTo>
                <a:cubicBezTo>
                  <a:pt x="208971" y="45851"/>
                  <a:pt x="208809" y="45916"/>
                  <a:pt x="208613" y="45981"/>
                </a:cubicBezTo>
                <a:lnTo>
                  <a:pt x="208288" y="46111"/>
                </a:lnTo>
                <a:lnTo>
                  <a:pt x="207540" y="46436"/>
                </a:lnTo>
                <a:lnTo>
                  <a:pt x="207410" y="46469"/>
                </a:lnTo>
                <a:cubicBezTo>
                  <a:pt x="207053" y="46599"/>
                  <a:pt x="206695" y="46762"/>
                  <a:pt x="206337" y="46892"/>
                </a:cubicBezTo>
                <a:cubicBezTo>
                  <a:pt x="204581" y="47510"/>
                  <a:pt x="202760" y="48030"/>
                  <a:pt x="200939" y="48388"/>
                </a:cubicBezTo>
                <a:cubicBezTo>
                  <a:pt x="200711" y="48420"/>
                  <a:pt x="200516" y="48453"/>
                  <a:pt x="200321" y="48485"/>
                </a:cubicBezTo>
                <a:cubicBezTo>
                  <a:pt x="200288" y="48518"/>
                  <a:pt x="200256" y="48518"/>
                  <a:pt x="200223" y="48518"/>
                </a:cubicBezTo>
                <a:lnTo>
                  <a:pt x="200028" y="48550"/>
                </a:lnTo>
                <a:cubicBezTo>
                  <a:pt x="199833" y="48583"/>
                  <a:pt x="199638" y="48615"/>
                  <a:pt x="199410" y="48648"/>
                </a:cubicBezTo>
                <a:cubicBezTo>
                  <a:pt x="196817" y="49041"/>
                  <a:pt x="194204" y="49238"/>
                  <a:pt x="191587" y="49238"/>
                </a:cubicBezTo>
                <a:cubicBezTo>
                  <a:pt x="189446" y="49238"/>
                  <a:pt x="187303" y="49106"/>
                  <a:pt x="185167" y="48843"/>
                </a:cubicBezTo>
                <a:cubicBezTo>
                  <a:pt x="184354" y="48745"/>
                  <a:pt x="183508" y="48648"/>
                  <a:pt x="182695" y="48518"/>
                </a:cubicBezTo>
                <a:lnTo>
                  <a:pt x="182208" y="48453"/>
                </a:lnTo>
                <a:lnTo>
                  <a:pt x="181947" y="48420"/>
                </a:lnTo>
                <a:cubicBezTo>
                  <a:pt x="178370" y="47835"/>
                  <a:pt x="174793" y="47054"/>
                  <a:pt x="171313" y="46079"/>
                </a:cubicBezTo>
                <a:lnTo>
                  <a:pt x="171151" y="46046"/>
                </a:lnTo>
                <a:cubicBezTo>
                  <a:pt x="163216" y="43835"/>
                  <a:pt x="154891" y="40713"/>
                  <a:pt x="146241" y="37006"/>
                </a:cubicBezTo>
                <a:cubicBezTo>
                  <a:pt x="145558" y="36713"/>
                  <a:pt x="144875" y="36420"/>
                  <a:pt x="144160" y="36128"/>
                </a:cubicBezTo>
                <a:cubicBezTo>
                  <a:pt x="142208" y="35250"/>
                  <a:pt x="140225" y="34372"/>
                  <a:pt x="138208" y="33494"/>
                </a:cubicBezTo>
                <a:lnTo>
                  <a:pt x="136192" y="32583"/>
                </a:lnTo>
                <a:cubicBezTo>
                  <a:pt x="120973" y="25656"/>
                  <a:pt x="104941" y="17689"/>
                  <a:pt x="88518" y="10828"/>
                </a:cubicBezTo>
                <a:cubicBezTo>
                  <a:pt x="86730" y="10080"/>
                  <a:pt x="84941" y="9332"/>
                  <a:pt x="83120" y="8616"/>
                </a:cubicBezTo>
                <a:cubicBezTo>
                  <a:pt x="81527" y="7966"/>
                  <a:pt x="79901" y="7348"/>
                  <a:pt x="78275" y="6730"/>
                </a:cubicBezTo>
                <a:cubicBezTo>
                  <a:pt x="77722" y="6502"/>
                  <a:pt x="77169" y="6275"/>
                  <a:pt x="76616" y="6080"/>
                </a:cubicBezTo>
                <a:cubicBezTo>
                  <a:pt x="74795" y="5397"/>
                  <a:pt x="73007" y="4746"/>
                  <a:pt x="71185" y="4096"/>
                </a:cubicBezTo>
                <a:cubicBezTo>
                  <a:pt x="70275" y="3771"/>
                  <a:pt x="69364" y="3478"/>
                  <a:pt x="68454" y="3185"/>
                </a:cubicBezTo>
                <a:lnTo>
                  <a:pt x="67348" y="2860"/>
                </a:lnTo>
                <a:lnTo>
                  <a:pt x="66730" y="2665"/>
                </a:lnTo>
                <a:cubicBezTo>
                  <a:pt x="64909" y="2145"/>
                  <a:pt x="63088" y="1690"/>
                  <a:pt x="61365" y="1332"/>
                </a:cubicBezTo>
                <a:lnTo>
                  <a:pt x="60909" y="1234"/>
                </a:lnTo>
                <a:lnTo>
                  <a:pt x="59804" y="1039"/>
                </a:lnTo>
                <a:cubicBezTo>
                  <a:pt x="55937" y="327"/>
                  <a:pt x="52266" y="1"/>
                  <a:pt x="487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9" name="Google Shape;1089;p28"/>
          <p:cNvGrpSpPr/>
          <p:nvPr/>
        </p:nvGrpSpPr>
        <p:grpSpPr>
          <a:xfrm flipH="1">
            <a:off x="366975" y="3756750"/>
            <a:ext cx="7929660" cy="761118"/>
            <a:chOff x="207765" y="2625500"/>
            <a:chExt cx="7929660" cy="761118"/>
          </a:xfrm>
        </p:grpSpPr>
        <p:sp>
          <p:nvSpPr>
            <p:cNvPr id="1090" name="Google Shape;1090;p28"/>
            <p:cNvSpPr/>
            <p:nvPr/>
          </p:nvSpPr>
          <p:spPr>
            <a:xfrm>
              <a:off x="4638100" y="2625500"/>
              <a:ext cx="3499325" cy="510400"/>
            </a:xfrm>
            <a:custGeom>
              <a:avLst/>
              <a:gdLst/>
              <a:ahLst/>
              <a:cxnLst/>
              <a:rect l="l" t="t" r="r" b="b"/>
              <a:pathLst>
                <a:path w="139973" h="20416" extrusionOk="0">
                  <a:moveTo>
                    <a:pt x="139942" y="0"/>
                  </a:moveTo>
                  <a:lnTo>
                    <a:pt x="139942" y="11"/>
                  </a:lnTo>
                  <a:lnTo>
                    <a:pt x="139942" y="11"/>
                  </a:lnTo>
                  <a:cubicBezTo>
                    <a:pt x="139952" y="8"/>
                    <a:pt x="139963" y="4"/>
                    <a:pt x="139973" y="0"/>
                  </a:cubicBezTo>
                  <a:close/>
                  <a:moveTo>
                    <a:pt x="139942" y="11"/>
                  </a:moveTo>
                  <a:cubicBezTo>
                    <a:pt x="139435" y="192"/>
                    <a:pt x="138899" y="429"/>
                    <a:pt x="138423" y="608"/>
                  </a:cubicBezTo>
                  <a:cubicBezTo>
                    <a:pt x="132161" y="2918"/>
                    <a:pt x="125808" y="5107"/>
                    <a:pt x="119395" y="6931"/>
                  </a:cubicBezTo>
                  <a:cubicBezTo>
                    <a:pt x="112921" y="8693"/>
                    <a:pt x="106477" y="10365"/>
                    <a:pt x="99881" y="11703"/>
                  </a:cubicBezTo>
                  <a:cubicBezTo>
                    <a:pt x="93346" y="13040"/>
                    <a:pt x="86750" y="14256"/>
                    <a:pt x="80124" y="15198"/>
                  </a:cubicBezTo>
                  <a:cubicBezTo>
                    <a:pt x="73528" y="16140"/>
                    <a:pt x="66871" y="16991"/>
                    <a:pt x="60184" y="17630"/>
                  </a:cubicBezTo>
                  <a:cubicBezTo>
                    <a:pt x="53527" y="18238"/>
                    <a:pt x="46840" y="18754"/>
                    <a:pt x="40153" y="19119"/>
                  </a:cubicBezTo>
                  <a:cubicBezTo>
                    <a:pt x="38481" y="19210"/>
                    <a:pt x="36810" y="19271"/>
                    <a:pt x="35138" y="19332"/>
                  </a:cubicBezTo>
                  <a:cubicBezTo>
                    <a:pt x="33466" y="19423"/>
                    <a:pt x="31794" y="19454"/>
                    <a:pt x="30123" y="19514"/>
                  </a:cubicBezTo>
                  <a:lnTo>
                    <a:pt x="25107" y="19636"/>
                  </a:lnTo>
                  <a:lnTo>
                    <a:pt x="20092" y="19727"/>
                  </a:lnTo>
                  <a:cubicBezTo>
                    <a:pt x="18945" y="19738"/>
                    <a:pt x="17797" y="19743"/>
                    <a:pt x="16648" y="19743"/>
                  </a:cubicBezTo>
                  <a:cubicBezTo>
                    <a:pt x="11101" y="19743"/>
                    <a:pt x="5540" y="19625"/>
                    <a:pt x="1" y="19423"/>
                  </a:cubicBezTo>
                  <a:lnTo>
                    <a:pt x="1" y="19423"/>
                  </a:lnTo>
                  <a:cubicBezTo>
                    <a:pt x="3344" y="19727"/>
                    <a:pt x="6688" y="19909"/>
                    <a:pt x="10031" y="20061"/>
                  </a:cubicBezTo>
                  <a:cubicBezTo>
                    <a:pt x="13375" y="20213"/>
                    <a:pt x="16718" y="20274"/>
                    <a:pt x="20092" y="20365"/>
                  </a:cubicBezTo>
                  <a:cubicBezTo>
                    <a:pt x="22051" y="20401"/>
                    <a:pt x="24030" y="20416"/>
                    <a:pt x="26006" y="20416"/>
                  </a:cubicBezTo>
                  <a:cubicBezTo>
                    <a:pt x="27403" y="20416"/>
                    <a:pt x="28799" y="20408"/>
                    <a:pt x="30183" y="20396"/>
                  </a:cubicBezTo>
                  <a:cubicBezTo>
                    <a:pt x="31855" y="20396"/>
                    <a:pt x="33527" y="20365"/>
                    <a:pt x="35199" y="20335"/>
                  </a:cubicBezTo>
                  <a:cubicBezTo>
                    <a:pt x="36870" y="20274"/>
                    <a:pt x="38542" y="20244"/>
                    <a:pt x="40214" y="20183"/>
                  </a:cubicBezTo>
                  <a:cubicBezTo>
                    <a:pt x="46931" y="19940"/>
                    <a:pt x="53619" y="19575"/>
                    <a:pt x="60306" y="18998"/>
                  </a:cubicBezTo>
                  <a:cubicBezTo>
                    <a:pt x="66993" y="18390"/>
                    <a:pt x="73680" y="17660"/>
                    <a:pt x="80336" y="16718"/>
                  </a:cubicBezTo>
                  <a:lnTo>
                    <a:pt x="85291" y="15958"/>
                  </a:lnTo>
                  <a:cubicBezTo>
                    <a:pt x="86963" y="15684"/>
                    <a:pt x="88604" y="15381"/>
                    <a:pt x="90276" y="15137"/>
                  </a:cubicBezTo>
                  <a:lnTo>
                    <a:pt x="92738" y="14712"/>
                  </a:lnTo>
                  <a:lnTo>
                    <a:pt x="95230" y="14225"/>
                  </a:lnTo>
                  <a:lnTo>
                    <a:pt x="97692" y="13709"/>
                  </a:lnTo>
                  <a:cubicBezTo>
                    <a:pt x="98513" y="13557"/>
                    <a:pt x="99334" y="13405"/>
                    <a:pt x="100154" y="13222"/>
                  </a:cubicBezTo>
                  <a:lnTo>
                    <a:pt x="105109" y="12159"/>
                  </a:lnTo>
                  <a:cubicBezTo>
                    <a:pt x="106720" y="11763"/>
                    <a:pt x="108361" y="11368"/>
                    <a:pt x="110003" y="10973"/>
                  </a:cubicBezTo>
                  <a:lnTo>
                    <a:pt x="112434" y="10365"/>
                  </a:lnTo>
                  <a:lnTo>
                    <a:pt x="114866" y="9727"/>
                  </a:lnTo>
                  <a:lnTo>
                    <a:pt x="117298" y="9028"/>
                  </a:lnTo>
                  <a:cubicBezTo>
                    <a:pt x="118088" y="8815"/>
                    <a:pt x="118939" y="8633"/>
                    <a:pt x="119729" y="8359"/>
                  </a:cubicBezTo>
                  <a:lnTo>
                    <a:pt x="124562" y="6870"/>
                  </a:lnTo>
                  <a:cubicBezTo>
                    <a:pt x="124957" y="6748"/>
                    <a:pt x="125352" y="6657"/>
                    <a:pt x="125778" y="6505"/>
                  </a:cubicBezTo>
                  <a:lnTo>
                    <a:pt x="126933" y="6079"/>
                  </a:lnTo>
                  <a:lnTo>
                    <a:pt x="129334" y="5289"/>
                  </a:lnTo>
                  <a:lnTo>
                    <a:pt x="131735" y="4469"/>
                  </a:lnTo>
                  <a:cubicBezTo>
                    <a:pt x="132526" y="4225"/>
                    <a:pt x="133316" y="3921"/>
                    <a:pt x="134076" y="3617"/>
                  </a:cubicBezTo>
                  <a:cubicBezTo>
                    <a:pt x="135657" y="3010"/>
                    <a:pt x="137237" y="2432"/>
                    <a:pt x="138787" y="1794"/>
                  </a:cubicBezTo>
                  <a:lnTo>
                    <a:pt x="139942" y="1338"/>
                  </a:lnTo>
                  <a:lnTo>
                    <a:pt x="139942" y="11"/>
                  </a:lnTo>
                  <a:close/>
                </a:path>
              </a:pathLst>
            </a:custGeom>
            <a:gradFill>
              <a:gsLst>
                <a:gs pos="0">
                  <a:srgbClr val="B7D6FC"/>
                </a:gs>
                <a:gs pos="100000">
                  <a:srgbClr val="4090F0"/>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8"/>
            <p:cNvSpPr/>
            <p:nvPr/>
          </p:nvSpPr>
          <p:spPr>
            <a:xfrm rot="227061">
              <a:off x="214666" y="2850032"/>
              <a:ext cx="4965053" cy="373143"/>
            </a:xfrm>
            <a:custGeom>
              <a:avLst/>
              <a:gdLst/>
              <a:ahLst/>
              <a:cxnLst/>
              <a:rect l="l" t="t" r="r" b="b"/>
              <a:pathLst>
                <a:path w="198606" h="14926" extrusionOk="0">
                  <a:moveTo>
                    <a:pt x="213" y="6529"/>
                  </a:moveTo>
                  <a:cubicBezTo>
                    <a:pt x="142" y="6542"/>
                    <a:pt x="71" y="6554"/>
                    <a:pt x="0" y="6566"/>
                  </a:cubicBezTo>
                  <a:lnTo>
                    <a:pt x="213" y="6566"/>
                  </a:lnTo>
                  <a:lnTo>
                    <a:pt x="213" y="6529"/>
                  </a:lnTo>
                  <a:close/>
                  <a:moveTo>
                    <a:pt x="50730" y="1"/>
                  </a:moveTo>
                  <a:cubicBezTo>
                    <a:pt x="45746" y="62"/>
                    <a:pt x="40761" y="305"/>
                    <a:pt x="35776" y="639"/>
                  </a:cubicBezTo>
                  <a:cubicBezTo>
                    <a:pt x="30821" y="1034"/>
                    <a:pt x="25867" y="1521"/>
                    <a:pt x="20943" y="2159"/>
                  </a:cubicBezTo>
                  <a:cubicBezTo>
                    <a:pt x="13982" y="3071"/>
                    <a:pt x="7052" y="4165"/>
                    <a:pt x="213" y="5533"/>
                  </a:cubicBezTo>
                  <a:lnTo>
                    <a:pt x="213" y="6529"/>
                  </a:lnTo>
                  <a:lnTo>
                    <a:pt x="213" y="6529"/>
                  </a:lnTo>
                  <a:cubicBezTo>
                    <a:pt x="7102" y="5330"/>
                    <a:pt x="13992" y="4339"/>
                    <a:pt x="20912" y="3527"/>
                  </a:cubicBezTo>
                  <a:cubicBezTo>
                    <a:pt x="25836" y="3010"/>
                    <a:pt x="30791" y="2554"/>
                    <a:pt x="35715" y="2220"/>
                  </a:cubicBezTo>
                  <a:cubicBezTo>
                    <a:pt x="40669" y="1916"/>
                    <a:pt x="45594" y="1703"/>
                    <a:pt x="50578" y="1703"/>
                  </a:cubicBezTo>
                  <a:cubicBezTo>
                    <a:pt x="51825" y="1703"/>
                    <a:pt x="53041" y="1703"/>
                    <a:pt x="54287" y="1764"/>
                  </a:cubicBezTo>
                  <a:lnTo>
                    <a:pt x="56171" y="1764"/>
                  </a:lnTo>
                  <a:lnTo>
                    <a:pt x="58025" y="1794"/>
                  </a:lnTo>
                  <a:cubicBezTo>
                    <a:pt x="59272" y="1825"/>
                    <a:pt x="60487" y="1855"/>
                    <a:pt x="61734" y="1916"/>
                  </a:cubicBezTo>
                  <a:lnTo>
                    <a:pt x="65472" y="2098"/>
                  </a:lnTo>
                  <a:cubicBezTo>
                    <a:pt x="66719" y="2129"/>
                    <a:pt x="67934" y="2280"/>
                    <a:pt x="69150" y="2372"/>
                  </a:cubicBezTo>
                  <a:cubicBezTo>
                    <a:pt x="70366" y="2463"/>
                    <a:pt x="71612" y="2554"/>
                    <a:pt x="72828" y="2706"/>
                  </a:cubicBezTo>
                  <a:lnTo>
                    <a:pt x="76536" y="3132"/>
                  </a:lnTo>
                  <a:cubicBezTo>
                    <a:pt x="77752" y="3284"/>
                    <a:pt x="78998" y="3436"/>
                    <a:pt x="80214" y="3587"/>
                  </a:cubicBezTo>
                  <a:cubicBezTo>
                    <a:pt x="90062" y="4803"/>
                    <a:pt x="99850" y="6323"/>
                    <a:pt x="109698" y="7873"/>
                  </a:cubicBezTo>
                  <a:lnTo>
                    <a:pt x="124379" y="10275"/>
                  </a:lnTo>
                  <a:cubicBezTo>
                    <a:pt x="126872" y="10670"/>
                    <a:pt x="129303" y="11065"/>
                    <a:pt x="131765" y="11430"/>
                  </a:cubicBezTo>
                  <a:cubicBezTo>
                    <a:pt x="134227" y="11825"/>
                    <a:pt x="136659" y="12189"/>
                    <a:pt x="139121" y="12554"/>
                  </a:cubicBezTo>
                  <a:lnTo>
                    <a:pt x="142829" y="13071"/>
                  </a:lnTo>
                  <a:lnTo>
                    <a:pt x="146538" y="13527"/>
                  </a:lnTo>
                  <a:cubicBezTo>
                    <a:pt x="147784" y="13679"/>
                    <a:pt x="149000" y="13831"/>
                    <a:pt x="150276" y="13952"/>
                  </a:cubicBezTo>
                  <a:lnTo>
                    <a:pt x="153985" y="14287"/>
                  </a:lnTo>
                  <a:cubicBezTo>
                    <a:pt x="158970" y="14743"/>
                    <a:pt x="163954" y="14925"/>
                    <a:pt x="168939" y="14925"/>
                  </a:cubicBezTo>
                  <a:cubicBezTo>
                    <a:pt x="178879" y="14895"/>
                    <a:pt x="188818" y="13861"/>
                    <a:pt x="198606" y="11946"/>
                  </a:cubicBezTo>
                  <a:lnTo>
                    <a:pt x="198606" y="11946"/>
                  </a:lnTo>
                  <a:lnTo>
                    <a:pt x="191219" y="12949"/>
                  </a:lnTo>
                  <a:lnTo>
                    <a:pt x="183803" y="13679"/>
                  </a:lnTo>
                  <a:cubicBezTo>
                    <a:pt x="181341" y="13800"/>
                    <a:pt x="178879" y="13952"/>
                    <a:pt x="176356" y="14074"/>
                  </a:cubicBezTo>
                  <a:lnTo>
                    <a:pt x="169882" y="14074"/>
                  </a:lnTo>
                  <a:lnTo>
                    <a:pt x="168970" y="14013"/>
                  </a:lnTo>
                  <a:cubicBezTo>
                    <a:pt x="159061" y="13831"/>
                    <a:pt x="149213" y="12615"/>
                    <a:pt x="139395" y="11126"/>
                  </a:cubicBezTo>
                  <a:cubicBezTo>
                    <a:pt x="129607" y="9575"/>
                    <a:pt x="119820" y="7812"/>
                    <a:pt x="110032" y="6141"/>
                  </a:cubicBezTo>
                  <a:cubicBezTo>
                    <a:pt x="107601" y="5746"/>
                    <a:pt x="105139" y="5320"/>
                    <a:pt x="102677" y="4925"/>
                  </a:cubicBezTo>
                  <a:cubicBezTo>
                    <a:pt x="100184" y="4560"/>
                    <a:pt x="97753" y="4135"/>
                    <a:pt x="95291" y="3800"/>
                  </a:cubicBezTo>
                  <a:lnTo>
                    <a:pt x="87904" y="2736"/>
                  </a:lnTo>
                  <a:lnTo>
                    <a:pt x="80518" y="1733"/>
                  </a:lnTo>
                  <a:cubicBezTo>
                    <a:pt x="79242" y="1581"/>
                    <a:pt x="78026" y="1399"/>
                    <a:pt x="76780" y="1277"/>
                  </a:cubicBezTo>
                  <a:lnTo>
                    <a:pt x="73071" y="913"/>
                  </a:lnTo>
                  <a:cubicBezTo>
                    <a:pt x="71795" y="761"/>
                    <a:pt x="70579" y="670"/>
                    <a:pt x="69333" y="609"/>
                  </a:cubicBezTo>
                  <a:cubicBezTo>
                    <a:pt x="68086" y="518"/>
                    <a:pt x="66871" y="366"/>
                    <a:pt x="65624" y="335"/>
                  </a:cubicBezTo>
                  <a:lnTo>
                    <a:pt x="61886" y="153"/>
                  </a:lnTo>
                  <a:cubicBezTo>
                    <a:pt x="60639" y="122"/>
                    <a:pt x="59393" y="62"/>
                    <a:pt x="58177" y="31"/>
                  </a:cubicBezTo>
                  <a:lnTo>
                    <a:pt x="56293" y="1"/>
                  </a:lnTo>
                  <a:close/>
                </a:path>
              </a:pathLst>
            </a:custGeom>
            <a:gradFill>
              <a:gsLst>
                <a:gs pos="0">
                  <a:srgbClr val="B7D6FC"/>
                </a:gs>
                <a:gs pos="100000">
                  <a:srgbClr val="4090F0"/>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2" name="Google Shape;1092;p28"/>
          <p:cNvSpPr/>
          <p:nvPr/>
        </p:nvSpPr>
        <p:spPr>
          <a:xfrm>
            <a:off x="50" y="3812325"/>
            <a:ext cx="9143918" cy="1389172"/>
          </a:xfrm>
          <a:custGeom>
            <a:avLst/>
            <a:gdLst/>
            <a:ahLst/>
            <a:cxnLst/>
            <a:rect l="l" t="t" r="r" b="b"/>
            <a:pathLst>
              <a:path w="284547" h="105460" extrusionOk="0">
                <a:moveTo>
                  <a:pt x="48785" y="1"/>
                </a:moveTo>
                <a:cubicBezTo>
                  <a:pt x="21761" y="1"/>
                  <a:pt x="6223" y="19645"/>
                  <a:pt x="0" y="30534"/>
                </a:cubicBezTo>
                <a:lnTo>
                  <a:pt x="0" y="103346"/>
                </a:lnTo>
                <a:lnTo>
                  <a:pt x="24065" y="103541"/>
                </a:lnTo>
                <a:lnTo>
                  <a:pt x="139704" y="104386"/>
                </a:lnTo>
                <a:lnTo>
                  <a:pt x="171118" y="104614"/>
                </a:lnTo>
                <a:lnTo>
                  <a:pt x="236483" y="105102"/>
                </a:lnTo>
                <a:lnTo>
                  <a:pt x="284547" y="105460"/>
                </a:lnTo>
                <a:lnTo>
                  <a:pt x="284547" y="19543"/>
                </a:lnTo>
                <a:cubicBezTo>
                  <a:pt x="281848" y="18730"/>
                  <a:pt x="279051" y="18242"/>
                  <a:pt x="276222" y="18144"/>
                </a:cubicBezTo>
                <a:cubicBezTo>
                  <a:pt x="275604" y="18112"/>
                  <a:pt x="274986" y="18112"/>
                  <a:pt x="274401" y="18112"/>
                </a:cubicBezTo>
                <a:cubicBezTo>
                  <a:pt x="273913" y="18144"/>
                  <a:pt x="273425" y="18144"/>
                  <a:pt x="272970" y="18177"/>
                </a:cubicBezTo>
                <a:cubicBezTo>
                  <a:pt x="272710" y="18177"/>
                  <a:pt x="272417" y="18209"/>
                  <a:pt x="272157" y="18209"/>
                </a:cubicBezTo>
                <a:cubicBezTo>
                  <a:pt x="271897" y="18242"/>
                  <a:pt x="271604" y="18275"/>
                  <a:pt x="271344" y="18275"/>
                </a:cubicBezTo>
                <a:cubicBezTo>
                  <a:pt x="270758" y="18340"/>
                  <a:pt x="270141" y="18405"/>
                  <a:pt x="269523" y="18502"/>
                </a:cubicBezTo>
                <a:cubicBezTo>
                  <a:pt x="266759" y="18892"/>
                  <a:pt x="263994" y="19510"/>
                  <a:pt x="261328" y="20356"/>
                </a:cubicBezTo>
                <a:cubicBezTo>
                  <a:pt x="260482" y="20616"/>
                  <a:pt x="259637" y="20876"/>
                  <a:pt x="258791" y="21201"/>
                </a:cubicBezTo>
                <a:lnTo>
                  <a:pt x="257751" y="21559"/>
                </a:lnTo>
                <a:cubicBezTo>
                  <a:pt x="257393" y="21689"/>
                  <a:pt x="257035" y="21819"/>
                  <a:pt x="256677" y="21982"/>
                </a:cubicBezTo>
                <a:lnTo>
                  <a:pt x="256255" y="22144"/>
                </a:lnTo>
                <a:lnTo>
                  <a:pt x="256190" y="22177"/>
                </a:lnTo>
                <a:cubicBezTo>
                  <a:pt x="255930" y="22274"/>
                  <a:pt x="255669" y="22372"/>
                  <a:pt x="255377" y="22502"/>
                </a:cubicBezTo>
                <a:lnTo>
                  <a:pt x="254694" y="22762"/>
                </a:lnTo>
                <a:cubicBezTo>
                  <a:pt x="254304" y="22925"/>
                  <a:pt x="253946" y="23087"/>
                  <a:pt x="253523" y="23283"/>
                </a:cubicBezTo>
                <a:cubicBezTo>
                  <a:pt x="244873" y="26990"/>
                  <a:pt x="235962" y="32193"/>
                  <a:pt x="226629" y="37233"/>
                </a:cubicBezTo>
                <a:cubicBezTo>
                  <a:pt x="221296" y="40128"/>
                  <a:pt x="215800" y="42924"/>
                  <a:pt x="210142" y="45363"/>
                </a:cubicBezTo>
                <a:lnTo>
                  <a:pt x="209134" y="45754"/>
                </a:lnTo>
                <a:cubicBezTo>
                  <a:pt x="208971" y="45851"/>
                  <a:pt x="208809" y="45916"/>
                  <a:pt x="208613" y="45981"/>
                </a:cubicBezTo>
                <a:lnTo>
                  <a:pt x="208288" y="46111"/>
                </a:lnTo>
                <a:lnTo>
                  <a:pt x="207540" y="46436"/>
                </a:lnTo>
                <a:lnTo>
                  <a:pt x="207410" y="46469"/>
                </a:lnTo>
                <a:cubicBezTo>
                  <a:pt x="207053" y="46599"/>
                  <a:pt x="206695" y="46762"/>
                  <a:pt x="206337" y="46892"/>
                </a:cubicBezTo>
                <a:cubicBezTo>
                  <a:pt x="204581" y="47510"/>
                  <a:pt x="202760" y="48030"/>
                  <a:pt x="200939" y="48388"/>
                </a:cubicBezTo>
                <a:cubicBezTo>
                  <a:pt x="200711" y="48420"/>
                  <a:pt x="200516" y="48453"/>
                  <a:pt x="200321" y="48485"/>
                </a:cubicBezTo>
                <a:cubicBezTo>
                  <a:pt x="200288" y="48518"/>
                  <a:pt x="200256" y="48518"/>
                  <a:pt x="200223" y="48518"/>
                </a:cubicBezTo>
                <a:lnTo>
                  <a:pt x="200028" y="48550"/>
                </a:lnTo>
                <a:cubicBezTo>
                  <a:pt x="199833" y="48583"/>
                  <a:pt x="199638" y="48615"/>
                  <a:pt x="199410" y="48648"/>
                </a:cubicBezTo>
                <a:cubicBezTo>
                  <a:pt x="196817" y="49041"/>
                  <a:pt x="194204" y="49238"/>
                  <a:pt x="191587" y="49238"/>
                </a:cubicBezTo>
                <a:cubicBezTo>
                  <a:pt x="189446" y="49238"/>
                  <a:pt x="187303" y="49106"/>
                  <a:pt x="185167" y="48843"/>
                </a:cubicBezTo>
                <a:cubicBezTo>
                  <a:pt x="184354" y="48745"/>
                  <a:pt x="183508" y="48648"/>
                  <a:pt x="182695" y="48518"/>
                </a:cubicBezTo>
                <a:lnTo>
                  <a:pt x="182208" y="48453"/>
                </a:lnTo>
                <a:lnTo>
                  <a:pt x="181947" y="48420"/>
                </a:lnTo>
                <a:cubicBezTo>
                  <a:pt x="178370" y="47835"/>
                  <a:pt x="174793" y="47054"/>
                  <a:pt x="171313" y="46079"/>
                </a:cubicBezTo>
                <a:lnTo>
                  <a:pt x="171151" y="46046"/>
                </a:lnTo>
                <a:cubicBezTo>
                  <a:pt x="163216" y="43835"/>
                  <a:pt x="154891" y="40713"/>
                  <a:pt x="146241" y="37006"/>
                </a:cubicBezTo>
                <a:cubicBezTo>
                  <a:pt x="145558" y="36713"/>
                  <a:pt x="144875" y="36420"/>
                  <a:pt x="144160" y="36128"/>
                </a:cubicBezTo>
                <a:cubicBezTo>
                  <a:pt x="142208" y="35250"/>
                  <a:pt x="140225" y="34372"/>
                  <a:pt x="138208" y="33494"/>
                </a:cubicBezTo>
                <a:lnTo>
                  <a:pt x="136192" y="32583"/>
                </a:lnTo>
                <a:cubicBezTo>
                  <a:pt x="120973" y="25656"/>
                  <a:pt x="104941" y="17689"/>
                  <a:pt x="88518" y="10828"/>
                </a:cubicBezTo>
                <a:cubicBezTo>
                  <a:pt x="86730" y="10080"/>
                  <a:pt x="84941" y="9332"/>
                  <a:pt x="83120" y="8616"/>
                </a:cubicBezTo>
                <a:cubicBezTo>
                  <a:pt x="81527" y="7966"/>
                  <a:pt x="79901" y="7348"/>
                  <a:pt x="78275" y="6730"/>
                </a:cubicBezTo>
                <a:cubicBezTo>
                  <a:pt x="77722" y="6502"/>
                  <a:pt x="77169" y="6275"/>
                  <a:pt x="76616" y="6080"/>
                </a:cubicBezTo>
                <a:cubicBezTo>
                  <a:pt x="74795" y="5397"/>
                  <a:pt x="73007" y="4746"/>
                  <a:pt x="71185" y="4096"/>
                </a:cubicBezTo>
                <a:cubicBezTo>
                  <a:pt x="70275" y="3771"/>
                  <a:pt x="69364" y="3478"/>
                  <a:pt x="68454" y="3185"/>
                </a:cubicBezTo>
                <a:lnTo>
                  <a:pt x="67348" y="2860"/>
                </a:lnTo>
                <a:lnTo>
                  <a:pt x="66730" y="2665"/>
                </a:lnTo>
                <a:cubicBezTo>
                  <a:pt x="64909" y="2145"/>
                  <a:pt x="63088" y="1690"/>
                  <a:pt x="61365" y="1332"/>
                </a:cubicBezTo>
                <a:lnTo>
                  <a:pt x="60909" y="1234"/>
                </a:lnTo>
                <a:lnTo>
                  <a:pt x="59804" y="1039"/>
                </a:lnTo>
                <a:cubicBezTo>
                  <a:pt x="55937" y="327"/>
                  <a:pt x="52266" y="1"/>
                  <a:pt x="48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3" name="Google Shape;1093;p28"/>
          <p:cNvGrpSpPr/>
          <p:nvPr/>
        </p:nvGrpSpPr>
        <p:grpSpPr>
          <a:xfrm>
            <a:off x="519375" y="4126350"/>
            <a:ext cx="7929660" cy="761118"/>
            <a:chOff x="207765" y="2625500"/>
            <a:chExt cx="7929660" cy="761118"/>
          </a:xfrm>
        </p:grpSpPr>
        <p:sp>
          <p:nvSpPr>
            <p:cNvPr id="1094" name="Google Shape;1094;p28"/>
            <p:cNvSpPr/>
            <p:nvPr/>
          </p:nvSpPr>
          <p:spPr>
            <a:xfrm>
              <a:off x="4638100" y="2625500"/>
              <a:ext cx="3499325" cy="510400"/>
            </a:xfrm>
            <a:custGeom>
              <a:avLst/>
              <a:gdLst/>
              <a:ahLst/>
              <a:cxnLst/>
              <a:rect l="l" t="t" r="r" b="b"/>
              <a:pathLst>
                <a:path w="139973" h="20416" extrusionOk="0">
                  <a:moveTo>
                    <a:pt x="139942" y="0"/>
                  </a:moveTo>
                  <a:lnTo>
                    <a:pt x="139942" y="11"/>
                  </a:lnTo>
                  <a:lnTo>
                    <a:pt x="139942" y="11"/>
                  </a:lnTo>
                  <a:cubicBezTo>
                    <a:pt x="139952" y="8"/>
                    <a:pt x="139963" y="4"/>
                    <a:pt x="139973" y="0"/>
                  </a:cubicBezTo>
                  <a:close/>
                  <a:moveTo>
                    <a:pt x="139942" y="11"/>
                  </a:moveTo>
                  <a:cubicBezTo>
                    <a:pt x="139435" y="192"/>
                    <a:pt x="138899" y="429"/>
                    <a:pt x="138423" y="608"/>
                  </a:cubicBezTo>
                  <a:cubicBezTo>
                    <a:pt x="132161" y="2918"/>
                    <a:pt x="125808" y="5107"/>
                    <a:pt x="119395" y="6931"/>
                  </a:cubicBezTo>
                  <a:cubicBezTo>
                    <a:pt x="112921" y="8693"/>
                    <a:pt x="106477" y="10365"/>
                    <a:pt x="99881" y="11703"/>
                  </a:cubicBezTo>
                  <a:cubicBezTo>
                    <a:pt x="93346" y="13040"/>
                    <a:pt x="86750" y="14256"/>
                    <a:pt x="80124" y="15198"/>
                  </a:cubicBezTo>
                  <a:cubicBezTo>
                    <a:pt x="73528" y="16140"/>
                    <a:pt x="66871" y="16991"/>
                    <a:pt x="60184" y="17630"/>
                  </a:cubicBezTo>
                  <a:cubicBezTo>
                    <a:pt x="53527" y="18238"/>
                    <a:pt x="46840" y="18754"/>
                    <a:pt x="40153" y="19119"/>
                  </a:cubicBezTo>
                  <a:cubicBezTo>
                    <a:pt x="38481" y="19210"/>
                    <a:pt x="36810" y="19271"/>
                    <a:pt x="35138" y="19332"/>
                  </a:cubicBezTo>
                  <a:cubicBezTo>
                    <a:pt x="33466" y="19423"/>
                    <a:pt x="31794" y="19454"/>
                    <a:pt x="30123" y="19514"/>
                  </a:cubicBezTo>
                  <a:lnTo>
                    <a:pt x="25107" y="19636"/>
                  </a:lnTo>
                  <a:lnTo>
                    <a:pt x="20092" y="19727"/>
                  </a:lnTo>
                  <a:cubicBezTo>
                    <a:pt x="18945" y="19738"/>
                    <a:pt x="17797" y="19743"/>
                    <a:pt x="16648" y="19743"/>
                  </a:cubicBezTo>
                  <a:cubicBezTo>
                    <a:pt x="11101" y="19743"/>
                    <a:pt x="5540" y="19625"/>
                    <a:pt x="1" y="19423"/>
                  </a:cubicBezTo>
                  <a:lnTo>
                    <a:pt x="1" y="19423"/>
                  </a:lnTo>
                  <a:cubicBezTo>
                    <a:pt x="3344" y="19727"/>
                    <a:pt x="6688" y="19909"/>
                    <a:pt x="10031" y="20061"/>
                  </a:cubicBezTo>
                  <a:cubicBezTo>
                    <a:pt x="13375" y="20213"/>
                    <a:pt x="16718" y="20274"/>
                    <a:pt x="20092" y="20365"/>
                  </a:cubicBezTo>
                  <a:cubicBezTo>
                    <a:pt x="22051" y="20401"/>
                    <a:pt x="24030" y="20416"/>
                    <a:pt x="26006" y="20416"/>
                  </a:cubicBezTo>
                  <a:cubicBezTo>
                    <a:pt x="27403" y="20416"/>
                    <a:pt x="28799" y="20408"/>
                    <a:pt x="30183" y="20396"/>
                  </a:cubicBezTo>
                  <a:cubicBezTo>
                    <a:pt x="31855" y="20396"/>
                    <a:pt x="33527" y="20365"/>
                    <a:pt x="35199" y="20335"/>
                  </a:cubicBezTo>
                  <a:cubicBezTo>
                    <a:pt x="36870" y="20274"/>
                    <a:pt x="38542" y="20244"/>
                    <a:pt x="40214" y="20183"/>
                  </a:cubicBezTo>
                  <a:cubicBezTo>
                    <a:pt x="46931" y="19940"/>
                    <a:pt x="53619" y="19575"/>
                    <a:pt x="60306" y="18998"/>
                  </a:cubicBezTo>
                  <a:cubicBezTo>
                    <a:pt x="66993" y="18390"/>
                    <a:pt x="73680" y="17660"/>
                    <a:pt x="80336" y="16718"/>
                  </a:cubicBezTo>
                  <a:lnTo>
                    <a:pt x="85291" y="15958"/>
                  </a:lnTo>
                  <a:cubicBezTo>
                    <a:pt x="86963" y="15684"/>
                    <a:pt x="88604" y="15381"/>
                    <a:pt x="90276" y="15137"/>
                  </a:cubicBezTo>
                  <a:lnTo>
                    <a:pt x="92738" y="14712"/>
                  </a:lnTo>
                  <a:lnTo>
                    <a:pt x="95230" y="14225"/>
                  </a:lnTo>
                  <a:lnTo>
                    <a:pt x="97692" y="13709"/>
                  </a:lnTo>
                  <a:cubicBezTo>
                    <a:pt x="98513" y="13557"/>
                    <a:pt x="99334" y="13405"/>
                    <a:pt x="100154" y="13222"/>
                  </a:cubicBezTo>
                  <a:lnTo>
                    <a:pt x="105109" y="12159"/>
                  </a:lnTo>
                  <a:cubicBezTo>
                    <a:pt x="106720" y="11763"/>
                    <a:pt x="108361" y="11368"/>
                    <a:pt x="110003" y="10973"/>
                  </a:cubicBezTo>
                  <a:lnTo>
                    <a:pt x="112434" y="10365"/>
                  </a:lnTo>
                  <a:lnTo>
                    <a:pt x="114866" y="9727"/>
                  </a:lnTo>
                  <a:lnTo>
                    <a:pt x="117298" y="9028"/>
                  </a:lnTo>
                  <a:cubicBezTo>
                    <a:pt x="118088" y="8815"/>
                    <a:pt x="118939" y="8633"/>
                    <a:pt x="119729" y="8359"/>
                  </a:cubicBezTo>
                  <a:lnTo>
                    <a:pt x="124562" y="6870"/>
                  </a:lnTo>
                  <a:cubicBezTo>
                    <a:pt x="124957" y="6748"/>
                    <a:pt x="125352" y="6657"/>
                    <a:pt x="125778" y="6505"/>
                  </a:cubicBezTo>
                  <a:lnTo>
                    <a:pt x="126933" y="6079"/>
                  </a:lnTo>
                  <a:lnTo>
                    <a:pt x="129334" y="5289"/>
                  </a:lnTo>
                  <a:lnTo>
                    <a:pt x="131735" y="4469"/>
                  </a:lnTo>
                  <a:cubicBezTo>
                    <a:pt x="132526" y="4225"/>
                    <a:pt x="133316" y="3921"/>
                    <a:pt x="134076" y="3617"/>
                  </a:cubicBezTo>
                  <a:cubicBezTo>
                    <a:pt x="135657" y="3010"/>
                    <a:pt x="137237" y="2432"/>
                    <a:pt x="138787" y="1794"/>
                  </a:cubicBezTo>
                  <a:lnTo>
                    <a:pt x="139942" y="1338"/>
                  </a:lnTo>
                  <a:lnTo>
                    <a:pt x="139942" y="11"/>
                  </a:lnTo>
                  <a:close/>
                </a:path>
              </a:pathLst>
            </a:custGeom>
            <a:gradFill>
              <a:gsLst>
                <a:gs pos="0">
                  <a:srgbClr val="B7D6FC"/>
                </a:gs>
                <a:gs pos="100000">
                  <a:srgbClr val="4090F0"/>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8"/>
            <p:cNvSpPr/>
            <p:nvPr/>
          </p:nvSpPr>
          <p:spPr>
            <a:xfrm rot="227061">
              <a:off x="214666" y="2850032"/>
              <a:ext cx="4965053" cy="373143"/>
            </a:xfrm>
            <a:custGeom>
              <a:avLst/>
              <a:gdLst/>
              <a:ahLst/>
              <a:cxnLst/>
              <a:rect l="l" t="t" r="r" b="b"/>
              <a:pathLst>
                <a:path w="198606" h="14926" extrusionOk="0">
                  <a:moveTo>
                    <a:pt x="213" y="6529"/>
                  </a:moveTo>
                  <a:cubicBezTo>
                    <a:pt x="142" y="6542"/>
                    <a:pt x="71" y="6554"/>
                    <a:pt x="0" y="6566"/>
                  </a:cubicBezTo>
                  <a:lnTo>
                    <a:pt x="213" y="6566"/>
                  </a:lnTo>
                  <a:lnTo>
                    <a:pt x="213" y="6529"/>
                  </a:lnTo>
                  <a:close/>
                  <a:moveTo>
                    <a:pt x="50730" y="1"/>
                  </a:moveTo>
                  <a:cubicBezTo>
                    <a:pt x="45746" y="62"/>
                    <a:pt x="40761" y="305"/>
                    <a:pt x="35776" y="639"/>
                  </a:cubicBezTo>
                  <a:cubicBezTo>
                    <a:pt x="30821" y="1034"/>
                    <a:pt x="25867" y="1521"/>
                    <a:pt x="20943" y="2159"/>
                  </a:cubicBezTo>
                  <a:cubicBezTo>
                    <a:pt x="13982" y="3071"/>
                    <a:pt x="7052" y="4165"/>
                    <a:pt x="213" y="5533"/>
                  </a:cubicBezTo>
                  <a:lnTo>
                    <a:pt x="213" y="6529"/>
                  </a:lnTo>
                  <a:lnTo>
                    <a:pt x="213" y="6529"/>
                  </a:lnTo>
                  <a:cubicBezTo>
                    <a:pt x="7102" y="5330"/>
                    <a:pt x="13992" y="4339"/>
                    <a:pt x="20912" y="3527"/>
                  </a:cubicBezTo>
                  <a:cubicBezTo>
                    <a:pt x="25836" y="3010"/>
                    <a:pt x="30791" y="2554"/>
                    <a:pt x="35715" y="2220"/>
                  </a:cubicBezTo>
                  <a:cubicBezTo>
                    <a:pt x="40669" y="1916"/>
                    <a:pt x="45594" y="1703"/>
                    <a:pt x="50578" y="1703"/>
                  </a:cubicBezTo>
                  <a:cubicBezTo>
                    <a:pt x="51825" y="1703"/>
                    <a:pt x="53041" y="1703"/>
                    <a:pt x="54287" y="1764"/>
                  </a:cubicBezTo>
                  <a:lnTo>
                    <a:pt x="56171" y="1764"/>
                  </a:lnTo>
                  <a:lnTo>
                    <a:pt x="58025" y="1794"/>
                  </a:lnTo>
                  <a:cubicBezTo>
                    <a:pt x="59272" y="1825"/>
                    <a:pt x="60487" y="1855"/>
                    <a:pt x="61734" y="1916"/>
                  </a:cubicBezTo>
                  <a:lnTo>
                    <a:pt x="65472" y="2098"/>
                  </a:lnTo>
                  <a:cubicBezTo>
                    <a:pt x="66719" y="2129"/>
                    <a:pt x="67934" y="2280"/>
                    <a:pt x="69150" y="2372"/>
                  </a:cubicBezTo>
                  <a:cubicBezTo>
                    <a:pt x="70366" y="2463"/>
                    <a:pt x="71612" y="2554"/>
                    <a:pt x="72828" y="2706"/>
                  </a:cubicBezTo>
                  <a:lnTo>
                    <a:pt x="76536" y="3132"/>
                  </a:lnTo>
                  <a:cubicBezTo>
                    <a:pt x="77752" y="3284"/>
                    <a:pt x="78998" y="3436"/>
                    <a:pt x="80214" y="3587"/>
                  </a:cubicBezTo>
                  <a:cubicBezTo>
                    <a:pt x="90062" y="4803"/>
                    <a:pt x="99850" y="6323"/>
                    <a:pt x="109698" y="7873"/>
                  </a:cubicBezTo>
                  <a:lnTo>
                    <a:pt x="124379" y="10275"/>
                  </a:lnTo>
                  <a:cubicBezTo>
                    <a:pt x="126872" y="10670"/>
                    <a:pt x="129303" y="11065"/>
                    <a:pt x="131765" y="11430"/>
                  </a:cubicBezTo>
                  <a:cubicBezTo>
                    <a:pt x="134227" y="11825"/>
                    <a:pt x="136659" y="12189"/>
                    <a:pt x="139121" y="12554"/>
                  </a:cubicBezTo>
                  <a:lnTo>
                    <a:pt x="142829" y="13071"/>
                  </a:lnTo>
                  <a:lnTo>
                    <a:pt x="146538" y="13527"/>
                  </a:lnTo>
                  <a:cubicBezTo>
                    <a:pt x="147784" y="13679"/>
                    <a:pt x="149000" y="13831"/>
                    <a:pt x="150276" y="13952"/>
                  </a:cubicBezTo>
                  <a:lnTo>
                    <a:pt x="153985" y="14287"/>
                  </a:lnTo>
                  <a:cubicBezTo>
                    <a:pt x="158970" y="14743"/>
                    <a:pt x="163954" y="14925"/>
                    <a:pt x="168939" y="14925"/>
                  </a:cubicBezTo>
                  <a:cubicBezTo>
                    <a:pt x="178879" y="14895"/>
                    <a:pt x="188818" y="13861"/>
                    <a:pt x="198606" y="11946"/>
                  </a:cubicBezTo>
                  <a:lnTo>
                    <a:pt x="198606" y="11946"/>
                  </a:lnTo>
                  <a:lnTo>
                    <a:pt x="191219" y="12949"/>
                  </a:lnTo>
                  <a:lnTo>
                    <a:pt x="183803" y="13679"/>
                  </a:lnTo>
                  <a:cubicBezTo>
                    <a:pt x="181341" y="13800"/>
                    <a:pt x="178879" y="13952"/>
                    <a:pt x="176356" y="14074"/>
                  </a:cubicBezTo>
                  <a:lnTo>
                    <a:pt x="169882" y="14074"/>
                  </a:lnTo>
                  <a:lnTo>
                    <a:pt x="168970" y="14013"/>
                  </a:lnTo>
                  <a:cubicBezTo>
                    <a:pt x="159061" y="13831"/>
                    <a:pt x="149213" y="12615"/>
                    <a:pt x="139395" y="11126"/>
                  </a:cubicBezTo>
                  <a:cubicBezTo>
                    <a:pt x="129607" y="9575"/>
                    <a:pt x="119820" y="7812"/>
                    <a:pt x="110032" y="6141"/>
                  </a:cubicBezTo>
                  <a:cubicBezTo>
                    <a:pt x="107601" y="5746"/>
                    <a:pt x="105139" y="5320"/>
                    <a:pt x="102677" y="4925"/>
                  </a:cubicBezTo>
                  <a:cubicBezTo>
                    <a:pt x="100184" y="4560"/>
                    <a:pt x="97753" y="4135"/>
                    <a:pt x="95291" y="3800"/>
                  </a:cubicBezTo>
                  <a:lnTo>
                    <a:pt x="87904" y="2736"/>
                  </a:lnTo>
                  <a:lnTo>
                    <a:pt x="80518" y="1733"/>
                  </a:lnTo>
                  <a:cubicBezTo>
                    <a:pt x="79242" y="1581"/>
                    <a:pt x="78026" y="1399"/>
                    <a:pt x="76780" y="1277"/>
                  </a:cubicBezTo>
                  <a:lnTo>
                    <a:pt x="73071" y="913"/>
                  </a:lnTo>
                  <a:cubicBezTo>
                    <a:pt x="71795" y="761"/>
                    <a:pt x="70579" y="670"/>
                    <a:pt x="69333" y="609"/>
                  </a:cubicBezTo>
                  <a:cubicBezTo>
                    <a:pt x="68086" y="518"/>
                    <a:pt x="66871" y="366"/>
                    <a:pt x="65624" y="335"/>
                  </a:cubicBezTo>
                  <a:lnTo>
                    <a:pt x="61886" y="153"/>
                  </a:lnTo>
                  <a:cubicBezTo>
                    <a:pt x="60639" y="122"/>
                    <a:pt x="59393" y="62"/>
                    <a:pt x="58177" y="31"/>
                  </a:cubicBezTo>
                  <a:lnTo>
                    <a:pt x="56293" y="1"/>
                  </a:lnTo>
                  <a:close/>
                </a:path>
              </a:pathLst>
            </a:custGeom>
            <a:gradFill>
              <a:gsLst>
                <a:gs pos="0">
                  <a:srgbClr val="B7D6FC"/>
                </a:gs>
                <a:gs pos="100000">
                  <a:srgbClr val="4090F0"/>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6" name="Google Shape;1096;p28"/>
          <p:cNvSpPr/>
          <p:nvPr/>
        </p:nvSpPr>
        <p:spPr>
          <a:xfrm flipH="1">
            <a:off x="57" y="4042324"/>
            <a:ext cx="9143918" cy="1159269"/>
          </a:xfrm>
          <a:custGeom>
            <a:avLst/>
            <a:gdLst/>
            <a:ahLst/>
            <a:cxnLst/>
            <a:rect l="l" t="t" r="r" b="b"/>
            <a:pathLst>
              <a:path w="284547" h="105460" extrusionOk="0">
                <a:moveTo>
                  <a:pt x="48785" y="1"/>
                </a:moveTo>
                <a:cubicBezTo>
                  <a:pt x="21761" y="1"/>
                  <a:pt x="6223" y="19645"/>
                  <a:pt x="0" y="30534"/>
                </a:cubicBezTo>
                <a:lnTo>
                  <a:pt x="0" y="103346"/>
                </a:lnTo>
                <a:lnTo>
                  <a:pt x="24065" y="103541"/>
                </a:lnTo>
                <a:lnTo>
                  <a:pt x="139704" y="104386"/>
                </a:lnTo>
                <a:lnTo>
                  <a:pt x="171118" y="104614"/>
                </a:lnTo>
                <a:lnTo>
                  <a:pt x="236483" y="105102"/>
                </a:lnTo>
                <a:lnTo>
                  <a:pt x="284547" y="105460"/>
                </a:lnTo>
                <a:lnTo>
                  <a:pt x="284547" y="19543"/>
                </a:lnTo>
                <a:cubicBezTo>
                  <a:pt x="281848" y="18730"/>
                  <a:pt x="279051" y="18242"/>
                  <a:pt x="276222" y="18144"/>
                </a:cubicBezTo>
                <a:cubicBezTo>
                  <a:pt x="275604" y="18112"/>
                  <a:pt x="274986" y="18112"/>
                  <a:pt x="274401" y="18112"/>
                </a:cubicBezTo>
                <a:cubicBezTo>
                  <a:pt x="273913" y="18144"/>
                  <a:pt x="273425" y="18144"/>
                  <a:pt x="272970" y="18177"/>
                </a:cubicBezTo>
                <a:cubicBezTo>
                  <a:pt x="272710" y="18177"/>
                  <a:pt x="272417" y="18209"/>
                  <a:pt x="272157" y="18209"/>
                </a:cubicBezTo>
                <a:cubicBezTo>
                  <a:pt x="271897" y="18242"/>
                  <a:pt x="271604" y="18275"/>
                  <a:pt x="271344" y="18275"/>
                </a:cubicBezTo>
                <a:cubicBezTo>
                  <a:pt x="270758" y="18340"/>
                  <a:pt x="270141" y="18405"/>
                  <a:pt x="269523" y="18502"/>
                </a:cubicBezTo>
                <a:cubicBezTo>
                  <a:pt x="266759" y="18892"/>
                  <a:pt x="263994" y="19510"/>
                  <a:pt x="261328" y="20356"/>
                </a:cubicBezTo>
                <a:cubicBezTo>
                  <a:pt x="260482" y="20616"/>
                  <a:pt x="259637" y="20876"/>
                  <a:pt x="258791" y="21201"/>
                </a:cubicBezTo>
                <a:lnTo>
                  <a:pt x="257751" y="21559"/>
                </a:lnTo>
                <a:cubicBezTo>
                  <a:pt x="257393" y="21689"/>
                  <a:pt x="257035" y="21819"/>
                  <a:pt x="256677" y="21982"/>
                </a:cubicBezTo>
                <a:lnTo>
                  <a:pt x="256255" y="22144"/>
                </a:lnTo>
                <a:lnTo>
                  <a:pt x="256190" y="22177"/>
                </a:lnTo>
                <a:cubicBezTo>
                  <a:pt x="255930" y="22274"/>
                  <a:pt x="255669" y="22372"/>
                  <a:pt x="255377" y="22502"/>
                </a:cubicBezTo>
                <a:lnTo>
                  <a:pt x="254694" y="22762"/>
                </a:lnTo>
                <a:cubicBezTo>
                  <a:pt x="254304" y="22925"/>
                  <a:pt x="253946" y="23087"/>
                  <a:pt x="253523" y="23283"/>
                </a:cubicBezTo>
                <a:cubicBezTo>
                  <a:pt x="244873" y="26990"/>
                  <a:pt x="235962" y="32193"/>
                  <a:pt x="226629" y="37233"/>
                </a:cubicBezTo>
                <a:cubicBezTo>
                  <a:pt x="221296" y="40128"/>
                  <a:pt x="215800" y="42924"/>
                  <a:pt x="210142" y="45363"/>
                </a:cubicBezTo>
                <a:lnTo>
                  <a:pt x="209134" y="45754"/>
                </a:lnTo>
                <a:cubicBezTo>
                  <a:pt x="208971" y="45851"/>
                  <a:pt x="208809" y="45916"/>
                  <a:pt x="208613" y="45981"/>
                </a:cubicBezTo>
                <a:lnTo>
                  <a:pt x="208288" y="46111"/>
                </a:lnTo>
                <a:lnTo>
                  <a:pt x="207540" y="46436"/>
                </a:lnTo>
                <a:lnTo>
                  <a:pt x="207410" y="46469"/>
                </a:lnTo>
                <a:cubicBezTo>
                  <a:pt x="207053" y="46599"/>
                  <a:pt x="206695" y="46762"/>
                  <a:pt x="206337" y="46892"/>
                </a:cubicBezTo>
                <a:cubicBezTo>
                  <a:pt x="204581" y="47510"/>
                  <a:pt x="202760" y="48030"/>
                  <a:pt x="200939" y="48388"/>
                </a:cubicBezTo>
                <a:cubicBezTo>
                  <a:pt x="200711" y="48420"/>
                  <a:pt x="200516" y="48453"/>
                  <a:pt x="200321" y="48485"/>
                </a:cubicBezTo>
                <a:cubicBezTo>
                  <a:pt x="200288" y="48518"/>
                  <a:pt x="200256" y="48518"/>
                  <a:pt x="200223" y="48518"/>
                </a:cubicBezTo>
                <a:lnTo>
                  <a:pt x="200028" y="48550"/>
                </a:lnTo>
                <a:cubicBezTo>
                  <a:pt x="199833" y="48583"/>
                  <a:pt x="199638" y="48615"/>
                  <a:pt x="199410" y="48648"/>
                </a:cubicBezTo>
                <a:cubicBezTo>
                  <a:pt x="196817" y="49041"/>
                  <a:pt x="194204" y="49238"/>
                  <a:pt x="191587" y="49238"/>
                </a:cubicBezTo>
                <a:cubicBezTo>
                  <a:pt x="189446" y="49238"/>
                  <a:pt x="187303" y="49106"/>
                  <a:pt x="185167" y="48843"/>
                </a:cubicBezTo>
                <a:cubicBezTo>
                  <a:pt x="184354" y="48745"/>
                  <a:pt x="183508" y="48648"/>
                  <a:pt x="182695" y="48518"/>
                </a:cubicBezTo>
                <a:lnTo>
                  <a:pt x="182208" y="48453"/>
                </a:lnTo>
                <a:lnTo>
                  <a:pt x="181947" y="48420"/>
                </a:lnTo>
                <a:cubicBezTo>
                  <a:pt x="178370" y="47835"/>
                  <a:pt x="174793" y="47054"/>
                  <a:pt x="171313" y="46079"/>
                </a:cubicBezTo>
                <a:lnTo>
                  <a:pt x="171151" y="46046"/>
                </a:lnTo>
                <a:cubicBezTo>
                  <a:pt x="163216" y="43835"/>
                  <a:pt x="154891" y="40713"/>
                  <a:pt x="146241" y="37006"/>
                </a:cubicBezTo>
                <a:cubicBezTo>
                  <a:pt x="145558" y="36713"/>
                  <a:pt x="144875" y="36420"/>
                  <a:pt x="144160" y="36128"/>
                </a:cubicBezTo>
                <a:cubicBezTo>
                  <a:pt x="142208" y="35250"/>
                  <a:pt x="140225" y="34372"/>
                  <a:pt x="138208" y="33494"/>
                </a:cubicBezTo>
                <a:lnTo>
                  <a:pt x="136192" y="32583"/>
                </a:lnTo>
                <a:cubicBezTo>
                  <a:pt x="120973" y="25656"/>
                  <a:pt x="104941" y="17689"/>
                  <a:pt x="88518" y="10828"/>
                </a:cubicBezTo>
                <a:cubicBezTo>
                  <a:pt x="86730" y="10080"/>
                  <a:pt x="84941" y="9332"/>
                  <a:pt x="83120" y="8616"/>
                </a:cubicBezTo>
                <a:cubicBezTo>
                  <a:pt x="81527" y="7966"/>
                  <a:pt x="79901" y="7348"/>
                  <a:pt x="78275" y="6730"/>
                </a:cubicBezTo>
                <a:cubicBezTo>
                  <a:pt x="77722" y="6502"/>
                  <a:pt x="77169" y="6275"/>
                  <a:pt x="76616" y="6080"/>
                </a:cubicBezTo>
                <a:cubicBezTo>
                  <a:pt x="74795" y="5397"/>
                  <a:pt x="73007" y="4746"/>
                  <a:pt x="71185" y="4096"/>
                </a:cubicBezTo>
                <a:cubicBezTo>
                  <a:pt x="70275" y="3771"/>
                  <a:pt x="69364" y="3478"/>
                  <a:pt x="68454" y="3185"/>
                </a:cubicBezTo>
                <a:lnTo>
                  <a:pt x="67348" y="2860"/>
                </a:lnTo>
                <a:lnTo>
                  <a:pt x="66730" y="2665"/>
                </a:lnTo>
                <a:cubicBezTo>
                  <a:pt x="64909" y="2145"/>
                  <a:pt x="63088" y="1690"/>
                  <a:pt x="61365" y="1332"/>
                </a:cubicBezTo>
                <a:lnTo>
                  <a:pt x="60909" y="1234"/>
                </a:lnTo>
                <a:lnTo>
                  <a:pt x="59804" y="1039"/>
                </a:lnTo>
                <a:cubicBezTo>
                  <a:pt x="55937" y="327"/>
                  <a:pt x="52266" y="1"/>
                  <a:pt x="487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7" name="Google Shape;1097;p28"/>
          <p:cNvGrpSpPr/>
          <p:nvPr/>
        </p:nvGrpSpPr>
        <p:grpSpPr>
          <a:xfrm flipH="1">
            <a:off x="519375" y="4298750"/>
            <a:ext cx="7929660" cy="844743"/>
            <a:chOff x="207765" y="2778825"/>
            <a:chExt cx="7929660" cy="844743"/>
          </a:xfrm>
        </p:grpSpPr>
        <p:sp>
          <p:nvSpPr>
            <p:cNvPr id="1098" name="Google Shape;1098;p28"/>
            <p:cNvSpPr/>
            <p:nvPr/>
          </p:nvSpPr>
          <p:spPr>
            <a:xfrm>
              <a:off x="4638100" y="2778825"/>
              <a:ext cx="3499325" cy="510400"/>
            </a:xfrm>
            <a:custGeom>
              <a:avLst/>
              <a:gdLst/>
              <a:ahLst/>
              <a:cxnLst/>
              <a:rect l="l" t="t" r="r" b="b"/>
              <a:pathLst>
                <a:path w="139973" h="20416" extrusionOk="0">
                  <a:moveTo>
                    <a:pt x="139942" y="0"/>
                  </a:moveTo>
                  <a:lnTo>
                    <a:pt x="139942" y="11"/>
                  </a:lnTo>
                  <a:lnTo>
                    <a:pt x="139942" y="11"/>
                  </a:lnTo>
                  <a:cubicBezTo>
                    <a:pt x="139952" y="8"/>
                    <a:pt x="139963" y="4"/>
                    <a:pt x="139973" y="0"/>
                  </a:cubicBezTo>
                  <a:close/>
                  <a:moveTo>
                    <a:pt x="139942" y="11"/>
                  </a:moveTo>
                  <a:cubicBezTo>
                    <a:pt x="139435" y="192"/>
                    <a:pt x="138899" y="429"/>
                    <a:pt x="138423" y="608"/>
                  </a:cubicBezTo>
                  <a:cubicBezTo>
                    <a:pt x="132161" y="2918"/>
                    <a:pt x="125808" y="5107"/>
                    <a:pt x="119395" y="6931"/>
                  </a:cubicBezTo>
                  <a:cubicBezTo>
                    <a:pt x="112921" y="8693"/>
                    <a:pt x="106477" y="10365"/>
                    <a:pt x="99881" y="11703"/>
                  </a:cubicBezTo>
                  <a:cubicBezTo>
                    <a:pt x="93346" y="13040"/>
                    <a:pt x="86750" y="14256"/>
                    <a:pt x="80124" y="15198"/>
                  </a:cubicBezTo>
                  <a:cubicBezTo>
                    <a:pt x="73528" y="16140"/>
                    <a:pt x="66871" y="16991"/>
                    <a:pt x="60184" y="17630"/>
                  </a:cubicBezTo>
                  <a:cubicBezTo>
                    <a:pt x="53527" y="18238"/>
                    <a:pt x="46840" y="18754"/>
                    <a:pt x="40153" y="19119"/>
                  </a:cubicBezTo>
                  <a:cubicBezTo>
                    <a:pt x="38481" y="19210"/>
                    <a:pt x="36810" y="19271"/>
                    <a:pt x="35138" y="19332"/>
                  </a:cubicBezTo>
                  <a:cubicBezTo>
                    <a:pt x="33466" y="19423"/>
                    <a:pt x="31794" y="19454"/>
                    <a:pt x="30123" y="19514"/>
                  </a:cubicBezTo>
                  <a:lnTo>
                    <a:pt x="25107" y="19636"/>
                  </a:lnTo>
                  <a:lnTo>
                    <a:pt x="20092" y="19727"/>
                  </a:lnTo>
                  <a:cubicBezTo>
                    <a:pt x="18945" y="19738"/>
                    <a:pt x="17797" y="19743"/>
                    <a:pt x="16648" y="19743"/>
                  </a:cubicBezTo>
                  <a:cubicBezTo>
                    <a:pt x="11101" y="19743"/>
                    <a:pt x="5540" y="19625"/>
                    <a:pt x="1" y="19423"/>
                  </a:cubicBezTo>
                  <a:lnTo>
                    <a:pt x="1" y="19423"/>
                  </a:lnTo>
                  <a:cubicBezTo>
                    <a:pt x="3344" y="19727"/>
                    <a:pt x="6688" y="19909"/>
                    <a:pt x="10031" y="20061"/>
                  </a:cubicBezTo>
                  <a:cubicBezTo>
                    <a:pt x="13375" y="20213"/>
                    <a:pt x="16718" y="20274"/>
                    <a:pt x="20092" y="20365"/>
                  </a:cubicBezTo>
                  <a:cubicBezTo>
                    <a:pt x="22051" y="20401"/>
                    <a:pt x="24030" y="20416"/>
                    <a:pt x="26006" y="20416"/>
                  </a:cubicBezTo>
                  <a:cubicBezTo>
                    <a:pt x="27403" y="20416"/>
                    <a:pt x="28799" y="20408"/>
                    <a:pt x="30183" y="20396"/>
                  </a:cubicBezTo>
                  <a:cubicBezTo>
                    <a:pt x="31855" y="20396"/>
                    <a:pt x="33527" y="20365"/>
                    <a:pt x="35199" y="20335"/>
                  </a:cubicBezTo>
                  <a:cubicBezTo>
                    <a:pt x="36870" y="20274"/>
                    <a:pt x="38542" y="20244"/>
                    <a:pt x="40214" y="20183"/>
                  </a:cubicBezTo>
                  <a:cubicBezTo>
                    <a:pt x="46931" y="19940"/>
                    <a:pt x="53619" y="19575"/>
                    <a:pt x="60306" y="18998"/>
                  </a:cubicBezTo>
                  <a:cubicBezTo>
                    <a:pt x="66993" y="18390"/>
                    <a:pt x="73680" y="17660"/>
                    <a:pt x="80336" y="16718"/>
                  </a:cubicBezTo>
                  <a:lnTo>
                    <a:pt x="85291" y="15958"/>
                  </a:lnTo>
                  <a:cubicBezTo>
                    <a:pt x="86963" y="15684"/>
                    <a:pt x="88604" y="15381"/>
                    <a:pt x="90276" y="15137"/>
                  </a:cubicBezTo>
                  <a:lnTo>
                    <a:pt x="92738" y="14712"/>
                  </a:lnTo>
                  <a:lnTo>
                    <a:pt x="95230" y="14225"/>
                  </a:lnTo>
                  <a:lnTo>
                    <a:pt x="97692" y="13709"/>
                  </a:lnTo>
                  <a:cubicBezTo>
                    <a:pt x="98513" y="13557"/>
                    <a:pt x="99334" y="13405"/>
                    <a:pt x="100154" y="13222"/>
                  </a:cubicBezTo>
                  <a:lnTo>
                    <a:pt x="105109" y="12159"/>
                  </a:lnTo>
                  <a:cubicBezTo>
                    <a:pt x="106720" y="11763"/>
                    <a:pt x="108361" y="11368"/>
                    <a:pt x="110003" y="10973"/>
                  </a:cubicBezTo>
                  <a:lnTo>
                    <a:pt x="112434" y="10365"/>
                  </a:lnTo>
                  <a:lnTo>
                    <a:pt x="114866" y="9727"/>
                  </a:lnTo>
                  <a:lnTo>
                    <a:pt x="117298" y="9028"/>
                  </a:lnTo>
                  <a:cubicBezTo>
                    <a:pt x="118088" y="8815"/>
                    <a:pt x="118939" y="8633"/>
                    <a:pt x="119729" y="8359"/>
                  </a:cubicBezTo>
                  <a:lnTo>
                    <a:pt x="124562" y="6870"/>
                  </a:lnTo>
                  <a:cubicBezTo>
                    <a:pt x="124957" y="6748"/>
                    <a:pt x="125352" y="6657"/>
                    <a:pt x="125778" y="6505"/>
                  </a:cubicBezTo>
                  <a:lnTo>
                    <a:pt x="126933" y="6079"/>
                  </a:lnTo>
                  <a:lnTo>
                    <a:pt x="129334" y="5289"/>
                  </a:lnTo>
                  <a:lnTo>
                    <a:pt x="131735" y="4469"/>
                  </a:lnTo>
                  <a:cubicBezTo>
                    <a:pt x="132526" y="4225"/>
                    <a:pt x="133316" y="3921"/>
                    <a:pt x="134076" y="3617"/>
                  </a:cubicBezTo>
                  <a:cubicBezTo>
                    <a:pt x="135657" y="3010"/>
                    <a:pt x="137237" y="2432"/>
                    <a:pt x="138787" y="1794"/>
                  </a:cubicBezTo>
                  <a:lnTo>
                    <a:pt x="139942" y="1338"/>
                  </a:lnTo>
                  <a:lnTo>
                    <a:pt x="139942" y="11"/>
                  </a:lnTo>
                  <a:close/>
                </a:path>
              </a:pathLst>
            </a:custGeom>
            <a:gradFill>
              <a:gsLst>
                <a:gs pos="0">
                  <a:srgbClr val="B7D6FC"/>
                </a:gs>
                <a:gs pos="100000">
                  <a:srgbClr val="4090F0"/>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8"/>
            <p:cNvSpPr/>
            <p:nvPr/>
          </p:nvSpPr>
          <p:spPr>
            <a:xfrm rot="227061">
              <a:off x="214666" y="3086982"/>
              <a:ext cx="4965053" cy="373143"/>
            </a:xfrm>
            <a:custGeom>
              <a:avLst/>
              <a:gdLst/>
              <a:ahLst/>
              <a:cxnLst/>
              <a:rect l="l" t="t" r="r" b="b"/>
              <a:pathLst>
                <a:path w="198606" h="14926" extrusionOk="0">
                  <a:moveTo>
                    <a:pt x="213" y="6529"/>
                  </a:moveTo>
                  <a:cubicBezTo>
                    <a:pt x="142" y="6542"/>
                    <a:pt x="71" y="6554"/>
                    <a:pt x="0" y="6566"/>
                  </a:cubicBezTo>
                  <a:lnTo>
                    <a:pt x="213" y="6566"/>
                  </a:lnTo>
                  <a:lnTo>
                    <a:pt x="213" y="6529"/>
                  </a:lnTo>
                  <a:close/>
                  <a:moveTo>
                    <a:pt x="50730" y="1"/>
                  </a:moveTo>
                  <a:cubicBezTo>
                    <a:pt x="45746" y="62"/>
                    <a:pt x="40761" y="305"/>
                    <a:pt x="35776" y="639"/>
                  </a:cubicBezTo>
                  <a:cubicBezTo>
                    <a:pt x="30821" y="1034"/>
                    <a:pt x="25867" y="1521"/>
                    <a:pt x="20943" y="2159"/>
                  </a:cubicBezTo>
                  <a:cubicBezTo>
                    <a:pt x="13982" y="3071"/>
                    <a:pt x="7052" y="4165"/>
                    <a:pt x="213" y="5533"/>
                  </a:cubicBezTo>
                  <a:lnTo>
                    <a:pt x="213" y="6529"/>
                  </a:lnTo>
                  <a:lnTo>
                    <a:pt x="213" y="6529"/>
                  </a:lnTo>
                  <a:cubicBezTo>
                    <a:pt x="7102" y="5330"/>
                    <a:pt x="13992" y="4339"/>
                    <a:pt x="20912" y="3527"/>
                  </a:cubicBezTo>
                  <a:cubicBezTo>
                    <a:pt x="25836" y="3010"/>
                    <a:pt x="30791" y="2554"/>
                    <a:pt x="35715" y="2220"/>
                  </a:cubicBezTo>
                  <a:cubicBezTo>
                    <a:pt x="40669" y="1916"/>
                    <a:pt x="45594" y="1703"/>
                    <a:pt x="50578" y="1703"/>
                  </a:cubicBezTo>
                  <a:cubicBezTo>
                    <a:pt x="51825" y="1703"/>
                    <a:pt x="53041" y="1703"/>
                    <a:pt x="54287" y="1764"/>
                  </a:cubicBezTo>
                  <a:lnTo>
                    <a:pt x="56171" y="1764"/>
                  </a:lnTo>
                  <a:lnTo>
                    <a:pt x="58025" y="1794"/>
                  </a:lnTo>
                  <a:cubicBezTo>
                    <a:pt x="59272" y="1825"/>
                    <a:pt x="60487" y="1855"/>
                    <a:pt x="61734" y="1916"/>
                  </a:cubicBezTo>
                  <a:lnTo>
                    <a:pt x="65472" y="2098"/>
                  </a:lnTo>
                  <a:cubicBezTo>
                    <a:pt x="66719" y="2129"/>
                    <a:pt x="67934" y="2280"/>
                    <a:pt x="69150" y="2372"/>
                  </a:cubicBezTo>
                  <a:cubicBezTo>
                    <a:pt x="70366" y="2463"/>
                    <a:pt x="71612" y="2554"/>
                    <a:pt x="72828" y="2706"/>
                  </a:cubicBezTo>
                  <a:lnTo>
                    <a:pt x="76536" y="3132"/>
                  </a:lnTo>
                  <a:cubicBezTo>
                    <a:pt x="77752" y="3284"/>
                    <a:pt x="78998" y="3436"/>
                    <a:pt x="80214" y="3587"/>
                  </a:cubicBezTo>
                  <a:cubicBezTo>
                    <a:pt x="90062" y="4803"/>
                    <a:pt x="99850" y="6323"/>
                    <a:pt x="109698" y="7873"/>
                  </a:cubicBezTo>
                  <a:lnTo>
                    <a:pt x="124379" y="10275"/>
                  </a:lnTo>
                  <a:cubicBezTo>
                    <a:pt x="126872" y="10670"/>
                    <a:pt x="129303" y="11065"/>
                    <a:pt x="131765" y="11430"/>
                  </a:cubicBezTo>
                  <a:cubicBezTo>
                    <a:pt x="134227" y="11825"/>
                    <a:pt x="136659" y="12189"/>
                    <a:pt x="139121" y="12554"/>
                  </a:cubicBezTo>
                  <a:lnTo>
                    <a:pt x="142829" y="13071"/>
                  </a:lnTo>
                  <a:lnTo>
                    <a:pt x="146538" y="13527"/>
                  </a:lnTo>
                  <a:cubicBezTo>
                    <a:pt x="147784" y="13679"/>
                    <a:pt x="149000" y="13831"/>
                    <a:pt x="150276" y="13952"/>
                  </a:cubicBezTo>
                  <a:lnTo>
                    <a:pt x="153985" y="14287"/>
                  </a:lnTo>
                  <a:cubicBezTo>
                    <a:pt x="158970" y="14743"/>
                    <a:pt x="163954" y="14925"/>
                    <a:pt x="168939" y="14925"/>
                  </a:cubicBezTo>
                  <a:cubicBezTo>
                    <a:pt x="178879" y="14895"/>
                    <a:pt x="188818" y="13861"/>
                    <a:pt x="198606" y="11946"/>
                  </a:cubicBezTo>
                  <a:lnTo>
                    <a:pt x="198606" y="11946"/>
                  </a:lnTo>
                  <a:lnTo>
                    <a:pt x="191219" y="12949"/>
                  </a:lnTo>
                  <a:lnTo>
                    <a:pt x="183803" y="13679"/>
                  </a:lnTo>
                  <a:cubicBezTo>
                    <a:pt x="181341" y="13800"/>
                    <a:pt x="178879" y="13952"/>
                    <a:pt x="176356" y="14074"/>
                  </a:cubicBezTo>
                  <a:lnTo>
                    <a:pt x="169882" y="14074"/>
                  </a:lnTo>
                  <a:lnTo>
                    <a:pt x="168970" y="14013"/>
                  </a:lnTo>
                  <a:cubicBezTo>
                    <a:pt x="159061" y="13831"/>
                    <a:pt x="149213" y="12615"/>
                    <a:pt x="139395" y="11126"/>
                  </a:cubicBezTo>
                  <a:cubicBezTo>
                    <a:pt x="129607" y="9575"/>
                    <a:pt x="119820" y="7812"/>
                    <a:pt x="110032" y="6141"/>
                  </a:cubicBezTo>
                  <a:cubicBezTo>
                    <a:pt x="107601" y="5746"/>
                    <a:pt x="105139" y="5320"/>
                    <a:pt x="102677" y="4925"/>
                  </a:cubicBezTo>
                  <a:cubicBezTo>
                    <a:pt x="100184" y="4560"/>
                    <a:pt x="97753" y="4135"/>
                    <a:pt x="95291" y="3800"/>
                  </a:cubicBezTo>
                  <a:lnTo>
                    <a:pt x="87904" y="2736"/>
                  </a:lnTo>
                  <a:lnTo>
                    <a:pt x="80518" y="1733"/>
                  </a:lnTo>
                  <a:cubicBezTo>
                    <a:pt x="79242" y="1581"/>
                    <a:pt x="78026" y="1399"/>
                    <a:pt x="76780" y="1277"/>
                  </a:cubicBezTo>
                  <a:lnTo>
                    <a:pt x="73071" y="913"/>
                  </a:lnTo>
                  <a:cubicBezTo>
                    <a:pt x="71795" y="761"/>
                    <a:pt x="70579" y="670"/>
                    <a:pt x="69333" y="609"/>
                  </a:cubicBezTo>
                  <a:cubicBezTo>
                    <a:pt x="68086" y="518"/>
                    <a:pt x="66871" y="366"/>
                    <a:pt x="65624" y="335"/>
                  </a:cubicBezTo>
                  <a:lnTo>
                    <a:pt x="61886" y="153"/>
                  </a:lnTo>
                  <a:cubicBezTo>
                    <a:pt x="60639" y="122"/>
                    <a:pt x="59393" y="62"/>
                    <a:pt x="58177" y="31"/>
                  </a:cubicBezTo>
                  <a:lnTo>
                    <a:pt x="56293" y="1"/>
                  </a:lnTo>
                  <a:close/>
                </a:path>
              </a:pathLst>
            </a:custGeom>
            <a:gradFill>
              <a:gsLst>
                <a:gs pos="0">
                  <a:srgbClr val="B7D6FC"/>
                </a:gs>
                <a:gs pos="100000">
                  <a:srgbClr val="4090F0"/>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28"/>
          <p:cNvSpPr/>
          <p:nvPr/>
        </p:nvSpPr>
        <p:spPr>
          <a:xfrm flipH="1">
            <a:off x="6059775" y="2321600"/>
            <a:ext cx="1274000" cy="375450"/>
          </a:xfrm>
          <a:custGeom>
            <a:avLst/>
            <a:gdLst/>
            <a:ahLst/>
            <a:cxnLst/>
            <a:rect l="l" t="t" r="r" b="b"/>
            <a:pathLst>
              <a:path w="50960" h="15018" extrusionOk="0">
                <a:moveTo>
                  <a:pt x="16949" y="1"/>
                </a:moveTo>
                <a:cubicBezTo>
                  <a:pt x="8438" y="1"/>
                  <a:pt x="7058" y="9326"/>
                  <a:pt x="7058" y="9326"/>
                </a:cubicBezTo>
                <a:cubicBezTo>
                  <a:pt x="7058" y="9326"/>
                  <a:pt x="6089" y="7764"/>
                  <a:pt x="3201" y="7764"/>
                </a:cubicBezTo>
                <a:cubicBezTo>
                  <a:pt x="3143" y="7764"/>
                  <a:pt x="3084" y="7764"/>
                  <a:pt x="3025" y="7765"/>
                </a:cubicBezTo>
                <a:cubicBezTo>
                  <a:pt x="33" y="7863"/>
                  <a:pt x="1" y="14107"/>
                  <a:pt x="456" y="14562"/>
                </a:cubicBezTo>
                <a:cubicBezTo>
                  <a:pt x="767" y="14892"/>
                  <a:pt x="4988" y="15017"/>
                  <a:pt x="10846" y="15017"/>
                </a:cubicBezTo>
                <a:cubicBezTo>
                  <a:pt x="25194" y="15017"/>
                  <a:pt x="49369" y="14267"/>
                  <a:pt x="50016" y="13944"/>
                </a:cubicBezTo>
                <a:cubicBezTo>
                  <a:pt x="50959" y="13521"/>
                  <a:pt x="50406" y="10757"/>
                  <a:pt x="45984" y="8481"/>
                </a:cubicBezTo>
                <a:cubicBezTo>
                  <a:pt x="44978" y="7964"/>
                  <a:pt x="44005" y="7764"/>
                  <a:pt x="43101" y="7764"/>
                </a:cubicBezTo>
                <a:cubicBezTo>
                  <a:pt x="40028" y="7764"/>
                  <a:pt x="37756" y="10074"/>
                  <a:pt x="37756" y="10074"/>
                </a:cubicBezTo>
                <a:cubicBezTo>
                  <a:pt x="37756" y="10074"/>
                  <a:pt x="37789" y="6887"/>
                  <a:pt x="33886" y="5912"/>
                </a:cubicBezTo>
                <a:cubicBezTo>
                  <a:pt x="33465" y="5803"/>
                  <a:pt x="33062" y="5754"/>
                  <a:pt x="32678" y="5754"/>
                </a:cubicBezTo>
                <a:cubicBezTo>
                  <a:pt x="29512" y="5754"/>
                  <a:pt x="27675" y="9066"/>
                  <a:pt x="27675" y="9066"/>
                </a:cubicBezTo>
                <a:cubicBezTo>
                  <a:pt x="27675" y="9066"/>
                  <a:pt x="26927" y="611"/>
                  <a:pt x="17724" y="26"/>
                </a:cubicBezTo>
                <a:cubicBezTo>
                  <a:pt x="17459" y="9"/>
                  <a:pt x="17201" y="1"/>
                  <a:pt x="169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flipH="1">
            <a:off x="-74" y="1301900"/>
            <a:ext cx="1239898" cy="539160"/>
          </a:xfrm>
          <a:custGeom>
            <a:avLst/>
            <a:gdLst/>
            <a:ahLst/>
            <a:cxnLst/>
            <a:rect l="l" t="t" r="r" b="b"/>
            <a:pathLst>
              <a:path w="59219" h="25754" extrusionOk="0">
                <a:moveTo>
                  <a:pt x="24736" y="0"/>
                </a:moveTo>
                <a:cubicBezTo>
                  <a:pt x="24516" y="0"/>
                  <a:pt x="24292" y="6"/>
                  <a:pt x="24065" y="18"/>
                </a:cubicBezTo>
                <a:cubicBezTo>
                  <a:pt x="14179" y="506"/>
                  <a:pt x="12781" y="12213"/>
                  <a:pt x="12781" y="12213"/>
                </a:cubicBezTo>
                <a:cubicBezTo>
                  <a:pt x="11965" y="11540"/>
                  <a:pt x="10970" y="11200"/>
                  <a:pt x="9965" y="11200"/>
                </a:cubicBezTo>
                <a:cubicBezTo>
                  <a:pt x="9367" y="11200"/>
                  <a:pt x="8765" y="11320"/>
                  <a:pt x="8195" y="11563"/>
                </a:cubicBezTo>
                <a:cubicBezTo>
                  <a:pt x="5496" y="12636"/>
                  <a:pt x="5236" y="17026"/>
                  <a:pt x="5236" y="17026"/>
                </a:cubicBezTo>
                <a:cubicBezTo>
                  <a:pt x="5236" y="17026"/>
                  <a:pt x="4568" y="16395"/>
                  <a:pt x="3372" y="16395"/>
                </a:cubicBezTo>
                <a:cubicBezTo>
                  <a:pt x="2984" y="16395"/>
                  <a:pt x="2542" y="16461"/>
                  <a:pt x="2049" y="16636"/>
                </a:cubicBezTo>
                <a:cubicBezTo>
                  <a:pt x="1" y="17319"/>
                  <a:pt x="98" y="21351"/>
                  <a:pt x="131" y="22554"/>
                </a:cubicBezTo>
                <a:cubicBezTo>
                  <a:pt x="131" y="23010"/>
                  <a:pt x="3805" y="25546"/>
                  <a:pt x="12423" y="25741"/>
                </a:cubicBezTo>
                <a:cubicBezTo>
                  <a:pt x="12848" y="25749"/>
                  <a:pt x="13261" y="25753"/>
                  <a:pt x="13662" y="25753"/>
                </a:cubicBezTo>
                <a:cubicBezTo>
                  <a:pt x="21367" y="25753"/>
                  <a:pt x="24733" y="24343"/>
                  <a:pt x="25073" y="24343"/>
                </a:cubicBezTo>
                <a:cubicBezTo>
                  <a:pt x="27772" y="24896"/>
                  <a:pt x="30536" y="25221"/>
                  <a:pt x="33301" y="25286"/>
                </a:cubicBezTo>
                <a:cubicBezTo>
                  <a:pt x="33776" y="25304"/>
                  <a:pt x="34241" y="25312"/>
                  <a:pt x="34694" y="25312"/>
                </a:cubicBezTo>
                <a:cubicBezTo>
                  <a:pt x="39938" y="25312"/>
                  <a:pt x="43581" y="24182"/>
                  <a:pt x="44000" y="23823"/>
                </a:cubicBezTo>
                <a:cubicBezTo>
                  <a:pt x="44069" y="23763"/>
                  <a:pt x="44168" y="23738"/>
                  <a:pt x="44306" y="23738"/>
                </a:cubicBezTo>
                <a:cubicBezTo>
                  <a:pt x="45077" y="23738"/>
                  <a:pt x="47038" y="24535"/>
                  <a:pt x="51479" y="24701"/>
                </a:cubicBezTo>
                <a:cubicBezTo>
                  <a:pt x="51609" y="24702"/>
                  <a:pt x="51739" y="24703"/>
                  <a:pt x="51868" y="24703"/>
                </a:cubicBezTo>
                <a:cubicBezTo>
                  <a:pt x="54340" y="24703"/>
                  <a:pt x="56809" y="24408"/>
                  <a:pt x="59219" y="23790"/>
                </a:cubicBezTo>
                <a:lnTo>
                  <a:pt x="59219" y="12538"/>
                </a:lnTo>
                <a:cubicBezTo>
                  <a:pt x="58796" y="12213"/>
                  <a:pt x="58276" y="12018"/>
                  <a:pt x="57723" y="11953"/>
                </a:cubicBezTo>
                <a:cubicBezTo>
                  <a:pt x="57594" y="11941"/>
                  <a:pt x="57464" y="11935"/>
                  <a:pt x="57332" y="11935"/>
                </a:cubicBezTo>
                <a:cubicBezTo>
                  <a:pt x="54223" y="11935"/>
                  <a:pt x="50243" y="15107"/>
                  <a:pt x="50243" y="15107"/>
                </a:cubicBezTo>
                <a:cubicBezTo>
                  <a:pt x="50243" y="15107"/>
                  <a:pt x="48780" y="7335"/>
                  <a:pt x="44097" y="6490"/>
                </a:cubicBezTo>
                <a:cubicBezTo>
                  <a:pt x="43726" y="6423"/>
                  <a:pt x="43370" y="6392"/>
                  <a:pt x="43029" y="6392"/>
                </a:cubicBezTo>
                <a:cubicBezTo>
                  <a:pt x="39073" y="6392"/>
                  <a:pt x="37170" y="10555"/>
                  <a:pt x="37170" y="10555"/>
                </a:cubicBezTo>
                <a:cubicBezTo>
                  <a:pt x="37170" y="10555"/>
                  <a:pt x="34097" y="0"/>
                  <a:pt x="247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2" name="Google Shape;1102;p28"/>
          <p:cNvGrpSpPr/>
          <p:nvPr/>
        </p:nvGrpSpPr>
        <p:grpSpPr>
          <a:xfrm rot="9519883" flipH="1">
            <a:off x="7021970" y="4140957"/>
            <a:ext cx="586173" cy="233154"/>
            <a:chOff x="4881050" y="4329375"/>
            <a:chExt cx="334375" cy="133000"/>
          </a:xfrm>
        </p:grpSpPr>
        <p:sp>
          <p:nvSpPr>
            <p:cNvPr id="1103" name="Google Shape;1103;p28"/>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8"/>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28"/>
          <p:cNvGrpSpPr/>
          <p:nvPr/>
        </p:nvGrpSpPr>
        <p:grpSpPr>
          <a:xfrm rot="9520106" flipH="1">
            <a:off x="4331982" y="4545543"/>
            <a:ext cx="242303" cy="96378"/>
            <a:chOff x="4881050" y="4329375"/>
            <a:chExt cx="334375" cy="133000"/>
          </a:xfrm>
        </p:grpSpPr>
        <p:sp>
          <p:nvSpPr>
            <p:cNvPr id="1106" name="Google Shape;1106;p28"/>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28"/>
          <p:cNvGrpSpPr/>
          <p:nvPr/>
        </p:nvGrpSpPr>
        <p:grpSpPr>
          <a:xfrm rot="-9799545" flipH="1">
            <a:off x="1681224" y="3905271"/>
            <a:ext cx="242277" cy="96367"/>
            <a:chOff x="4881050" y="4329375"/>
            <a:chExt cx="334375" cy="133000"/>
          </a:xfrm>
        </p:grpSpPr>
        <p:sp>
          <p:nvSpPr>
            <p:cNvPr id="1109" name="Google Shape;1109;p28"/>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28"/>
          <p:cNvGrpSpPr/>
          <p:nvPr/>
        </p:nvGrpSpPr>
        <p:grpSpPr>
          <a:xfrm rot="-1153882">
            <a:off x="6082948" y="4162702"/>
            <a:ext cx="494181" cy="235387"/>
            <a:chOff x="2194075" y="1484650"/>
            <a:chExt cx="908850" cy="324675"/>
          </a:xfrm>
        </p:grpSpPr>
        <p:sp>
          <p:nvSpPr>
            <p:cNvPr id="1112" name="Google Shape;1112;p28"/>
            <p:cNvSpPr/>
            <p:nvPr/>
          </p:nvSpPr>
          <p:spPr>
            <a:xfrm>
              <a:off x="2194075" y="1484650"/>
              <a:ext cx="658100" cy="191500"/>
            </a:xfrm>
            <a:custGeom>
              <a:avLst/>
              <a:gdLst/>
              <a:ahLst/>
              <a:cxnLst/>
              <a:rect l="l" t="t" r="r" b="b"/>
              <a:pathLst>
                <a:path w="26324" h="7660" extrusionOk="0">
                  <a:moveTo>
                    <a:pt x="6554" y="1"/>
                  </a:moveTo>
                  <a:cubicBezTo>
                    <a:pt x="2968" y="1"/>
                    <a:pt x="497" y="605"/>
                    <a:pt x="304" y="1721"/>
                  </a:cubicBezTo>
                  <a:cubicBezTo>
                    <a:pt x="1" y="3454"/>
                    <a:pt x="5533" y="5855"/>
                    <a:pt x="12645" y="7010"/>
                  </a:cubicBezTo>
                  <a:cubicBezTo>
                    <a:pt x="15271" y="7450"/>
                    <a:pt x="17751" y="7659"/>
                    <a:pt x="19846" y="7659"/>
                  </a:cubicBezTo>
                  <a:cubicBezTo>
                    <a:pt x="23401" y="7659"/>
                    <a:pt x="25847" y="7055"/>
                    <a:pt x="26019" y="5946"/>
                  </a:cubicBezTo>
                  <a:cubicBezTo>
                    <a:pt x="26323" y="4183"/>
                    <a:pt x="20791" y="1812"/>
                    <a:pt x="13679" y="627"/>
                  </a:cubicBezTo>
                  <a:cubicBezTo>
                    <a:pt x="11081" y="203"/>
                    <a:pt x="8630" y="1"/>
                    <a:pt x="65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a:off x="2786025" y="1716850"/>
              <a:ext cx="316900" cy="92475"/>
            </a:xfrm>
            <a:custGeom>
              <a:avLst/>
              <a:gdLst/>
              <a:ahLst/>
              <a:cxnLst/>
              <a:rect l="l" t="t" r="r" b="b"/>
              <a:pathLst>
                <a:path w="12676" h="3699" extrusionOk="0">
                  <a:moveTo>
                    <a:pt x="3223" y="0"/>
                  </a:moveTo>
                  <a:cubicBezTo>
                    <a:pt x="1467" y="0"/>
                    <a:pt x="250" y="308"/>
                    <a:pt x="153" y="853"/>
                  </a:cubicBezTo>
                  <a:cubicBezTo>
                    <a:pt x="1" y="1674"/>
                    <a:pt x="2645" y="2859"/>
                    <a:pt x="6080" y="3376"/>
                  </a:cubicBezTo>
                  <a:cubicBezTo>
                    <a:pt x="7361" y="3593"/>
                    <a:pt x="8569" y="3698"/>
                    <a:pt x="9585" y="3698"/>
                  </a:cubicBezTo>
                  <a:cubicBezTo>
                    <a:pt x="11270" y="3698"/>
                    <a:pt x="12429" y="3409"/>
                    <a:pt x="12524" y="2859"/>
                  </a:cubicBezTo>
                  <a:cubicBezTo>
                    <a:pt x="12676" y="2008"/>
                    <a:pt x="10031" y="822"/>
                    <a:pt x="6597" y="306"/>
                  </a:cubicBezTo>
                  <a:cubicBezTo>
                    <a:pt x="5371" y="98"/>
                    <a:pt x="4212" y="0"/>
                    <a:pt x="32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a:off x="2551225" y="1739825"/>
              <a:ext cx="158850" cy="46125"/>
            </a:xfrm>
            <a:custGeom>
              <a:avLst/>
              <a:gdLst/>
              <a:ahLst/>
              <a:cxnLst/>
              <a:rect l="l" t="t" r="r" b="b"/>
              <a:pathLst>
                <a:path w="6354" h="1845" extrusionOk="0">
                  <a:moveTo>
                    <a:pt x="1604" y="1"/>
                  </a:moveTo>
                  <a:cubicBezTo>
                    <a:pt x="724" y="1"/>
                    <a:pt x="120" y="148"/>
                    <a:pt x="61" y="420"/>
                  </a:cubicBezTo>
                  <a:cubicBezTo>
                    <a:pt x="1" y="815"/>
                    <a:pt x="1338" y="1393"/>
                    <a:pt x="3040" y="1697"/>
                  </a:cubicBezTo>
                  <a:cubicBezTo>
                    <a:pt x="3665" y="1797"/>
                    <a:pt x="4256" y="1844"/>
                    <a:pt x="4758" y="1844"/>
                  </a:cubicBezTo>
                  <a:cubicBezTo>
                    <a:pt x="5625" y="1844"/>
                    <a:pt x="6224" y="1704"/>
                    <a:pt x="6262" y="1454"/>
                  </a:cubicBezTo>
                  <a:cubicBezTo>
                    <a:pt x="6353" y="1028"/>
                    <a:pt x="5016" y="451"/>
                    <a:pt x="3314" y="147"/>
                  </a:cubicBezTo>
                  <a:cubicBezTo>
                    <a:pt x="2688" y="48"/>
                    <a:pt x="2102" y="1"/>
                    <a:pt x="16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28"/>
          <p:cNvGrpSpPr/>
          <p:nvPr/>
        </p:nvGrpSpPr>
        <p:grpSpPr>
          <a:xfrm rot="2100342">
            <a:off x="748510" y="4257963"/>
            <a:ext cx="836985" cy="572678"/>
            <a:chOff x="796650" y="3178850"/>
            <a:chExt cx="1626501" cy="1112877"/>
          </a:xfrm>
        </p:grpSpPr>
        <p:sp>
          <p:nvSpPr>
            <p:cNvPr id="1116" name="Google Shape;1116;p28"/>
            <p:cNvSpPr/>
            <p:nvPr/>
          </p:nvSpPr>
          <p:spPr>
            <a:xfrm>
              <a:off x="1795571" y="3178850"/>
              <a:ext cx="627580" cy="539449"/>
            </a:xfrm>
            <a:custGeom>
              <a:avLst/>
              <a:gdLst/>
              <a:ahLst/>
              <a:cxnLst/>
              <a:rect l="l" t="t" r="r" b="b"/>
              <a:pathLst>
                <a:path w="22310" h="19177" extrusionOk="0">
                  <a:moveTo>
                    <a:pt x="12871" y="1"/>
                  </a:moveTo>
                  <a:cubicBezTo>
                    <a:pt x="10786" y="1"/>
                    <a:pt x="8717" y="1332"/>
                    <a:pt x="6472" y="2721"/>
                  </a:cubicBezTo>
                  <a:cubicBezTo>
                    <a:pt x="5301" y="3437"/>
                    <a:pt x="4066" y="3989"/>
                    <a:pt x="2732" y="4380"/>
                  </a:cubicBezTo>
                  <a:cubicBezTo>
                    <a:pt x="1913" y="4592"/>
                    <a:pt x="1263" y="4649"/>
                    <a:pt x="803" y="4649"/>
                  </a:cubicBezTo>
                  <a:cubicBezTo>
                    <a:pt x="278" y="4649"/>
                    <a:pt x="1" y="4575"/>
                    <a:pt x="1" y="4575"/>
                  </a:cubicBezTo>
                  <a:lnTo>
                    <a:pt x="1" y="4575"/>
                  </a:lnTo>
                  <a:lnTo>
                    <a:pt x="1041" y="6363"/>
                  </a:lnTo>
                  <a:cubicBezTo>
                    <a:pt x="1041" y="6363"/>
                    <a:pt x="1123" y="6367"/>
                    <a:pt x="1269" y="6367"/>
                  </a:cubicBezTo>
                  <a:cubicBezTo>
                    <a:pt x="2084" y="6367"/>
                    <a:pt x="4889" y="6250"/>
                    <a:pt x="6407" y="4705"/>
                  </a:cubicBezTo>
                  <a:cubicBezTo>
                    <a:pt x="7497" y="3575"/>
                    <a:pt x="9747" y="1950"/>
                    <a:pt x="11963" y="1950"/>
                  </a:cubicBezTo>
                  <a:cubicBezTo>
                    <a:pt x="13384" y="1950"/>
                    <a:pt x="14791" y="2617"/>
                    <a:pt x="15870" y="4510"/>
                  </a:cubicBezTo>
                  <a:cubicBezTo>
                    <a:pt x="18667" y="9323"/>
                    <a:pt x="17073" y="14038"/>
                    <a:pt x="13236" y="14949"/>
                  </a:cubicBezTo>
                  <a:cubicBezTo>
                    <a:pt x="10992" y="15469"/>
                    <a:pt x="8878" y="16444"/>
                    <a:pt x="6992" y="17810"/>
                  </a:cubicBezTo>
                  <a:lnTo>
                    <a:pt x="7545" y="19176"/>
                  </a:lnTo>
                  <a:cubicBezTo>
                    <a:pt x="7545" y="19176"/>
                    <a:pt x="8098" y="18818"/>
                    <a:pt x="9008" y="18331"/>
                  </a:cubicBezTo>
                  <a:cubicBezTo>
                    <a:pt x="10472" y="17583"/>
                    <a:pt x="12716" y="16542"/>
                    <a:pt x="14797" y="16282"/>
                  </a:cubicBezTo>
                  <a:cubicBezTo>
                    <a:pt x="18244" y="15827"/>
                    <a:pt x="22309" y="9030"/>
                    <a:pt x="18179" y="3437"/>
                  </a:cubicBezTo>
                  <a:cubicBezTo>
                    <a:pt x="16326" y="907"/>
                    <a:pt x="14593" y="1"/>
                    <a:pt x="1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a:off x="1795571" y="3207627"/>
              <a:ext cx="544315" cy="510672"/>
            </a:xfrm>
            <a:custGeom>
              <a:avLst/>
              <a:gdLst/>
              <a:ahLst/>
              <a:cxnLst/>
              <a:rect l="l" t="t" r="r" b="b"/>
              <a:pathLst>
                <a:path w="19350" h="18154" extrusionOk="0">
                  <a:moveTo>
                    <a:pt x="11812" y="0"/>
                  </a:moveTo>
                  <a:cubicBezTo>
                    <a:pt x="9571" y="0"/>
                    <a:pt x="4407" y="3882"/>
                    <a:pt x="3740" y="4072"/>
                  </a:cubicBezTo>
                  <a:cubicBezTo>
                    <a:pt x="3705" y="4082"/>
                    <a:pt x="3669" y="4086"/>
                    <a:pt x="3633" y="4086"/>
                  </a:cubicBezTo>
                  <a:cubicBezTo>
                    <a:pt x="3307" y="4086"/>
                    <a:pt x="2967" y="3708"/>
                    <a:pt x="2732" y="3357"/>
                  </a:cubicBezTo>
                  <a:cubicBezTo>
                    <a:pt x="1913" y="3569"/>
                    <a:pt x="1263" y="3626"/>
                    <a:pt x="803" y="3626"/>
                  </a:cubicBezTo>
                  <a:cubicBezTo>
                    <a:pt x="278" y="3626"/>
                    <a:pt x="1" y="3552"/>
                    <a:pt x="1" y="3552"/>
                  </a:cubicBezTo>
                  <a:lnTo>
                    <a:pt x="1" y="3552"/>
                  </a:lnTo>
                  <a:lnTo>
                    <a:pt x="1041" y="5340"/>
                  </a:lnTo>
                  <a:cubicBezTo>
                    <a:pt x="1041" y="5340"/>
                    <a:pt x="1123" y="5344"/>
                    <a:pt x="1269" y="5344"/>
                  </a:cubicBezTo>
                  <a:cubicBezTo>
                    <a:pt x="2084" y="5344"/>
                    <a:pt x="4889" y="5227"/>
                    <a:pt x="6407" y="3682"/>
                  </a:cubicBezTo>
                  <a:cubicBezTo>
                    <a:pt x="7497" y="2552"/>
                    <a:pt x="9747" y="927"/>
                    <a:pt x="11963" y="927"/>
                  </a:cubicBezTo>
                  <a:cubicBezTo>
                    <a:pt x="13384" y="927"/>
                    <a:pt x="14791" y="1594"/>
                    <a:pt x="15870" y="3487"/>
                  </a:cubicBezTo>
                  <a:cubicBezTo>
                    <a:pt x="18667" y="8300"/>
                    <a:pt x="17073" y="13015"/>
                    <a:pt x="13236" y="13926"/>
                  </a:cubicBezTo>
                  <a:cubicBezTo>
                    <a:pt x="10992" y="14446"/>
                    <a:pt x="8878" y="15421"/>
                    <a:pt x="6992" y="16787"/>
                  </a:cubicBezTo>
                  <a:lnTo>
                    <a:pt x="7545" y="18153"/>
                  </a:lnTo>
                  <a:cubicBezTo>
                    <a:pt x="7545" y="18153"/>
                    <a:pt x="8098" y="17795"/>
                    <a:pt x="9008" y="17308"/>
                  </a:cubicBezTo>
                  <a:cubicBezTo>
                    <a:pt x="8943" y="17210"/>
                    <a:pt x="8911" y="17080"/>
                    <a:pt x="8846" y="16982"/>
                  </a:cubicBezTo>
                  <a:cubicBezTo>
                    <a:pt x="8391" y="16039"/>
                    <a:pt x="10732" y="15259"/>
                    <a:pt x="12651" y="14673"/>
                  </a:cubicBezTo>
                  <a:cubicBezTo>
                    <a:pt x="14569" y="14056"/>
                    <a:pt x="16813" y="14218"/>
                    <a:pt x="18081" y="9470"/>
                  </a:cubicBezTo>
                  <a:cubicBezTo>
                    <a:pt x="19350" y="4690"/>
                    <a:pt x="15805" y="332"/>
                    <a:pt x="11968" y="7"/>
                  </a:cubicBezTo>
                  <a:cubicBezTo>
                    <a:pt x="11917" y="3"/>
                    <a:pt x="11865" y="0"/>
                    <a:pt x="1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a:off x="796650" y="3631348"/>
              <a:ext cx="311962" cy="660380"/>
            </a:xfrm>
            <a:custGeom>
              <a:avLst/>
              <a:gdLst/>
              <a:ahLst/>
              <a:cxnLst/>
              <a:rect l="l" t="t" r="r" b="b"/>
              <a:pathLst>
                <a:path w="11090" h="23476" extrusionOk="0">
                  <a:moveTo>
                    <a:pt x="7317" y="1"/>
                  </a:moveTo>
                  <a:cubicBezTo>
                    <a:pt x="7317" y="1"/>
                    <a:pt x="6309" y="98"/>
                    <a:pt x="4813" y="1789"/>
                  </a:cubicBezTo>
                  <a:cubicBezTo>
                    <a:pt x="4163" y="2537"/>
                    <a:pt x="3577" y="3318"/>
                    <a:pt x="3057" y="4163"/>
                  </a:cubicBezTo>
                  <a:cubicBezTo>
                    <a:pt x="618" y="8131"/>
                    <a:pt x="1821" y="10537"/>
                    <a:pt x="2472" y="13822"/>
                  </a:cubicBezTo>
                  <a:cubicBezTo>
                    <a:pt x="3122" y="17139"/>
                    <a:pt x="0" y="20976"/>
                    <a:pt x="2081" y="22569"/>
                  </a:cubicBezTo>
                  <a:cubicBezTo>
                    <a:pt x="2860" y="23175"/>
                    <a:pt x="3743" y="23475"/>
                    <a:pt x="4597" y="23475"/>
                  </a:cubicBezTo>
                  <a:cubicBezTo>
                    <a:pt x="5988" y="23475"/>
                    <a:pt x="7302" y="22678"/>
                    <a:pt x="7967" y="21106"/>
                  </a:cubicBezTo>
                  <a:cubicBezTo>
                    <a:pt x="8423" y="20065"/>
                    <a:pt x="8976" y="19057"/>
                    <a:pt x="9626" y="18114"/>
                  </a:cubicBezTo>
                  <a:cubicBezTo>
                    <a:pt x="10406" y="16878"/>
                    <a:pt x="11089" y="16065"/>
                    <a:pt x="11089" y="16065"/>
                  </a:cubicBezTo>
                  <a:lnTo>
                    <a:pt x="10146" y="15155"/>
                  </a:lnTo>
                  <a:cubicBezTo>
                    <a:pt x="8813" y="16683"/>
                    <a:pt x="7545" y="18277"/>
                    <a:pt x="6439" y="20000"/>
                  </a:cubicBezTo>
                  <a:cubicBezTo>
                    <a:pt x="5803" y="20959"/>
                    <a:pt x="5217" y="21376"/>
                    <a:pt x="4762" y="21376"/>
                  </a:cubicBezTo>
                  <a:cubicBezTo>
                    <a:pt x="3843" y="21376"/>
                    <a:pt x="3456" y="19682"/>
                    <a:pt x="4260" y="17334"/>
                  </a:cubicBezTo>
                  <a:cubicBezTo>
                    <a:pt x="5463" y="13822"/>
                    <a:pt x="3935" y="12391"/>
                    <a:pt x="3610" y="8618"/>
                  </a:cubicBezTo>
                  <a:cubicBezTo>
                    <a:pt x="3252" y="4846"/>
                    <a:pt x="7642" y="1789"/>
                    <a:pt x="7642" y="1789"/>
                  </a:cubicBezTo>
                  <a:lnTo>
                    <a:pt x="73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a:off x="862502" y="3631348"/>
              <a:ext cx="246109" cy="630281"/>
            </a:xfrm>
            <a:custGeom>
              <a:avLst/>
              <a:gdLst/>
              <a:ahLst/>
              <a:cxnLst/>
              <a:rect l="l" t="t" r="r" b="b"/>
              <a:pathLst>
                <a:path w="8749" h="22406" extrusionOk="0">
                  <a:moveTo>
                    <a:pt x="4944" y="1"/>
                  </a:moveTo>
                  <a:cubicBezTo>
                    <a:pt x="4944" y="1"/>
                    <a:pt x="3968" y="98"/>
                    <a:pt x="2472" y="1789"/>
                  </a:cubicBezTo>
                  <a:cubicBezTo>
                    <a:pt x="2700" y="2245"/>
                    <a:pt x="2927" y="2732"/>
                    <a:pt x="2830" y="2797"/>
                  </a:cubicBezTo>
                  <a:cubicBezTo>
                    <a:pt x="1269" y="4196"/>
                    <a:pt x="358" y="6179"/>
                    <a:pt x="358" y="8228"/>
                  </a:cubicBezTo>
                  <a:cubicBezTo>
                    <a:pt x="326" y="11708"/>
                    <a:pt x="1919" y="13041"/>
                    <a:pt x="1334" y="15513"/>
                  </a:cubicBezTo>
                  <a:cubicBezTo>
                    <a:pt x="716" y="17984"/>
                    <a:pt x="1" y="21854"/>
                    <a:pt x="2277" y="22374"/>
                  </a:cubicBezTo>
                  <a:cubicBezTo>
                    <a:pt x="2375" y="22395"/>
                    <a:pt x="2471" y="22405"/>
                    <a:pt x="2567" y="22405"/>
                  </a:cubicBezTo>
                  <a:cubicBezTo>
                    <a:pt x="4634" y="22405"/>
                    <a:pt x="6063" y="17682"/>
                    <a:pt x="6536" y="17682"/>
                  </a:cubicBezTo>
                  <a:cubicBezTo>
                    <a:pt x="6548" y="17682"/>
                    <a:pt x="6559" y="17685"/>
                    <a:pt x="6569" y="17691"/>
                  </a:cubicBezTo>
                  <a:cubicBezTo>
                    <a:pt x="6732" y="17789"/>
                    <a:pt x="6992" y="17951"/>
                    <a:pt x="7285" y="18114"/>
                  </a:cubicBezTo>
                  <a:cubicBezTo>
                    <a:pt x="8065" y="16878"/>
                    <a:pt x="8748" y="16065"/>
                    <a:pt x="8748" y="16065"/>
                  </a:cubicBezTo>
                  <a:lnTo>
                    <a:pt x="7805" y="15155"/>
                  </a:lnTo>
                  <a:cubicBezTo>
                    <a:pt x="6439" y="16683"/>
                    <a:pt x="5204" y="18277"/>
                    <a:pt x="4098" y="20000"/>
                  </a:cubicBezTo>
                  <a:cubicBezTo>
                    <a:pt x="3462" y="20959"/>
                    <a:pt x="2876" y="21376"/>
                    <a:pt x="2421" y="21376"/>
                  </a:cubicBezTo>
                  <a:cubicBezTo>
                    <a:pt x="1502" y="21376"/>
                    <a:pt x="1115" y="19682"/>
                    <a:pt x="1919" y="17334"/>
                  </a:cubicBezTo>
                  <a:cubicBezTo>
                    <a:pt x="3090" y="13822"/>
                    <a:pt x="1594" y="12391"/>
                    <a:pt x="1236" y="8618"/>
                  </a:cubicBezTo>
                  <a:cubicBezTo>
                    <a:pt x="911" y="4846"/>
                    <a:pt x="5301" y="1789"/>
                    <a:pt x="5301" y="1789"/>
                  </a:cubicBez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a:off x="937918" y="3258345"/>
              <a:ext cx="1091866" cy="856952"/>
            </a:xfrm>
            <a:custGeom>
              <a:avLst/>
              <a:gdLst/>
              <a:ahLst/>
              <a:cxnLst/>
              <a:rect l="l" t="t" r="r" b="b"/>
              <a:pathLst>
                <a:path w="38815" h="30464" extrusionOk="0">
                  <a:moveTo>
                    <a:pt x="28876" y="1"/>
                  </a:moveTo>
                  <a:cubicBezTo>
                    <a:pt x="27815" y="1"/>
                    <a:pt x="26603" y="578"/>
                    <a:pt x="25514" y="2269"/>
                  </a:cubicBezTo>
                  <a:cubicBezTo>
                    <a:pt x="23771" y="4975"/>
                    <a:pt x="22819" y="6869"/>
                    <a:pt x="20043" y="6869"/>
                  </a:cubicBezTo>
                  <a:cubicBezTo>
                    <a:pt x="19350" y="6869"/>
                    <a:pt x="18542" y="6750"/>
                    <a:pt x="17579" y="6497"/>
                  </a:cubicBezTo>
                  <a:cubicBezTo>
                    <a:pt x="16625" y="6247"/>
                    <a:pt x="15801" y="6137"/>
                    <a:pt x="15079" y="6137"/>
                  </a:cubicBezTo>
                  <a:cubicBezTo>
                    <a:pt x="12135" y="6137"/>
                    <a:pt x="10867" y="7961"/>
                    <a:pt x="9222" y="9553"/>
                  </a:cubicBezTo>
                  <a:cubicBezTo>
                    <a:pt x="8539" y="10171"/>
                    <a:pt x="7726" y="10692"/>
                    <a:pt x="6848" y="11049"/>
                  </a:cubicBezTo>
                  <a:cubicBezTo>
                    <a:pt x="4921" y="11939"/>
                    <a:pt x="2643" y="12396"/>
                    <a:pt x="1565" y="12396"/>
                  </a:cubicBezTo>
                  <a:cubicBezTo>
                    <a:pt x="1461" y="12396"/>
                    <a:pt x="1367" y="12391"/>
                    <a:pt x="1287" y="12383"/>
                  </a:cubicBezTo>
                  <a:cubicBezTo>
                    <a:pt x="1267" y="12381"/>
                    <a:pt x="1247" y="12380"/>
                    <a:pt x="1229" y="12380"/>
                  </a:cubicBezTo>
                  <a:cubicBezTo>
                    <a:pt x="1" y="12380"/>
                    <a:pt x="1532" y="16531"/>
                    <a:pt x="2685" y="19862"/>
                  </a:cubicBezTo>
                  <a:cubicBezTo>
                    <a:pt x="3856" y="23244"/>
                    <a:pt x="4116" y="30464"/>
                    <a:pt x="4669" y="30464"/>
                  </a:cubicBezTo>
                  <a:cubicBezTo>
                    <a:pt x="4669" y="30464"/>
                    <a:pt x="6855" y="29297"/>
                    <a:pt x="10819" y="29297"/>
                  </a:cubicBezTo>
                  <a:cubicBezTo>
                    <a:pt x="12151" y="29297"/>
                    <a:pt x="13683" y="29429"/>
                    <a:pt x="15400" y="29781"/>
                  </a:cubicBezTo>
                  <a:cubicBezTo>
                    <a:pt x="16004" y="29905"/>
                    <a:pt x="16600" y="29963"/>
                    <a:pt x="17186" y="29963"/>
                  </a:cubicBezTo>
                  <a:cubicBezTo>
                    <a:pt x="23202" y="29963"/>
                    <a:pt x="28265" y="23886"/>
                    <a:pt x="31465" y="21130"/>
                  </a:cubicBezTo>
                  <a:cubicBezTo>
                    <a:pt x="33676" y="19212"/>
                    <a:pt x="36148" y="17651"/>
                    <a:pt x="38815" y="16415"/>
                  </a:cubicBezTo>
                  <a:cubicBezTo>
                    <a:pt x="38815" y="16415"/>
                    <a:pt x="37611" y="13846"/>
                    <a:pt x="36180" y="10789"/>
                  </a:cubicBezTo>
                  <a:cubicBezTo>
                    <a:pt x="34262" y="6757"/>
                    <a:pt x="31888" y="1911"/>
                    <a:pt x="31335" y="1196"/>
                  </a:cubicBezTo>
                  <a:cubicBezTo>
                    <a:pt x="30847" y="578"/>
                    <a:pt x="29937" y="1"/>
                    <a:pt x="28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a:off x="1046359" y="3424762"/>
              <a:ext cx="695092" cy="295534"/>
            </a:xfrm>
            <a:custGeom>
              <a:avLst/>
              <a:gdLst/>
              <a:ahLst/>
              <a:cxnLst/>
              <a:rect l="l" t="t" r="r" b="b"/>
              <a:pathLst>
                <a:path w="24710" h="10506" extrusionOk="0">
                  <a:moveTo>
                    <a:pt x="24153" y="1"/>
                  </a:moveTo>
                  <a:cubicBezTo>
                    <a:pt x="24057" y="1"/>
                    <a:pt x="23958" y="38"/>
                    <a:pt x="23870" y="125"/>
                  </a:cubicBezTo>
                  <a:cubicBezTo>
                    <a:pt x="23838" y="158"/>
                    <a:pt x="20553" y="3702"/>
                    <a:pt x="16488" y="3702"/>
                  </a:cubicBezTo>
                  <a:lnTo>
                    <a:pt x="16358" y="3702"/>
                  </a:lnTo>
                  <a:cubicBezTo>
                    <a:pt x="15928" y="3693"/>
                    <a:pt x="15530" y="3687"/>
                    <a:pt x="15159" y="3687"/>
                  </a:cubicBezTo>
                  <a:cubicBezTo>
                    <a:pt x="11711" y="3687"/>
                    <a:pt x="10535" y="4213"/>
                    <a:pt x="6895" y="7442"/>
                  </a:cubicBezTo>
                  <a:cubicBezTo>
                    <a:pt x="4763" y="9308"/>
                    <a:pt x="3021" y="9702"/>
                    <a:pt x="1923" y="9702"/>
                  </a:cubicBezTo>
                  <a:cubicBezTo>
                    <a:pt x="1146" y="9702"/>
                    <a:pt x="692" y="9504"/>
                    <a:pt x="651" y="9491"/>
                  </a:cubicBezTo>
                  <a:cubicBezTo>
                    <a:pt x="593" y="9462"/>
                    <a:pt x="528" y="9447"/>
                    <a:pt x="464" y="9447"/>
                  </a:cubicBezTo>
                  <a:cubicBezTo>
                    <a:pt x="315" y="9447"/>
                    <a:pt x="167" y="9527"/>
                    <a:pt x="99" y="9686"/>
                  </a:cubicBezTo>
                  <a:cubicBezTo>
                    <a:pt x="1" y="9881"/>
                    <a:pt x="99" y="10109"/>
                    <a:pt x="294" y="10206"/>
                  </a:cubicBezTo>
                  <a:cubicBezTo>
                    <a:pt x="749" y="10406"/>
                    <a:pt x="1229" y="10505"/>
                    <a:pt x="1712" y="10505"/>
                  </a:cubicBezTo>
                  <a:cubicBezTo>
                    <a:pt x="1781" y="10505"/>
                    <a:pt x="1851" y="10503"/>
                    <a:pt x="1920" y="10499"/>
                  </a:cubicBezTo>
                  <a:cubicBezTo>
                    <a:pt x="3188" y="10499"/>
                    <a:pt x="5139" y="10076"/>
                    <a:pt x="7448" y="8028"/>
                  </a:cubicBezTo>
                  <a:cubicBezTo>
                    <a:pt x="10960" y="4932"/>
                    <a:pt x="11993" y="4506"/>
                    <a:pt x="15385" y="4506"/>
                  </a:cubicBezTo>
                  <a:cubicBezTo>
                    <a:pt x="15699" y="4506"/>
                    <a:pt x="16033" y="4510"/>
                    <a:pt x="16391" y="4515"/>
                  </a:cubicBezTo>
                  <a:lnTo>
                    <a:pt x="16488" y="4515"/>
                  </a:lnTo>
                  <a:cubicBezTo>
                    <a:pt x="20911" y="4515"/>
                    <a:pt x="24326" y="808"/>
                    <a:pt x="24488" y="646"/>
                  </a:cubicBezTo>
                  <a:cubicBezTo>
                    <a:pt x="24709" y="351"/>
                    <a:pt x="24448" y="1"/>
                    <a:pt x="2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8"/>
            <p:cNvSpPr/>
            <p:nvPr/>
          </p:nvSpPr>
          <p:spPr>
            <a:xfrm>
              <a:off x="1166221" y="3557338"/>
              <a:ext cx="691379" cy="390557"/>
            </a:xfrm>
            <a:custGeom>
              <a:avLst/>
              <a:gdLst/>
              <a:ahLst/>
              <a:cxnLst/>
              <a:rect l="l" t="t" r="r" b="b"/>
              <a:pathLst>
                <a:path w="24578" h="13884" extrusionOk="0">
                  <a:moveTo>
                    <a:pt x="23417" y="1"/>
                  </a:moveTo>
                  <a:cubicBezTo>
                    <a:pt x="22247" y="1"/>
                    <a:pt x="19709" y="446"/>
                    <a:pt x="16813" y="3705"/>
                  </a:cubicBezTo>
                  <a:cubicBezTo>
                    <a:pt x="13463" y="7477"/>
                    <a:pt x="11707" y="7542"/>
                    <a:pt x="7480" y="7705"/>
                  </a:cubicBezTo>
                  <a:lnTo>
                    <a:pt x="6406" y="7737"/>
                  </a:lnTo>
                  <a:cubicBezTo>
                    <a:pt x="1041" y="7932"/>
                    <a:pt x="65" y="13363"/>
                    <a:pt x="65" y="13428"/>
                  </a:cubicBezTo>
                  <a:cubicBezTo>
                    <a:pt x="0" y="13623"/>
                    <a:pt x="163" y="13851"/>
                    <a:pt x="390" y="13883"/>
                  </a:cubicBezTo>
                  <a:lnTo>
                    <a:pt x="455" y="13883"/>
                  </a:lnTo>
                  <a:cubicBezTo>
                    <a:pt x="650" y="13883"/>
                    <a:pt x="781" y="13753"/>
                    <a:pt x="846" y="13558"/>
                  </a:cubicBezTo>
                  <a:cubicBezTo>
                    <a:pt x="878" y="13363"/>
                    <a:pt x="1724" y="8713"/>
                    <a:pt x="6406" y="8550"/>
                  </a:cubicBezTo>
                  <a:lnTo>
                    <a:pt x="7480" y="8518"/>
                  </a:lnTo>
                  <a:cubicBezTo>
                    <a:pt x="11837" y="8355"/>
                    <a:pt x="13821" y="8290"/>
                    <a:pt x="17431" y="4225"/>
                  </a:cubicBezTo>
                  <a:cubicBezTo>
                    <a:pt x="20168" y="1162"/>
                    <a:pt x="22536" y="813"/>
                    <a:pt x="23488" y="813"/>
                  </a:cubicBezTo>
                  <a:cubicBezTo>
                    <a:pt x="23769" y="813"/>
                    <a:pt x="23927" y="843"/>
                    <a:pt x="23934" y="843"/>
                  </a:cubicBezTo>
                  <a:cubicBezTo>
                    <a:pt x="23974" y="853"/>
                    <a:pt x="24012" y="858"/>
                    <a:pt x="24047" y="858"/>
                  </a:cubicBezTo>
                  <a:cubicBezTo>
                    <a:pt x="24476" y="858"/>
                    <a:pt x="24578" y="183"/>
                    <a:pt x="24097" y="63"/>
                  </a:cubicBezTo>
                  <a:cubicBezTo>
                    <a:pt x="24064" y="54"/>
                    <a:pt x="23823" y="1"/>
                    <a:pt x="2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3" name="Google Shape;1123;p28"/>
          <p:cNvSpPr/>
          <p:nvPr/>
        </p:nvSpPr>
        <p:spPr>
          <a:xfrm flipH="1">
            <a:off x="8375980" y="4087900"/>
            <a:ext cx="404025" cy="430430"/>
          </a:xfrm>
          <a:custGeom>
            <a:avLst/>
            <a:gdLst/>
            <a:ahLst/>
            <a:cxnLst/>
            <a:rect l="l" t="t" r="r" b="b"/>
            <a:pathLst>
              <a:path w="25017" h="26652" extrusionOk="0">
                <a:moveTo>
                  <a:pt x="10987" y="1"/>
                </a:moveTo>
                <a:cubicBezTo>
                  <a:pt x="10771" y="1"/>
                  <a:pt x="10554" y="12"/>
                  <a:pt x="10335" y="36"/>
                </a:cubicBezTo>
                <a:cubicBezTo>
                  <a:pt x="8815" y="188"/>
                  <a:pt x="7417" y="948"/>
                  <a:pt x="6049" y="1678"/>
                </a:cubicBezTo>
                <a:cubicBezTo>
                  <a:pt x="5107" y="2164"/>
                  <a:pt x="244" y="3988"/>
                  <a:pt x="122" y="5264"/>
                </a:cubicBezTo>
                <a:cubicBezTo>
                  <a:pt x="1" y="6571"/>
                  <a:pt x="2402" y="7088"/>
                  <a:pt x="3283" y="7605"/>
                </a:cubicBezTo>
                <a:cubicBezTo>
                  <a:pt x="7569" y="10219"/>
                  <a:pt x="7751" y="14748"/>
                  <a:pt x="8299" y="19307"/>
                </a:cubicBezTo>
                <a:cubicBezTo>
                  <a:pt x="8329" y="19702"/>
                  <a:pt x="8390" y="20067"/>
                  <a:pt x="8663" y="20340"/>
                </a:cubicBezTo>
                <a:cubicBezTo>
                  <a:pt x="8819" y="20474"/>
                  <a:pt x="9021" y="20534"/>
                  <a:pt x="9229" y="20534"/>
                </a:cubicBezTo>
                <a:cubicBezTo>
                  <a:pt x="9589" y="20534"/>
                  <a:pt x="9971" y="20355"/>
                  <a:pt x="10183" y="20067"/>
                </a:cubicBezTo>
                <a:cubicBezTo>
                  <a:pt x="10517" y="19611"/>
                  <a:pt x="10639" y="19003"/>
                  <a:pt x="10669" y="18425"/>
                </a:cubicBezTo>
                <a:cubicBezTo>
                  <a:pt x="10882" y="16754"/>
                  <a:pt x="11065" y="15082"/>
                  <a:pt x="11247" y="13380"/>
                </a:cubicBezTo>
                <a:cubicBezTo>
                  <a:pt x="13496" y="17027"/>
                  <a:pt x="12128" y="21769"/>
                  <a:pt x="13192" y="25933"/>
                </a:cubicBezTo>
                <a:cubicBezTo>
                  <a:pt x="13283" y="26146"/>
                  <a:pt x="13344" y="26389"/>
                  <a:pt x="13527" y="26541"/>
                </a:cubicBezTo>
                <a:cubicBezTo>
                  <a:pt x="13635" y="26618"/>
                  <a:pt x="13749" y="26652"/>
                  <a:pt x="13864" y="26652"/>
                </a:cubicBezTo>
                <a:cubicBezTo>
                  <a:pt x="14294" y="26652"/>
                  <a:pt x="14733" y="26176"/>
                  <a:pt x="14925" y="25720"/>
                </a:cubicBezTo>
                <a:cubicBezTo>
                  <a:pt x="16323" y="23046"/>
                  <a:pt x="16445" y="19945"/>
                  <a:pt x="16323" y="16906"/>
                </a:cubicBezTo>
                <a:lnTo>
                  <a:pt x="16323" y="16906"/>
                </a:lnTo>
                <a:cubicBezTo>
                  <a:pt x="16749" y="18851"/>
                  <a:pt x="17083" y="21374"/>
                  <a:pt x="17326" y="22438"/>
                </a:cubicBezTo>
                <a:cubicBezTo>
                  <a:pt x="17673" y="23751"/>
                  <a:pt x="18303" y="23873"/>
                  <a:pt x="18524" y="23873"/>
                </a:cubicBezTo>
                <a:cubicBezTo>
                  <a:pt x="18574" y="23873"/>
                  <a:pt x="18603" y="23866"/>
                  <a:pt x="18603" y="23866"/>
                </a:cubicBezTo>
                <a:cubicBezTo>
                  <a:pt x="18643" y="23872"/>
                  <a:pt x="18683" y="23875"/>
                  <a:pt x="18722" y="23875"/>
                </a:cubicBezTo>
                <a:cubicBezTo>
                  <a:pt x="19491" y="23875"/>
                  <a:pt x="19850" y="22760"/>
                  <a:pt x="19879" y="21921"/>
                </a:cubicBezTo>
                <a:cubicBezTo>
                  <a:pt x="19940" y="19945"/>
                  <a:pt x="19879" y="18030"/>
                  <a:pt x="19727" y="16055"/>
                </a:cubicBezTo>
                <a:lnTo>
                  <a:pt x="19727" y="16055"/>
                </a:lnTo>
                <a:cubicBezTo>
                  <a:pt x="20457" y="17726"/>
                  <a:pt x="20730" y="20036"/>
                  <a:pt x="21338" y="20371"/>
                </a:cubicBezTo>
                <a:cubicBezTo>
                  <a:pt x="21515" y="20473"/>
                  <a:pt x="21681" y="20512"/>
                  <a:pt x="21833" y="20512"/>
                </a:cubicBezTo>
                <a:cubicBezTo>
                  <a:pt x="22358" y="20512"/>
                  <a:pt x="22706" y="20036"/>
                  <a:pt x="22706" y="20036"/>
                </a:cubicBezTo>
                <a:cubicBezTo>
                  <a:pt x="23709" y="17635"/>
                  <a:pt x="22736" y="15021"/>
                  <a:pt x="21490" y="12650"/>
                </a:cubicBezTo>
                <a:lnTo>
                  <a:pt x="21490" y="12650"/>
                </a:lnTo>
                <a:cubicBezTo>
                  <a:pt x="22250" y="13319"/>
                  <a:pt x="22888" y="14292"/>
                  <a:pt x="23344" y="14626"/>
                </a:cubicBezTo>
                <a:cubicBezTo>
                  <a:pt x="23508" y="14741"/>
                  <a:pt x="23665" y="14782"/>
                  <a:pt x="23807" y="14782"/>
                </a:cubicBezTo>
                <a:cubicBezTo>
                  <a:pt x="24193" y="14782"/>
                  <a:pt x="24469" y="14474"/>
                  <a:pt x="24469" y="14474"/>
                </a:cubicBezTo>
                <a:cubicBezTo>
                  <a:pt x="25016" y="13471"/>
                  <a:pt x="24469" y="12316"/>
                  <a:pt x="23952" y="11374"/>
                </a:cubicBezTo>
                <a:cubicBezTo>
                  <a:pt x="22433" y="8669"/>
                  <a:pt x="20518" y="6206"/>
                  <a:pt x="18390" y="3988"/>
                </a:cubicBezTo>
                <a:cubicBezTo>
                  <a:pt x="16385" y="1955"/>
                  <a:pt x="13804" y="1"/>
                  <a:pt x="109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16">
    <p:bg>
      <p:bgPr>
        <a:solidFill>
          <a:schemeClr val="accent2"/>
        </a:solidFill>
        <a:effectLst/>
      </p:bgPr>
    </p:bg>
    <p:spTree>
      <p:nvGrpSpPr>
        <p:cNvPr id="1" name="Shape 1124"/>
        <p:cNvGrpSpPr/>
        <p:nvPr/>
      </p:nvGrpSpPr>
      <p:grpSpPr>
        <a:xfrm>
          <a:off x="0" y="0"/>
          <a:ext cx="0" cy="0"/>
          <a:chOff x="0" y="0"/>
          <a:chExt cx="0" cy="0"/>
        </a:xfrm>
      </p:grpSpPr>
      <p:sp>
        <p:nvSpPr>
          <p:cNvPr id="1125" name="Google Shape;1125;p29"/>
          <p:cNvSpPr/>
          <p:nvPr/>
        </p:nvSpPr>
        <p:spPr>
          <a:xfrm>
            <a:off x="35" y="457092"/>
            <a:ext cx="9142942" cy="4961079"/>
          </a:xfrm>
          <a:custGeom>
            <a:avLst/>
            <a:gdLst/>
            <a:ahLst/>
            <a:cxnLst/>
            <a:rect l="l" t="t" r="r" b="b"/>
            <a:pathLst>
              <a:path w="284960" h="154623" extrusionOk="0">
                <a:moveTo>
                  <a:pt x="284960" y="0"/>
                </a:moveTo>
                <a:cubicBezTo>
                  <a:pt x="278820" y="1307"/>
                  <a:pt x="272923" y="2614"/>
                  <a:pt x="266783" y="3951"/>
                </a:cubicBezTo>
                <a:cubicBezTo>
                  <a:pt x="265203" y="4286"/>
                  <a:pt x="263531" y="4681"/>
                  <a:pt x="262345" y="5806"/>
                </a:cubicBezTo>
                <a:cubicBezTo>
                  <a:pt x="259519" y="8480"/>
                  <a:pt x="261129" y="13678"/>
                  <a:pt x="258667" y="16718"/>
                </a:cubicBezTo>
                <a:cubicBezTo>
                  <a:pt x="256540" y="19362"/>
                  <a:pt x="252497" y="19149"/>
                  <a:pt x="249275" y="20244"/>
                </a:cubicBezTo>
                <a:cubicBezTo>
                  <a:pt x="242801" y="22462"/>
                  <a:pt x="239974" y="31642"/>
                  <a:pt x="244077" y="37113"/>
                </a:cubicBezTo>
                <a:cubicBezTo>
                  <a:pt x="248333" y="42797"/>
                  <a:pt x="258060" y="44499"/>
                  <a:pt x="258971" y="51551"/>
                </a:cubicBezTo>
                <a:cubicBezTo>
                  <a:pt x="259671" y="56718"/>
                  <a:pt x="254716" y="62189"/>
                  <a:pt x="257239" y="66749"/>
                </a:cubicBezTo>
                <a:cubicBezTo>
                  <a:pt x="258303" y="68694"/>
                  <a:pt x="260430" y="69758"/>
                  <a:pt x="261889" y="71399"/>
                </a:cubicBezTo>
                <a:cubicBezTo>
                  <a:pt x="265628" y="75624"/>
                  <a:pt x="264047" y="82615"/>
                  <a:pt x="260218" y="86779"/>
                </a:cubicBezTo>
                <a:cubicBezTo>
                  <a:pt x="252467" y="95138"/>
                  <a:pt x="239579" y="95381"/>
                  <a:pt x="234564" y="106719"/>
                </a:cubicBezTo>
                <a:cubicBezTo>
                  <a:pt x="233044" y="110123"/>
                  <a:pt x="232497" y="113892"/>
                  <a:pt x="231706" y="117509"/>
                </a:cubicBezTo>
                <a:cubicBezTo>
                  <a:pt x="231314" y="119300"/>
                  <a:pt x="230644" y="120014"/>
                  <a:pt x="229824" y="120014"/>
                </a:cubicBezTo>
                <a:cubicBezTo>
                  <a:pt x="226901" y="120014"/>
                  <a:pt x="222072" y="110947"/>
                  <a:pt x="221098" y="109333"/>
                </a:cubicBezTo>
                <a:cubicBezTo>
                  <a:pt x="220612" y="108451"/>
                  <a:pt x="220034" y="107600"/>
                  <a:pt x="219153" y="107144"/>
                </a:cubicBezTo>
                <a:cubicBezTo>
                  <a:pt x="218836" y="106992"/>
                  <a:pt x="218529" y="106924"/>
                  <a:pt x="218232" y="106924"/>
                </a:cubicBezTo>
                <a:cubicBezTo>
                  <a:pt x="216340" y="106924"/>
                  <a:pt x="214848" y="109672"/>
                  <a:pt x="213560" y="110670"/>
                </a:cubicBezTo>
                <a:cubicBezTo>
                  <a:pt x="211159" y="112494"/>
                  <a:pt x="208575" y="113345"/>
                  <a:pt x="205597" y="113710"/>
                </a:cubicBezTo>
                <a:cubicBezTo>
                  <a:pt x="203680" y="113952"/>
                  <a:pt x="201763" y="114046"/>
                  <a:pt x="199847" y="114046"/>
                </a:cubicBezTo>
                <a:cubicBezTo>
                  <a:pt x="193830" y="114046"/>
                  <a:pt x="187813" y="113126"/>
                  <a:pt x="181797" y="113011"/>
                </a:cubicBezTo>
                <a:cubicBezTo>
                  <a:pt x="180729" y="112990"/>
                  <a:pt x="179662" y="112982"/>
                  <a:pt x="178593" y="112982"/>
                </a:cubicBezTo>
                <a:cubicBezTo>
                  <a:pt x="171691" y="112982"/>
                  <a:pt x="164772" y="113353"/>
                  <a:pt x="157875" y="113406"/>
                </a:cubicBezTo>
                <a:cubicBezTo>
                  <a:pt x="149061" y="113467"/>
                  <a:pt x="140702" y="116932"/>
                  <a:pt x="132009" y="117874"/>
                </a:cubicBezTo>
                <a:cubicBezTo>
                  <a:pt x="130144" y="118075"/>
                  <a:pt x="128248" y="118177"/>
                  <a:pt x="126344" y="118177"/>
                </a:cubicBezTo>
                <a:cubicBezTo>
                  <a:pt x="119897" y="118177"/>
                  <a:pt x="113338" y="117015"/>
                  <a:pt x="107449" y="114622"/>
                </a:cubicBezTo>
                <a:cubicBezTo>
                  <a:pt x="100306" y="111704"/>
                  <a:pt x="95169" y="105199"/>
                  <a:pt x="87783" y="102889"/>
                </a:cubicBezTo>
                <a:cubicBezTo>
                  <a:pt x="85260" y="102099"/>
                  <a:pt x="82616" y="101886"/>
                  <a:pt x="80093" y="101248"/>
                </a:cubicBezTo>
                <a:cubicBezTo>
                  <a:pt x="74378" y="99789"/>
                  <a:pt x="71825" y="94561"/>
                  <a:pt x="66962" y="91734"/>
                </a:cubicBezTo>
                <a:cubicBezTo>
                  <a:pt x="65203" y="90716"/>
                  <a:pt x="63417" y="90123"/>
                  <a:pt x="61702" y="90123"/>
                </a:cubicBezTo>
                <a:cubicBezTo>
                  <a:pt x="59831" y="90123"/>
                  <a:pt x="58045" y="90830"/>
                  <a:pt x="56475" y="92463"/>
                </a:cubicBezTo>
                <a:cubicBezTo>
                  <a:pt x="55107" y="93892"/>
                  <a:pt x="54439" y="95807"/>
                  <a:pt x="53375" y="97448"/>
                </a:cubicBezTo>
                <a:cubicBezTo>
                  <a:pt x="51893" y="99692"/>
                  <a:pt x="47417" y="100845"/>
                  <a:pt x="43676" y="100845"/>
                </a:cubicBezTo>
                <a:cubicBezTo>
                  <a:pt x="42047" y="100845"/>
                  <a:pt x="40557" y="100627"/>
                  <a:pt x="39514" y="100184"/>
                </a:cubicBezTo>
                <a:cubicBezTo>
                  <a:pt x="36292" y="98786"/>
                  <a:pt x="35745" y="94348"/>
                  <a:pt x="36475" y="90883"/>
                </a:cubicBezTo>
                <a:cubicBezTo>
                  <a:pt x="37235" y="87448"/>
                  <a:pt x="38755" y="83892"/>
                  <a:pt x="37782" y="80488"/>
                </a:cubicBezTo>
                <a:cubicBezTo>
                  <a:pt x="36840" y="77205"/>
                  <a:pt x="33770" y="74864"/>
                  <a:pt x="32827" y="71582"/>
                </a:cubicBezTo>
                <a:cubicBezTo>
                  <a:pt x="31277" y="65867"/>
                  <a:pt x="36627" y="59423"/>
                  <a:pt x="33800" y="54256"/>
                </a:cubicBezTo>
                <a:cubicBezTo>
                  <a:pt x="32736" y="52341"/>
                  <a:pt x="30730" y="51095"/>
                  <a:pt x="29666" y="49180"/>
                </a:cubicBezTo>
                <a:cubicBezTo>
                  <a:pt x="29028" y="48025"/>
                  <a:pt x="28785" y="46718"/>
                  <a:pt x="28542" y="45441"/>
                </a:cubicBezTo>
                <a:lnTo>
                  <a:pt x="25320" y="28937"/>
                </a:lnTo>
                <a:lnTo>
                  <a:pt x="23192" y="17994"/>
                </a:lnTo>
                <a:cubicBezTo>
                  <a:pt x="22766" y="15715"/>
                  <a:pt x="22219" y="13222"/>
                  <a:pt x="20517" y="11672"/>
                </a:cubicBezTo>
                <a:cubicBezTo>
                  <a:pt x="19484" y="10730"/>
                  <a:pt x="18177" y="10213"/>
                  <a:pt x="16900" y="9727"/>
                </a:cubicBezTo>
                <a:lnTo>
                  <a:pt x="0" y="3283"/>
                </a:lnTo>
                <a:lnTo>
                  <a:pt x="0" y="154622"/>
                </a:lnTo>
                <a:lnTo>
                  <a:pt x="284960" y="154622"/>
                </a:lnTo>
                <a:lnTo>
                  <a:pt x="2849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9"/>
          <p:cNvSpPr/>
          <p:nvPr/>
        </p:nvSpPr>
        <p:spPr>
          <a:xfrm flipH="1">
            <a:off x="35" y="457092"/>
            <a:ext cx="9142942" cy="4961079"/>
          </a:xfrm>
          <a:custGeom>
            <a:avLst/>
            <a:gdLst/>
            <a:ahLst/>
            <a:cxnLst/>
            <a:rect l="l" t="t" r="r" b="b"/>
            <a:pathLst>
              <a:path w="284960" h="154623" extrusionOk="0">
                <a:moveTo>
                  <a:pt x="284960" y="0"/>
                </a:moveTo>
                <a:cubicBezTo>
                  <a:pt x="278820" y="1307"/>
                  <a:pt x="272923" y="2614"/>
                  <a:pt x="266783" y="3951"/>
                </a:cubicBezTo>
                <a:cubicBezTo>
                  <a:pt x="265203" y="4286"/>
                  <a:pt x="263531" y="4681"/>
                  <a:pt x="262345" y="5806"/>
                </a:cubicBezTo>
                <a:cubicBezTo>
                  <a:pt x="259519" y="8480"/>
                  <a:pt x="261129" y="13678"/>
                  <a:pt x="258667" y="16718"/>
                </a:cubicBezTo>
                <a:cubicBezTo>
                  <a:pt x="256540" y="19362"/>
                  <a:pt x="252497" y="19149"/>
                  <a:pt x="249275" y="20244"/>
                </a:cubicBezTo>
                <a:cubicBezTo>
                  <a:pt x="242801" y="22462"/>
                  <a:pt x="239974" y="31642"/>
                  <a:pt x="244077" y="37113"/>
                </a:cubicBezTo>
                <a:cubicBezTo>
                  <a:pt x="248333" y="42797"/>
                  <a:pt x="258060" y="44499"/>
                  <a:pt x="258971" y="51551"/>
                </a:cubicBezTo>
                <a:cubicBezTo>
                  <a:pt x="259671" y="56718"/>
                  <a:pt x="254716" y="62189"/>
                  <a:pt x="257239" y="66749"/>
                </a:cubicBezTo>
                <a:cubicBezTo>
                  <a:pt x="258303" y="68694"/>
                  <a:pt x="260430" y="69758"/>
                  <a:pt x="261889" y="71399"/>
                </a:cubicBezTo>
                <a:cubicBezTo>
                  <a:pt x="265628" y="75624"/>
                  <a:pt x="264047" y="82615"/>
                  <a:pt x="260218" y="86779"/>
                </a:cubicBezTo>
                <a:cubicBezTo>
                  <a:pt x="252467" y="95138"/>
                  <a:pt x="239579" y="95381"/>
                  <a:pt x="234564" y="106719"/>
                </a:cubicBezTo>
                <a:cubicBezTo>
                  <a:pt x="233044" y="110123"/>
                  <a:pt x="232497" y="113892"/>
                  <a:pt x="231706" y="117509"/>
                </a:cubicBezTo>
                <a:cubicBezTo>
                  <a:pt x="231314" y="119300"/>
                  <a:pt x="230644" y="120014"/>
                  <a:pt x="229824" y="120014"/>
                </a:cubicBezTo>
                <a:cubicBezTo>
                  <a:pt x="226901" y="120014"/>
                  <a:pt x="222072" y="110947"/>
                  <a:pt x="221098" y="109333"/>
                </a:cubicBezTo>
                <a:cubicBezTo>
                  <a:pt x="220612" y="108451"/>
                  <a:pt x="220034" y="107600"/>
                  <a:pt x="219153" y="107144"/>
                </a:cubicBezTo>
                <a:cubicBezTo>
                  <a:pt x="218836" y="106992"/>
                  <a:pt x="218529" y="106924"/>
                  <a:pt x="218232" y="106924"/>
                </a:cubicBezTo>
                <a:cubicBezTo>
                  <a:pt x="216340" y="106924"/>
                  <a:pt x="214848" y="109672"/>
                  <a:pt x="213560" y="110670"/>
                </a:cubicBezTo>
                <a:cubicBezTo>
                  <a:pt x="211159" y="112494"/>
                  <a:pt x="208575" y="113345"/>
                  <a:pt x="205597" y="113710"/>
                </a:cubicBezTo>
                <a:cubicBezTo>
                  <a:pt x="203680" y="113952"/>
                  <a:pt x="201763" y="114046"/>
                  <a:pt x="199847" y="114046"/>
                </a:cubicBezTo>
                <a:cubicBezTo>
                  <a:pt x="193830" y="114046"/>
                  <a:pt x="187813" y="113126"/>
                  <a:pt x="181797" y="113011"/>
                </a:cubicBezTo>
                <a:cubicBezTo>
                  <a:pt x="180729" y="112990"/>
                  <a:pt x="179662" y="112982"/>
                  <a:pt x="178593" y="112982"/>
                </a:cubicBezTo>
                <a:cubicBezTo>
                  <a:pt x="171691" y="112982"/>
                  <a:pt x="164772" y="113353"/>
                  <a:pt x="157875" y="113406"/>
                </a:cubicBezTo>
                <a:cubicBezTo>
                  <a:pt x="149061" y="113467"/>
                  <a:pt x="140702" y="116932"/>
                  <a:pt x="132009" y="117874"/>
                </a:cubicBezTo>
                <a:cubicBezTo>
                  <a:pt x="130144" y="118075"/>
                  <a:pt x="128248" y="118177"/>
                  <a:pt x="126344" y="118177"/>
                </a:cubicBezTo>
                <a:cubicBezTo>
                  <a:pt x="119897" y="118177"/>
                  <a:pt x="113338" y="117015"/>
                  <a:pt x="107449" y="114622"/>
                </a:cubicBezTo>
                <a:cubicBezTo>
                  <a:pt x="100306" y="111704"/>
                  <a:pt x="95169" y="105199"/>
                  <a:pt x="87783" y="102889"/>
                </a:cubicBezTo>
                <a:cubicBezTo>
                  <a:pt x="85260" y="102099"/>
                  <a:pt x="82616" y="101886"/>
                  <a:pt x="80093" y="101248"/>
                </a:cubicBezTo>
                <a:cubicBezTo>
                  <a:pt x="74378" y="99789"/>
                  <a:pt x="71825" y="94561"/>
                  <a:pt x="66962" y="91734"/>
                </a:cubicBezTo>
                <a:cubicBezTo>
                  <a:pt x="65203" y="90716"/>
                  <a:pt x="63417" y="90123"/>
                  <a:pt x="61702" y="90123"/>
                </a:cubicBezTo>
                <a:cubicBezTo>
                  <a:pt x="59831" y="90123"/>
                  <a:pt x="58045" y="90830"/>
                  <a:pt x="56475" y="92463"/>
                </a:cubicBezTo>
                <a:cubicBezTo>
                  <a:pt x="55107" y="93892"/>
                  <a:pt x="54439" y="95807"/>
                  <a:pt x="53375" y="97448"/>
                </a:cubicBezTo>
                <a:cubicBezTo>
                  <a:pt x="51893" y="99692"/>
                  <a:pt x="47417" y="100845"/>
                  <a:pt x="43676" y="100845"/>
                </a:cubicBezTo>
                <a:cubicBezTo>
                  <a:pt x="42047" y="100845"/>
                  <a:pt x="40557" y="100627"/>
                  <a:pt x="39514" y="100184"/>
                </a:cubicBezTo>
                <a:cubicBezTo>
                  <a:pt x="36292" y="98786"/>
                  <a:pt x="35745" y="94348"/>
                  <a:pt x="36475" y="90883"/>
                </a:cubicBezTo>
                <a:cubicBezTo>
                  <a:pt x="37235" y="87448"/>
                  <a:pt x="38755" y="83892"/>
                  <a:pt x="37782" y="80488"/>
                </a:cubicBezTo>
                <a:cubicBezTo>
                  <a:pt x="36840" y="77205"/>
                  <a:pt x="33770" y="74864"/>
                  <a:pt x="32827" y="71582"/>
                </a:cubicBezTo>
                <a:cubicBezTo>
                  <a:pt x="31277" y="65867"/>
                  <a:pt x="36627" y="59423"/>
                  <a:pt x="33800" y="54256"/>
                </a:cubicBezTo>
                <a:cubicBezTo>
                  <a:pt x="32736" y="52341"/>
                  <a:pt x="30730" y="51095"/>
                  <a:pt x="29666" y="49180"/>
                </a:cubicBezTo>
                <a:cubicBezTo>
                  <a:pt x="29028" y="48025"/>
                  <a:pt x="28785" y="46718"/>
                  <a:pt x="28542" y="45441"/>
                </a:cubicBezTo>
                <a:lnTo>
                  <a:pt x="25320" y="28937"/>
                </a:lnTo>
                <a:lnTo>
                  <a:pt x="23192" y="17994"/>
                </a:lnTo>
                <a:cubicBezTo>
                  <a:pt x="22766" y="15715"/>
                  <a:pt x="22219" y="13222"/>
                  <a:pt x="20517" y="11672"/>
                </a:cubicBezTo>
                <a:cubicBezTo>
                  <a:pt x="19484" y="10730"/>
                  <a:pt x="18177" y="10213"/>
                  <a:pt x="16900" y="9727"/>
                </a:cubicBezTo>
                <a:lnTo>
                  <a:pt x="0" y="3283"/>
                </a:lnTo>
                <a:lnTo>
                  <a:pt x="0" y="154622"/>
                </a:lnTo>
                <a:lnTo>
                  <a:pt x="284960" y="154622"/>
                </a:lnTo>
                <a:lnTo>
                  <a:pt x="2849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9"/>
          <p:cNvSpPr/>
          <p:nvPr/>
        </p:nvSpPr>
        <p:spPr>
          <a:xfrm flipH="1">
            <a:off x="0" y="4499345"/>
            <a:ext cx="9178775" cy="676164"/>
          </a:xfrm>
          <a:custGeom>
            <a:avLst/>
            <a:gdLst/>
            <a:ahLst/>
            <a:cxnLst/>
            <a:rect l="l" t="t" r="r" b="b"/>
            <a:pathLst>
              <a:path w="284547" h="27364" extrusionOk="0">
                <a:moveTo>
                  <a:pt x="142355" y="1"/>
                </a:moveTo>
                <a:cubicBezTo>
                  <a:pt x="130337" y="1"/>
                  <a:pt x="118852" y="3508"/>
                  <a:pt x="110502" y="6486"/>
                </a:cubicBezTo>
                <a:cubicBezTo>
                  <a:pt x="108908" y="7071"/>
                  <a:pt x="107445" y="7591"/>
                  <a:pt x="106112" y="8112"/>
                </a:cubicBezTo>
                <a:cubicBezTo>
                  <a:pt x="104941" y="8535"/>
                  <a:pt x="103900" y="8925"/>
                  <a:pt x="102957" y="9250"/>
                </a:cubicBezTo>
                <a:lnTo>
                  <a:pt x="102404" y="9478"/>
                </a:lnTo>
                <a:lnTo>
                  <a:pt x="102274" y="9510"/>
                </a:lnTo>
                <a:lnTo>
                  <a:pt x="102242" y="9510"/>
                </a:lnTo>
                <a:cubicBezTo>
                  <a:pt x="102112" y="9543"/>
                  <a:pt x="101949" y="9575"/>
                  <a:pt x="101819" y="9640"/>
                </a:cubicBezTo>
                <a:lnTo>
                  <a:pt x="101591" y="9705"/>
                </a:lnTo>
                <a:cubicBezTo>
                  <a:pt x="101234" y="9770"/>
                  <a:pt x="100876" y="9868"/>
                  <a:pt x="100486" y="9933"/>
                </a:cubicBezTo>
                <a:cubicBezTo>
                  <a:pt x="99900" y="10030"/>
                  <a:pt x="99282" y="10095"/>
                  <a:pt x="98697" y="10128"/>
                </a:cubicBezTo>
                <a:lnTo>
                  <a:pt x="98632" y="10128"/>
                </a:lnTo>
                <a:cubicBezTo>
                  <a:pt x="98112" y="10193"/>
                  <a:pt x="97559" y="10193"/>
                  <a:pt x="96974" y="10193"/>
                </a:cubicBezTo>
                <a:lnTo>
                  <a:pt x="95803" y="10193"/>
                </a:lnTo>
                <a:cubicBezTo>
                  <a:pt x="95120" y="10193"/>
                  <a:pt x="94470" y="10161"/>
                  <a:pt x="93754" y="10128"/>
                </a:cubicBezTo>
                <a:cubicBezTo>
                  <a:pt x="85559" y="9608"/>
                  <a:pt x="74177" y="7071"/>
                  <a:pt x="62080" y="5413"/>
                </a:cubicBezTo>
                <a:cubicBezTo>
                  <a:pt x="55869" y="4502"/>
                  <a:pt x="49592" y="3982"/>
                  <a:pt x="43316" y="3884"/>
                </a:cubicBezTo>
                <a:lnTo>
                  <a:pt x="43284" y="3884"/>
                </a:lnTo>
                <a:cubicBezTo>
                  <a:pt x="41267" y="3884"/>
                  <a:pt x="39251" y="3949"/>
                  <a:pt x="37300" y="4079"/>
                </a:cubicBezTo>
                <a:cubicBezTo>
                  <a:pt x="35316" y="4209"/>
                  <a:pt x="33430" y="4437"/>
                  <a:pt x="31577" y="4730"/>
                </a:cubicBezTo>
                <a:cubicBezTo>
                  <a:pt x="28195" y="5250"/>
                  <a:pt x="24878" y="6063"/>
                  <a:pt x="21626" y="7104"/>
                </a:cubicBezTo>
                <a:lnTo>
                  <a:pt x="20682" y="7396"/>
                </a:lnTo>
                <a:cubicBezTo>
                  <a:pt x="18504" y="8144"/>
                  <a:pt x="16422" y="8957"/>
                  <a:pt x="14504" y="9803"/>
                </a:cubicBezTo>
                <a:cubicBezTo>
                  <a:pt x="12325" y="10746"/>
                  <a:pt x="10341" y="11754"/>
                  <a:pt x="8520" y="12762"/>
                </a:cubicBezTo>
                <a:cubicBezTo>
                  <a:pt x="7480" y="13347"/>
                  <a:pt x="6504" y="13900"/>
                  <a:pt x="5561" y="14453"/>
                </a:cubicBezTo>
                <a:cubicBezTo>
                  <a:pt x="3382" y="15819"/>
                  <a:pt x="1496" y="17087"/>
                  <a:pt x="0" y="18225"/>
                </a:cubicBezTo>
                <a:lnTo>
                  <a:pt x="0" y="27363"/>
                </a:lnTo>
                <a:lnTo>
                  <a:pt x="284547" y="27363"/>
                </a:lnTo>
                <a:lnTo>
                  <a:pt x="284547" y="3787"/>
                </a:lnTo>
                <a:cubicBezTo>
                  <a:pt x="281457" y="2909"/>
                  <a:pt x="278303" y="2226"/>
                  <a:pt x="275116" y="1770"/>
                </a:cubicBezTo>
                <a:cubicBezTo>
                  <a:pt x="270660" y="1085"/>
                  <a:pt x="266174" y="728"/>
                  <a:pt x="261687" y="728"/>
                </a:cubicBezTo>
                <a:cubicBezTo>
                  <a:pt x="261491" y="728"/>
                  <a:pt x="261296" y="728"/>
                  <a:pt x="261100" y="730"/>
                </a:cubicBezTo>
                <a:cubicBezTo>
                  <a:pt x="259247" y="730"/>
                  <a:pt x="257458" y="795"/>
                  <a:pt x="255637" y="892"/>
                </a:cubicBezTo>
                <a:lnTo>
                  <a:pt x="255247" y="925"/>
                </a:lnTo>
                <a:cubicBezTo>
                  <a:pt x="254856" y="925"/>
                  <a:pt x="254499" y="957"/>
                  <a:pt x="254141" y="990"/>
                </a:cubicBezTo>
                <a:cubicBezTo>
                  <a:pt x="247214" y="1510"/>
                  <a:pt x="240385" y="2714"/>
                  <a:pt x="233719" y="4567"/>
                </a:cubicBezTo>
                <a:cubicBezTo>
                  <a:pt x="230272" y="5510"/>
                  <a:pt x="226857" y="6681"/>
                  <a:pt x="223540" y="8014"/>
                </a:cubicBezTo>
                <a:cubicBezTo>
                  <a:pt x="222759" y="8339"/>
                  <a:pt x="221979" y="8632"/>
                  <a:pt x="221199" y="8892"/>
                </a:cubicBezTo>
                <a:cubicBezTo>
                  <a:pt x="215995" y="10681"/>
                  <a:pt x="210597" y="11689"/>
                  <a:pt x="205101" y="11917"/>
                </a:cubicBezTo>
                <a:cubicBezTo>
                  <a:pt x="204548" y="11949"/>
                  <a:pt x="204028" y="11982"/>
                  <a:pt x="203475" y="11982"/>
                </a:cubicBezTo>
                <a:lnTo>
                  <a:pt x="199866" y="11982"/>
                </a:lnTo>
                <a:cubicBezTo>
                  <a:pt x="199606" y="11949"/>
                  <a:pt x="199313" y="11949"/>
                  <a:pt x="199053" y="11949"/>
                </a:cubicBezTo>
                <a:lnTo>
                  <a:pt x="198142" y="11949"/>
                </a:lnTo>
                <a:cubicBezTo>
                  <a:pt x="197362" y="11949"/>
                  <a:pt x="196614" y="11884"/>
                  <a:pt x="195833" y="11819"/>
                </a:cubicBezTo>
                <a:cubicBezTo>
                  <a:pt x="188614" y="11234"/>
                  <a:pt x="181460" y="9933"/>
                  <a:pt x="174500" y="7884"/>
                </a:cubicBezTo>
                <a:cubicBezTo>
                  <a:pt x="169948" y="6583"/>
                  <a:pt x="165330" y="5022"/>
                  <a:pt x="160712" y="3234"/>
                </a:cubicBezTo>
                <a:cubicBezTo>
                  <a:pt x="154683" y="903"/>
                  <a:pt x="148450" y="1"/>
                  <a:pt x="142355" y="1"/>
                </a:cubicBezTo>
                <a:close/>
              </a:path>
            </a:pathLst>
          </a:custGeom>
          <a:gradFill>
            <a:gsLst>
              <a:gs pos="0">
                <a:srgbClr val="2580CB"/>
              </a:gs>
              <a:gs pos="100000">
                <a:srgbClr val="153A5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9"/>
          <p:cNvSpPr/>
          <p:nvPr/>
        </p:nvSpPr>
        <p:spPr>
          <a:xfrm>
            <a:off x="0" y="4719775"/>
            <a:ext cx="9178775" cy="455747"/>
          </a:xfrm>
          <a:custGeom>
            <a:avLst/>
            <a:gdLst/>
            <a:ahLst/>
            <a:cxnLst/>
            <a:rect l="l" t="t" r="r" b="b"/>
            <a:pathLst>
              <a:path w="284547" h="27364" extrusionOk="0">
                <a:moveTo>
                  <a:pt x="142355" y="1"/>
                </a:moveTo>
                <a:cubicBezTo>
                  <a:pt x="130337" y="1"/>
                  <a:pt x="118852" y="3508"/>
                  <a:pt x="110502" y="6486"/>
                </a:cubicBezTo>
                <a:cubicBezTo>
                  <a:pt x="108908" y="7071"/>
                  <a:pt x="107445" y="7591"/>
                  <a:pt x="106112" y="8112"/>
                </a:cubicBezTo>
                <a:cubicBezTo>
                  <a:pt x="104941" y="8535"/>
                  <a:pt x="103900" y="8925"/>
                  <a:pt x="102957" y="9250"/>
                </a:cubicBezTo>
                <a:lnTo>
                  <a:pt x="102404" y="9478"/>
                </a:lnTo>
                <a:lnTo>
                  <a:pt x="102274" y="9510"/>
                </a:lnTo>
                <a:lnTo>
                  <a:pt x="102242" y="9510"/>
                </a:lnTo>
                <a:cubicBezTo>
                  <a:pt x="102112" y="9543"/>
                  <a:pt x="101949" y="9575"/>
                  <a:pt x="101819" y="9640"/>
                </a:cubicBezTo>
                <a:lnTo>
                  <a:pt x="101591" y="9705"/>
                </a:lnTo>
                <a:cubicBezTo>
                  <a:pt x="101234" y="9770"/>
                  <a:pt x="100876" y="9868"/>
                  <a:pt x="100486" y="9933"/>
                </a:cubicBezTo>
                <a:cubicBezTo>
                  <a:pt x="99900" y="10030"/>
                  <a:pt x="99282" y="10095"/>
                  <a:pt x="98697" y="10128"/>
                </a:cubicBezTo>
                <a:lnTo>
                  <a:pt x="98632" y="10128"/>
                </a:lnTo>
                <a:cubicBezTo>
                  <a:pt x="98112" y="10193"/>
                  <a:pt x="97559" y="10193"/>
                  <a:pt x="96974" y="10193"/>
                </a:cubicBezTo>
                <a:lnTo>
                  <a:pt x="95803" y="10193"/>
                </a:lnTo>
                <a:cubicBezTo>
                  <a:pt x="95120" y="10193"/>
                  <a:pt x="94470" y="10161"/>
                  <a:pt x="93754" y="10128"/>
                </a:cubicBezTo>
                <a:cubicBezTo>
                  <a:pt x="85559" y="9608"/>
                  <a:pt x="74177" y="7071"/>
                  <a:pt x="62080" y="5413"/>
                </a:cubicBezTo>
                <a:cubicBezTo>
                  <a:pt x="55869" y="4502"/>
                  <a:pt x="49592" y="3982"/>
                  <a:pt x="43316" y="3884"/>
                </a:cubicBezTo>
                <a:lnTo>
                  <a:pt x="43284" y="3884"/>
                </a:lnTo>
                <a:cubicBezTo>
                  <a:pt x="41267" y="3884"/>
                  <a:pt x="39251" y="3949"/>
                  <a:pt x="37300" y="4079"/>
                </a:cubicBezTo>
                <a:cubicBezTo>
                  <a:pt x="35316" y="4209"/>
                  <a:pt x="33430" y="4437"/>
                  <a:pt x="31577" y="4730"/>
                </a:cubicBezTo>
                <a:cubicBezTo>
                  <a:pt x="28195" y="5250"/>
                  <a:pt x="24878" y="6063"/>
                  <a:pt x="21626" y="7104"/>
                </a:cubicBezTo>
                <a:lnTo>
                  <a:pt x="20682" y="7396"/>
                </a:lnTo>
                <a:cubicBezTo>
                  <a:pt x="18504" y="8144"/>
                  <a:pt x="16422" y="8957"/>
                  <a:pt x="14504" y="9803"/>
                </a:cubicBezTo>
                <a:cubicBezTo>
                  <a:pt x="12325" y="10746"/>
                  <a:pt x="10341" y="11754"/>
                  <a:pt x="8520" y="12762"/>
                </a:cubicBezTo>
                <a:cubicBezTo>
                  <a:pt x="7480" y="13347"/>
                  <a:pt x="6504" y="13900"/>
                  <a:pt x="5561" y="14453"/>
                </a:cubicBezTo>
                <a:cubicBezTo>
                  <a:pt x="3382" y="15819"/>
                  <a:pt x="1496" y="17087"/>
                  <a:pt x="0" y="18225"/>
                </a:cubicBezTo>
                <a:lnTo>
                  <a:pt x="0" y="27363"/>
                </a:lnTo>
                <a:lnTo>
                  <a:pt x="284547" y="27363"/>
                </a:lnTo>
                <a:lnTo>
                  <a:pt x="284547" y="3787"/>
                </a:lnTo>
                <a:cubicBezTo>
                  <a:pt x="281457" y="2909"/>
                  <a:pt x="278303" y="2226"/>
                  <a:pt x="275116" y="1770"/>
                </a:cubicBezTo>
                <a:cubicBezTo>
                  <a:pt x="270660" y="1085"/>
                  <a:pt x="266174" y="728"/>
                  <a:pt x="261687" y="728"/>
                </a:cubicBezTo>
                <a:cubicBezTo>
                  <a:pt x="261491" y="728"/>
                  <a:pt x="261296" y="728"/>
                  <a:pt x="261100" y="730"/>
                </a:cubicBezTo>
                <a:cubicBezTo>
                  <a:pt x="259247" y="730"/>
                  <a:pt x="257458" y="795"/>
                  <a:pt x="255637" y="892"/>
                </a:cubicBezTo>
                <a:lnTo>
                  <a:pt x="255247" y="925"/>
                </a:lnTo>
                <a:cubicBezTo>
                  <a:pt x="254856" y="925"/>
                  <a:pt x="254499" y="957"/>
                  <a:pt x="254141" y="990"/>
                </a:cubicBezTo>
                <a:cubicBezTo>
                  <a:pt x="247214" y="1510"/>
                  <a:pt x="240385" y="2714"/>
                  <a:pt x="233719" y="4567"/>
                </a:cubicBezTo>
                <a:cubicBezTo>
                  <a:pt x="230272" y="5510"/>
                  <a:pt x="226857" y="6681"/>
                  <a:pt x="223540" y="8014"/>
                </a:cubicBezTo>
                <a:cubicBezTo>
                  <a:pt x="222759" y="8339"/>
                  <a:pt x="221979" y="8632"/>
                  <a:pt x="221199" y="8892"/>
                </a:cubicBezTo>
                <a:cubicBezTo>
                  <a:pt x="215995" y="10681"/>
                  <a:pt x="210597" y="11689"/>
                  <a:pt x="205101" y="11917"/>
                </a:cubicBezTo>
                <a:cubicBezTo>
                  <a:pt x="204548" y="11949"/>
                  <a:pt x="204028" y="11982"/>
                  <a:pt x="203475" y="11982"/>
                </a:cubicBezTo>
                <a:lnTo>
                  <a:pt x="199866" y="11982"/>
                </a:lnTo>
                <a:cubicBezTo>
                  <a:pt x="199606" y="11949"/>
                  <a:pt x="199313" y="11949"/>
                  <a:pt x="199053" y="11949"/>
                </a:cubicBezTo>
                <a:lnTo>
                  <a:pt x="198142" y="11949"/>
                </a:lnTo>
                <a:cubicBezTo>
                  <a:pt x="197362" y="11949"/>
                  <a:pt x="196614" y="11884"/>
                  <a:pt x="195833" y="11819"/>
                </a:cubicBezTo>
                <a:cubicBezTo>
                  <a:pt x="188614" y="11234"/>
                  <a:pt x="181460" y="9933"/>
                  <a:pt x="174500" y="7884"/>
                </a:cubicBezTo>
                <a:cubicBezTo>
                  <a:pt x="169948" y="6583"/>
                  <a:pt x="165330" y="5022"/>
                  <a:pt x="160712" y="3234"/>
                </a:cubicBezTo>
                <a:cubicBezTo>
                  <a:pt x="154683" y="903"/>
                  <a:pt x="148450" y="1"/>
                  <a:pt x="142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 name="Google Shape;1129;p29"/>
          <p:cNvGrpSpPr/>
          <p:nvPr/>
        </p:nvGrpSpPr>
        <p:grpSpPr>
          <a:xfrm>
            <a:off x="1587578" y="457107"/>
            <a:ext cx="6087120" cy="2772986"/>
            <a:chOff x="1300408" y="2979037"/>
            <a:chExt cx="4768228" cy="2172165"/>
          </a:xfrm>
        </p:grpSpPr>
        <p:sp>
          <p:nvSpPr>
            <p:cNvPr id="1130" name="Google Shape;1130;p29"/>
            <p:cNvSpPr/>
            <p:nvPr/>
          </p:nvSpPr>
          <p:spPr>
            <a:xfrm>
              <a:off x="1320493" y="2979037"/>
              <a:ext cx="88950" cy="77375"/>
            </a:xfrm>
            <a:custGeom>
              <a:avLst/>
              <a:gdLst/>
              <a:ahLst/>
              <a:cxnLst/>
              <a:rect l="l" t="t" r="r" b="b"/>
              <a:pathLst>
                <a:path w="3558" h="3095" extrusionOk="0">
                  <a:moveTo>
                    <a:pt x="1749" y="1"/>
                  </a:moveTo>
                  <a:cubicBezTo>
                    <a:pt x="1516" y="1"/>
                    <a:pt x="1282" y="50"/>
                    <a:pt x="1065" y="155"/>
                  </a:cubicBezTo>
                  <a:cubicBezTo>
                    <a:pt x="305" y="580"/>
                    <a:pt x="1" y="1492"/>
                    <a:pt x="396" y="2252"/>
                  </a:cubicBezTo>
                  <a:cubicBezTo>
                    <a:pt x="652" y="2785"/>
                    <a:pt x="1208" y="3094"/>
                    <a:pt x="1779" y="3094"/>
                  </a:cubicBezTo>
                  <a:cubicBezTo>
                    <a:pt x="2022" y="3094"/>
                    <a:pt x="2267" y="3038"/>
                    <a:pt x="2493" y="2921"/>
                  </a:cubicBezTo>
                  <a:cubicBezTo>
                    <a:pt x="3253" y="2556"/>
                    <a:pt x="3557" y="1614"/>
                    <a:pt x="3162" y="854"/>
                  </a:cubicBezTo>
                  <a:cubicBezTo>
                    <a:pt x="2902" y="311"/>
                    <a:pt x="2331" y="1"/>
                    <a:pt x="1749" y="1"/>
                  </a:cubicBezTo>
                  <a:close/>
                </a:path>
              </a:pathLst>
            </a:custGeom>
            <a:solidFill>
              <a:srgbClr val="FFFFFF">
                <a:alpha val="68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9"/>
            <p:cNvSpPr/>
            <p:nvPr/>
          </p:nvSpPr>
          <p:spPr>
            <a:xfrm>
              <a:off x="1425033" y="3019167"/>
              <a:ext cx="53975" cy="47350"/>
            </a:xfrm>
            <a:custGeom>
              <a:avLst/>
              <a:gdLst/>
              <a:ahLst/>
              <a:cxnLst/>
              <a:rect l="l" t="t" r="r" b="b"/>
              <a:pathLst>
                <a:path w="2159" h="1894" extrusionOk="0">
                  <a:moveTo>
                    <a:pt x="1081" y="1"/>
                  </a:moveTo>
                  <a:cubicBezTo>
                    <a:pt x="936" y="1"/>
                    <a:pt x="786" y="33"/>
                    <a:pt x="639" y="103"/>
                  </a:cubicBezTo>
                  <a:cubicBezTo>
                    <a:pt x="183" y="376"/>
                    <a:pt x="0" y="923"/>
                    <a:pt x="243" y="1379"/>
                  </a:cubicBezTo>
                  <a:cubicBezTo>
                    <a:pt x="396" y="1707"/>
                    <a:pt x="738" y="1893"/>
                    <a:pt x="1098" y="1893"/>
                  </a:cubicBezTo>
                  <a:cubicBezTo>
                    <a:pt x="1239" y="1893"/>
                    <a:pt x="1383" y="1865"/>
                    <a:pt x="1520" y="1805"/>
                  </a:cubicBezTo>
                  <a:cubicBezTo>
                    <a:pt x="1976" y="1562"/>
                    <a:pt x="2158" y="1015"/>
                    <a:pt x="1946" y="528"/>
                  </a:cubicBezTo>
                  <a:cubicBezTo>
                    <a:pt x="1772" y="203"/>
                    <a:pt x="1443" y="1"/>
                    <a:pt x="1081" y="1"/>
                  </a:cubicBezTo>
                  <a:close/>
                </a:path>
              </a:pathLst>
            </a:custGeom>
            <a:solidFill>
              <a:srgbClr val="FFFFFF">
                <a:alpha val="68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9"/>
            <p:cNvSpPr/>
            <p:nvPr/>
          </p:nvSpPr>
          <p:spPr>
            <a:xfrm>
              <a:off x="1300408" y="3340896"/>
              <a:ext cx="255350" cy="223225"/>
            </a:xfrm>
            <a:custGeom>
              <a:avLst/>
              <a:gdLst/>
              <a:ahLst/>
              <a:cxnLst/>
              <a:rect l="l" t="t" r="r" b="b"/>
              <a:pathLst>
                <a:path w="10214" h="8929" extrusionOk="0">
                  <a:moveTo>
                    <a:pt x="5147" y="0"/>
                  </a:moveTo>
                  <a:cubicBezTo>
                    <a:pt x="4466" y="0"/>
                    <a:pt x="3776" y="158"/>
                    <a:pt x="3131" y="489"/>
                  </a:cubicBezTo>
                  <a:cubicBezTo>
                    <a:pt x="882" y="1583"/>
                    <a:pt x="0" y="4289"/>
                    <a:pt x="1155" y="6477"/>
                  </a:cubicBezTo>
                  <a:cubicBezTo>
                    <a:pt x="1928" y="8043"/>
                    <a:pt x="3503" y="8928"/>
                    <a:pt x="5133" y="8928"/>
                  </a:cubicBezTo>
                  <a:cubicBezTo>
                    <a:pt x="5812" y="8928"/>
                    <a:pt x="6500" y="8775"/>
                    <a:pt x="7143" y="8453"/>
                  </a:cubicBezTo>
                  <a:cubicBezTo>
                    <a:pt x="9362" y="7358"/>
                    <a:pt x="10213" y="4653"/>
                    <a:pt x="9119" y="2465"/>
                  </a:cubicBezTo>
                  <a:cubicBezTo>
                    <a:pt x="8347" y="900"/>
                    <a:pt x="6775" y="0"/>
                    <a:pt x="5147" y="0"/>
                  </a:cubicBezTo>
                  <a:close/>
                </a:path>
              </a:pathLst>
            </a:custGeom>
            <a:solidFill>
              <a:srgbClr val="FFFFFF">
                <a:alpha val="68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9"/>
            <p:cNvSpPr/>
            <p:nvPr/>
          </p:nvSpPr>
          <p:spPr>
            <a:xfrm>
              <a:off x="1402233" y="3134492"/>
              <a:ext cx="166450" cy="145900"/>
            </a:xfrm>
            <a:custGeom>
              <a:avLst/>
              <a:gdLst/>
              <a:ahLst/>
              <a:cxnLst/>
              <a:rect l="l" t="t" r="r" b="b"/>
              <a:pathLst>
                <a:path w="6658" h="5836" extrusionOk="0">
                  <a:moveTo>
                    <a:pt x="3352" y="1"/>
                  </a:moveTo>
                  <a:cubicBezTo>
                    <a:pt x="2902" y="1"/>
                    <a:pt x="2442" y="105"/>
                    <a:pt x="2007" y="323"/>
                  </a:cubicBezTo>
                  <a:cubicBezTo>
                    <a:pt x="578" y="1082"/>
                    <a:pt x="0" y="2815"/>
                    <a:pt x="730" y="4213"/>
                  </a:cubicBezTo>
                  <a:cubicBezTo>
                    <a:pt x="1246" y="5245"/>
                    <a:pt x="2263" y="5836"/>
                    <a:pt x="3330" y="5836"/>
                  </a:cubicBezTo>
                  <a:cubicBezTo>
                    <a:pt x="3772" y="5836"/>
                    <a:pt x="4223" y="5734"/>
                    <a:pt x="4651" y="5520"/>
                  </a:cubicBezTo>
                  <a:cubicBezTo>
                    <a:pt x="6080" y="4791"/>
                    <a:pt x="6657" y="3028"/>
                    <a:pt x="5928" y="1599"/>
                  </a:cubicBezTo>
                  <a:cubicBezTo>
                    <a:pt x="5416" y="576"/>
                    <a:pt x="4410" y="1"/>
                    <a:pt x="3352" y="1"/>
                  </a:cubicBezTo>
                  <a:close/>
                </a:path>
              </a:pathLst>
            </a:custGeom>
            <a:solidFill>
              <a:srgbClr val="FFFFFF">
                <a:alpha val="68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9"/>
            <p:cNvSpPr/>
            <p:nvPr/>
          </p:nvSpPr>
          <p:spPr>
            <a:xfrm>
              <a:off x="5844461" y="4927002"/>
              <a:ext cx="224175" cy="224200"/>
            </a:xfrm>
            <a:custGeom>
              <a:avLst/>
              <a:gdLst/>
              <a:ahLst/>
              <a:cxnLst/>
              <a:rect l="l" t="t" r="r" b="b"/>
              <a:pathLst>
                <a:path w="8967" h="8968" extrusionOk="0">
                  <a:moveTo>
                    <a:pt x="4468" y="1"/>
                  </a:moveTo>
                  <a:cubicBezTo>
                    <a:pt x="2006" y="1"/>
                    <a:pt x="0" y="2007"/>
                    <a:pt x="0" y="4499"/>
                  </a:cubicBezTo>
                  <a:cubicBezTo>
                    <a:pt x="0" y="6961"/>
                    <a:pt x="2006" y="8967"/>
                    <a:pt x="4468" y="8967"/>
                  </a:cubicBezTo>
                  <a:cubicBezTo>
                    <a:pt x="6961" y="8967"/>
                    <a:pt x="8967" y="6961"/>
                    <a:pt x="8967" y="4499"/>
                  </a:cubicBezTo>
                  <a:cubicBezTo>
                    <a:pt x="8967" y="2007"/>
                    <a:pt x="6961" y="1"/>
                    <a:pt x="4468" y="1"/>
                  </a:cubicBezTo>
                  <a:close/>
                </a:path>
              </a:pathLst>
            </a:custGeom>
            <a:solidFill>
              <a:srgbClr val="FFFFFF">
                <a:alpha val="68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9"/>
            <p:cNvSpPr/>
            <p:nvPr/>
          </p:nvSpPr>
          <p:spPr>
            <a:xfrm>
              <a:off x="5785936" y="4735202"/>
              <a:ext cx="158100" cy="146550"/>
            </a:xfrm>
            <a:custGeom>
              <a:avLst/>
              <a:gdLst/>
              <a:ahLst/>
              <a:cxnLst/>
              <a:rect l="l" t="t" r="r" b="b"/>
              <a:pathLst>
                <a:path w="6324" h="5862" extrusionOk="0">
                  <a:moveTo>
                    <a:pt x="3143" y="0"/>
                  </a:moveTo>
                  <a:cubicBezTo>
                    <a:pt x="2979" y="0"/>
                    <a:pt x="2812" y="14"/>
                    <a:pt x="2645" y="43"/>
                  </a:cubicBezTo>
                  <a:cubicBezTo>
                    <a:pt x="1034" y="317"/>
                    <a:pt x="1" y="1837"/>
                    <a:pt x="274" y="3448"/>
                  </a:cubicBezTo>
                  <a:cubicBezTo>
                    <a:pt x="519" y="4861"/>
                    <a:pt x="1760" y="5861"/>
                    <a:pt x="3150" y="5861"/>
                  </a:cubicBezTo>
                  <a:cubicBezTo>
                    <a:pt x="3315" y="5861"/>
                    <a:pt x="3481" y="5847"/>
                    <a:pt x="3648" y="5819"/>
                  </a:cubicBezTo>
                  <a:cubicBezTo>
                    <a:pt x="5259" y="5515"/>
                    <a:pt x="6323" y="4025"/>
                    <a:pt x="6019" y="2414"/>
                  </a:cubicBezTo>
                  <a:cubicBezTo>
                    <a:pt x="5774" y="1001"/>
                    <a:pt x="4533" y="0"/>
                    <a:pt x="3143" y="0"/>
                  </a:cubicBezTo>
                  <a:close/>
                </a:path>
              </a:pathLst>
            </a:custGeom>
            <a:solidFill>
              <a:srgbClr val="FFFFFF">
                <a:alpha val="68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9"/>
            <p:cNvSpPr/>
            <p:nvPr/>
          </p:nvSpPr>
          <p:spPr>
            <a:xfrm>
              <a:off x="5836086" y="4427002"/>
              <a:ext cx="66150" cy="66125"/>
            </a:xfrm>
            <a:custGeom>
              <a:avLst/>
              <a:gdLst/>
              <a:ahLst/>
              <a:cxnLst/>
              <a:rect l="l" t="t" r="r" b="b"/>
              <a:pathLst>
                <a:path w="2646" h="2645" extrusionOk="0">
                  <a:moveTo>
                    <a:pt x="1308" y="0"/>
                  </a:moveTo>
                  <a:cubicBezTo>
                    <a:pt x="578" y="0"/>
                    <a:pt x="1" y="578"/>
                    <a:pt x="1" y="1307"/>
                  </a:cubicBezTo>
                  <a:cubicBezTo>
                    <a:pt x="1" y="2037"/>
                    <a:pt x="578" y="2645"/>
                    <a:pt x="1308" y="2645"/>
                  </a:cubicBezTo>
                  <a:cubicBezTo>
                    <a:pt x="2037" y="2645"/>
                    <a:pt x="2645" y="2037"/>
                    <a:pt x="2645" y="1307"/>
                  </a:cubicBezTo>
                  <a:cubicBezTo>
                    <a:pt x="2645" y="578"/>
                    <a:pt x="2037" y="0"/>
                    <a:pt x="1308" y="0"/>
                  </a:cubicBezTo>
                  <a:close/>
                </a:path>
              </a:pathLst>
            </a:custGeom>
            <a:solidFill>
              <a:srgbClr val="FFFFFF">
                <a:alpha val="68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9"/>
            <p:cNvSpPr/>
            <p:nvPr/>
          </p:nvSpPr>
          <p:spPr>
            <a:xfrm>
              <a:off x="5942486" y="4613927"/>
              <a:ext cx="110200" cy="110225"/>
            </a:xfrm>
            <a:custGeom>
              <a:avLst/>
              <a:gdLst/>
              <a:ahLst/>
              <a:cxnLst/>
              <a:rect l="l" t="t" r="r" b="b"/>
              <a:pathLst>
                <a:path w="4408" h="4409" extrusionOk="0">
                  <a:moveTo>
                    <a:pt x="2189" y="1"/>
                  </a:moveTo>
                  <a:cubicBezTo>
                    <a:pt x="973" y="1"/>
                    <a:pt x="0" y="973"/>
                    <a:pt x="0" y="2189"/>
                  </a:cubicBezTo>
                  <a:cubicBezTo>
                    <a:pt x="0" y="3405"/>
                    <a:pt x="973" y="4408"/>
                    <a:pt x="2189" y="4408"/>
                  </a:cubicBezTo>
                  <a:cubicBezTo>
                    <a:pt x="3405" y="4408"/>
                    <a:pt x="4408" y="3405"/>
                    <a:pt x="4408" y="2189"/>
                  </a:cubicBezTo>
                  <a:cubicBezTo>
                    <a:pt x="4408" y="973"/>
                    <a:pt x="3405" y="1"/>
                    <a:pt x="2189" y="1"/>
                  </a:cubicBezTo>
                  <a:close/>
                </a:path>
              </a:pathLst>
            </a:custGeom>
            <a:solidFill>
              <a:srgbClr val="FFFFFF">
                <a:alpha val="68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8" name="Google Shape;1138;p29"/>
          <p:cNvSpPr/>
          <p:nvPr/>
        </p:nvSpPr>
        <p:spPr>
          <a:xfrm rot="-1656025">
            <a:off x="199374" y="2918863"/>
            <a:ext cx="1501469" cy="1540759"/>
          </a:xfrm>
          <a:custGeom>
            <a:avLst/>
            <a:gdLst/>
            <a:ahLst/>
            <a:cxnLst/>
            <a:rect l="l" t="t" r="r" b="b"/>
            <a:pathLst>
              <a:path w="73984" h="75920" extrusionOk="0">
                <a:moveTo>
                  <a:pt x="14725" y="0"/>
                </a:moveTo>
                <a:cubicBezTo>
                  <a:pt x="14691" y="0"/>
                  <a:pt x="14656" y="3"/>
                  <a:pt x="14621" y="11"/>
                </a:cubicBezTo>
                <a:cubicBezTo>
                  <a:pt x="14317" y="71"/>
                  <a:pt x="14135" y="345"/>
                  <a:pt x="14165" y="649"/>
                </a:cubicBezTo>
                <a:cubicBezTo>
                  <a:pt x="14165" y="649"/>
                  <a:pt x="14378" y="1895"/>
                  <a:pt x="14651" y="3111"/>
                </a:cubicBezTo>
                <a:cubicBezTo>
                  <a:pt x="14895" y="4266"/>
                  <a:pt x="15016" y="4935"/>
                  <a:pt x="15107" y="5360"/>
                </a:cubicBezTo>
                <a:cubicBezTo>
                  <a:pt x="14287" y="6758"/>
                  <a:pt x="13557" y="8248"/>
                  <a:pt x="12949" y="9828"/>
                </a:cubicBezTo>
                <a:lnTo>
                  <a:pt x="11794" y="6910"/>
                </a:lnTo>
                <a:cubicBezTo>
                  <a:pt x="11727" y="6685"/>
                  <a:pt x="11542" y="6560"/>
                  <a:pt x="11327" y="6560"/>
                </a:cubicBezTo>
                <a:cubicBezTo>
                  <a:pt x="11252" y="6560"/>
                  <a:pt x="11174" y="6575"/>
                  <a:pt x="11095" y="6606"/>
                </a:cubicBezTo>
                <a:cubicBezTo>
                  <a:pt x="10791" y="6728"/>
                  <a:pt x="10670" y="7032"/>
                  <a:pt x="10791" y="7336"/>
                </a:cubicBezTo>
                <a:lnTo>
                  <a:pt x="12402" y="11561"/>
                </a:lnTo>
                <a:lnTo>
                  <a:pt x="12068" y="12807"/>
                </a:lnTo>
                <a:cubicBezTo>
                  <a:pt x="10791" y="11561"/>
                  <a:pt x="9332" y="10132"/>
                  <a:pt x="9211" y="10041"/>
                </a:cubicBezTo>
                <a:cubicBezTo>
                  <a:pt x="9113" y="9911"/>
                  <a:pt x="8963" y="9850"/>
                  <a:pt x="8807" y="9850"/>
                </a:cubicBezTo>
                <a:cubicBezTo>
                  <a:pt x="8672" y="9850"/>
                  <a:pt x="8533" y="9896"/>
                  <a:pt x="8420" y="9980"/>
                </a:cubicBezTo>
                <a:cubicBezTo>
                  <a:pt x="8208" y="10193"/>
                  <a:pt x="8208" y="10558"/>
                  <a:pt x="8390" y="10801"/>
                </a:cubicBezTo>
                <a:cubicBezTo>
                  <a:pt x="8511" y="10892"/>
                  <a:pt x="10791" y="13111"/>
                  <a:pt x="11764" y="14084"/>
                </a:cubicBezTo>
                <a:cubicBezTo>
                  <a:pt x="11399" y="15907"/>
                  <a:pt x="11186" y="17822"/>
                  <a:pt x="11156" y="19798"/>
                </a:cubicBezTo>
                <a:lnTo>
                  <a:pt x="8755" y="17670"/>
                </a:lnTo>
                <a:cubicBezTo>
                  <a:pt x="8652" y="17583"/>
                  <a:pt x="8522" y="17537"/>
                  <a:pt x="8387" y="17537"/>
                </a:cubicBezTo>
                <a:cubicBezTo>
                  <a:pt x="8241" y="17537"/>
                  <a:pt x="8091" y="17590"/>
                  <a:pt x="7964" y="17701"/>
                </a:cubicBezTo>
                <a:cubicBezTo>
                  <a:pt x="7782" y="17944"/>
                  <a:pt x="7782" y="18278"/>
                  <a:pt x="7995" y="18491"/>
                </a:cubicBezTo>
                <a:lnTo>
                  <a:pt x="11156" y="21318"/>
                </a:lnTo>
                <a:cubicBezTo>
                  <a:pt x="11156" y="21652"/>
                  <a:pt x="11186" y="21956"/>
                  <a:pt x="11186" y="22290"/>
                </a:cubicBezTo>
                <a:cubicBezTo>
                  <a:pt x="9727" y="21956"/>
                  <a:pt x="6718" y="21196"/>
                  <a:pt x="6293" y="21166"/>
                </a:cubicBezTo>
                <a:cubicBezTo>
                  <a:pt x="6273" y="21164"/>
                  <a:pt x="6254" y="21163"/>
                  <a:pt x="6235" y="21163"/>
                </a:cubicBezTo>
                <a:cubicBezTo>
                  <a:pt x="5955" y="21163"/>
                  <a:pt x="5713" y="21368"/>
                  <a:pt x="5685" y="21652"/>
                </a:cubicBezTo>
                <a:cubicBezTo>
                  <a:pt x="5654" y="21926"/>
                  <a:pt x="5806" y="22169"/>
                  <a:pt x="6019" y="22230"/>
                </a:cubicBezTo>
                <a:cubicBezTo>
                  <a:pt x="6080" y="22230"/>
                  <a:pt x="6110" y="22260"/>
                  <a:pt x="6171" y="22260"/>
                </a:cubicBezTo>
                <a:cubicBezTo>
                  <a:pt x="6475" y="22321"/>
                  <a:pt x="9332" y="22990"/>
                  <a:pt x="11308" y="23476"/>
                </a:cubicBezTo>
                <a:cubicBezTo>
                  <a:pt x="11642" y="26789"/>
                  <a:pt x="12554" y="29981"/>
                  <a:pt x="13466" y="33111"/>
                </a:cubicBezTo>
                <a:cubicBezTo>
                  <a:pt x="13466" y="33142"/>
                  <a:pt x="13466" y="33142"/>
                  <a:pt x="13527" y="33172"/>
                </a:cubicBezTo>
                <a:cubicBezTo>
                  <a:pt x="11703" y="32503"/>
                  <a:pt x="9940" y="31835"/>
                  <a:pt x="9727" y="31743"/>
                </a:cubicBezTo>
                <a:cubicBezTo>
                  <a:pt x="9638" y="31694"/>
                  <a:pt x="9543" y="31670"/>
                  <a:pt x="9449" y="31670"/>
                </a:cubicBezTo>
                <a:cubicBezTo>
                  <a:pt x="9255" y="31670"/>
                  <a:pt x="9070" y="31772"/>
                  <a:pt x="8967" y="31956"/>
                </a:cubicBezTo>
                <a:cubicBezTo>
                  <a:pt x="8815" y="32230"/>
                  <a:pt x="8907" y="32564"/>
                  <a:pt x="9180" y="32716"/>
                </a:cubicBezTo>
                <a:cubicBezTo>
                  <a:pt x="9211" y="32747"/>
                  <a:pt x="9332" y="32807"/>
                  <a:pt x="9454" y="32838"/>
                </a:cubicBezTo>
                <a:cubicBezTo>
                  <a:pt x="10335" y="33172"/>
                  <a:pt x="12767" y="34114"/>
                  <a:pt x="13892" y="34509"/>
                </a:cubicBezTo>
                <a:cubicBezTo>
                  <a:pt x="14013" y="34935"/>
                  <a:pt x="14135" y="35300"/>
                  <a:pt x="14226" y="35725"/>
                </a:cubicBezTo>
                <a:lnTo>
                  <a:pt x="9302" y="35482"/>
                </a:lnTo>
                <a:cubicBezTo>
                  <a:pt x="8998" y="35482"/>
                  <a:pt x="8724" y="35725"/>
                  <a:pt x="8724" y="36029"/>
                </a:cubicBezTo>
                <a:cubicBezTo>
                  <a:pt x="8724" y="36242"/>
                  <a:pt x="8846" y="36485"/>
                  <a:pt x="9059" y="36546"/>
                </a:cubicBezTo>
                <a:cubicBezTo>
                  <a:pt x="9150" y="36576"/>
                  <a:pt x="9180" y="36576"/>
                  <a:pt x="9271" y="36576"/>
                </a:cubicBezTo>
                <a:lnTo>
                  <a:pt x="14530" y="36850"/>
                </a:lnTo>
                <a:cubicBezTo>
                  <a:pt x="14621" y="37184"/>
                  <a:pt x="14682" y="37488"/>
                  <a:pt x="14803" y="37853"/>
                </a:cubicBezTo>
                <a:cubicBezTo>
                  <a:pt x="15290" y="39920"/>
                  <a:pt x="15715" y="41835"/>
                  <a:pt x="16019" y="43628"/>
                </a:cubicBezTo>
                <a:cubicBezTo>
                  <a:pt x="14591" y="42868"/>
                  <a:pt x="12858" y="41896"/>
                  <a:pt x="12645" y="41744"/>
                </a:cubicBezTo>
                <a:cubicBezTo>
                  <a:pt x="12544" y="41676"/>
                  <a:pt x="12434" y="41646"/>
                  <a:pt x="12328" y="41646"/>
                </a:cubicBezTo>
                <a:cubicBezTo>
                  <a:pt x="12148" y="41646"/>
                  <a:pt x="11981" y="41732"/>
                  <a:pt x="11885" y="41865"/>
                </a:cubicBezTo>
                <a:cubicBezTo>
                  <a:pt x="11703" y="42139"/>
                  <a:pt x="11764" y="42473"/>
                  <a:pt x="12007" y="42625"/>
                </a:cubicBezTo>
                <a:cubicBezTo>
                  <a:pt x="12402" y="42929"/>
                  <a:pt x="15350" y="44479"/>
                  <a:pt x="16262" y="44996"/>
                </a:cubicBezTo>
                <a:cubicBezTo>
                  <a:pt x="16323" y="45421"/>
                  <a:pt x="16354" y="45817"/>
                  <a:pt x="16445" y="46242"/>
                </a:cubicBezTo>
                <a:lnTo>
                  <a:pt x="11247" y="44966"/>
                </a:lnTo>
                <a:cubicBezTo>
                  <a:pt x="11194" y="44950"/>
                  <a:pt x="11141" y="44942"/>
                  <a:pt x="11088" y="44942"/>
                </a:cubicBezTo>
                <a:cubicBezTo>
                  <a:pt x="10843" y="44942"/>
                  <a:pt x="10623" y="45110"/>
                  <a:pt x="10548" y="45361"/>
                </a:cubicBezTo>
                <a:cubicBezTo>
                  <a:pt x="10487" y="45634"/>
                  <a:pt x="10639" y="45908"/>
                  <a:pt x="10882" y="46029"/>
                </a:cubicBezTo>
                <a:cubicBezTo>
                  <a:pt x="10943" y="46029"/>
                  <a:pt x="10943" y="46060"/>
                  <a:pt x="10974" y="46060"/>
                </a:cubicBezTo>
                <a:lnTo>
                  <a:pt x="16597" y="47428"/>
                </a:lnTo>
                <a:cubicBezTo>
                  <a:pt x="16658" y="48218"/>
                  <a:pt x="16749" y="49008"/>
                  <a:pt x="16809" y="49768"/>
                </a:cubicBezTo>
                <a:cubicBezTo>
                  <a:pt x="16931" y="51288"/>
                  <a:pt x="16961" y="52747"/>
                  <a:pt x="16961" y="54175"/>
                </a:cubicBezTo>
                <a:lnTo>
                  <a:pt x="13679" y="52716"/>
                </a:lnTo>
                <a:cubicBezTo>
                  <a:pt x="13603" y="52674"/>
                  <a:pt x="13523" y="52656"/>
                  <a:pt x="13443" y="52656"/>
                </a:cubicBezTo>
                <a:cubicBezTo>
                  <a:pt x="13236" y="52656"/>
                  <a:pt x="13037" y="52784"/>
                  <a:pt x="12949" y="52960"/>
                </a:cubicBezTo>
                <a:cubicBezTo>
                  <a:pt x="12828" y="53233"/>
                  <a:pt x="12949" y="53568"/>
                  <a:pt x="13223" y="53689"/>
                </a:cubicBezTo>
                <a:lnTo>
                  <a:pt x="16931" y="55391"/>
                </a:lnTo>
                <a:cubicBezTo>
                  <a:pt x="16931" y="55665"/>
                  <a:pt x="16931" y="55938"/>
                  <a:pt x="16901" y="56151"/>
                </a:cubicBezTo>
                <a:cubicBezTo>
                  <a:pt x="15654" y="55847"/>
                  <a:pt x="13375" y="55300"/>
                  <a:pt x="12767" y="55178"/>
                </a:cubicBezTo>
                <a:cubicBezTo>
                  <a:pt x="12747" y="55177"/>
                  <a:pt x="12728" y="55176"/>
                  <a:pt x="12709" y="55176"/>
                </a:cubicBezTo>
                <a:cubicBezTo>
                  <a:pt x="12429" y="55176"/>
                  <a:pt x="12187" y="55380"/>
                  <a:pt x="12159" y="55665"/>
                </a:cubicBezTo>
                <a:cubicBezTo>
                  <a:pt x="12098" y="55938"/>
                  <a:pt x="12250" y="56151"/>
                  <a:pt x="12493" y="56242"/>
                </a:cubicBezTo>
                <a:cubicBezTo>
                  <a:pt x="12524" y="56273"/>
                  <a:pt x="12615" y="56273"/>
                  <a:pt x="12645" y="56273"/>
                </a:cubicBezTo>
                <a:cubicBezTo>
                  <a:pt x="13162" y="56364"/>
                  <a:pt x="15502" y="56911"/>
                  <a:pt x="16870" y="57276"/>
                </a:cubicBezTo>
                <a:cubicBezTo>
                  <a:pt x="16536" y="62382"/>
                  <a:pt x="15381" y="66850"/>
                  <a:pt x="13527" y="70498"/>
                </a:cubicBezTo>
                <a:cubicBezTo>
                  <a:pt x="9910" y="67671"/>
                  <a:pt x="7387" y="63385"/>
                  <a:pt x="5958" y="57610"/>
                </a:cubicBezTo>
                <a:lnTo>
                  <a:pt x="9484" y="54631"/>
                </a:lnTo>
                <a:cubicBezTo>
                  <a:pt x="9727" y="54449"/>
                  <a:pt x="9758" y="54115"/>
                  <a:pt x="9575" y="53841"/>
                </a:cubicBezTo>
                <a:cubicBezTo>
                  <a:pt x="9471" y="53720"/>
                  <a:pt x="9308" y="53648"/>
                  <a:pt x="9142" y="53648"/>
                </a:cubicBezTo>
                <a:cubicBezTo>
                  <a:pt x="9017" y="53648"/>
                  <a:pt x="8890" y="53689"/>
                  <a:pt x="8785" y="53780"/>
                </a:cubicBezTo>
                <a:lnTo>
                  <a:pt x="5654" y="56364"/>
                </a:lnTo>
                <a:cubicBezTo>
                  <a:pt x="5624" y="56151"/>
                  <a:pt x="5593" y="55938"/>
                  <a:pt x="5533" y="55756"/>
                </a:cubicBezTo>
                <a:cubicBezTo>
                  <a:pt x="5381" y="55026"/>
                  <a:pt x="5290" y="54267"/>
                  <a:pt x="5168" y="53537"/>
                </a:cubicBezTo>
                <a:lnTo>
                  <a:pt x="8116" y="51197"/>
                </a:lnTo>
                <a:cubicBezTo>
                  <a:pt x="8359" y="50984"/>
                  <a:pt x="8390" y="50650"/>
                  <a:pt x="8208" y="50376"/>
                </a:cubicBezTo>
                <a:cubicBezTo>
                  <a:pt x="8106" y="50257"/>
                  <a:pt x="7948" y="50195"/>
                  <a:pt x="7785" y="50195"/>
                </a:cubicBezTo>
                <a:cubicBezTo>
                  <a:pt x="7656" y="50195"/>
                  <a:pt x="7525" y="50234"/>
                  <a:pt x="7417" y="50315"/>
                </a:cubicBezTo>
                <a:lnTo>
                  <a:pt x="4955" y="52261"/>
                </a:lnTo>
                <a:cubicBezTo>
                  <a:pt x="4651" y="49616"/>
                  <a:pt x="4560" y="47093"/>
                  <a:pt x="4560" y="44844"/>
                </a:cubicBezTo>
                <a:lnTo>
                  <a:pt x="8116" y="42716"/>
                </a:lnTo>
                <a:cubicBezTo>
                  <a:pt x="8390" y="42564"/>
                  <a:pt x="8451" y="42230"/>
                  <a:pt x="8299" y="41956"/>
                </a:cubicBezTo>
                <a:cubicBezTo>
                  <a:pt x="8201" y="41781"/>
                  <a:pt x="8028" y="41693"/>
                  <a:pt x="7844" y="41693"/>
                </a:cubicBezTo>
                <a:cubicBezTo>
                  <a:pt x="7742" y="41693"/>
                  <a:pt x="7637" y="41720"/>
                  <a:pt x="7539" y="41774"/>
                </a:cubicBezTo>
                <a:lnTo>
                  <a:pt x="4590" y="43537"/>
                </a:lnTo>
                <a:cubicBezTo>
                  <a:pt x="4590" y="42443"/>
                  <a:pt x="4651" y="41409"/>
                  <a:pt x="4712" y="40497"/>
                </a:cubicBezTo>
                <a:lnTo>
                  <a:pt x="8116" y="39038"/>
                </a:lnTo>
                <a:cubicBezTo>
                  <a:pt x="8390" y="38917"/>
                  <a:pt x="8542" y="38582"/>
                  <a:pt x="8420" y="38309"/>
                </a:cubicBezTo>
                <a:cubicBezTo>
                  <a:pt x="8328" y="38100"/>
                  <a:pt x="8111" y="37963"/>
                  <a:pt x="7893" y="37963"/>
                </a:cubicBezTo>
                <a:cubicBezTo>
                  <a:pt x="7824" y="37963"/>
                  <a:pt x="7756" y="37976"/>
                  <a:pt x="7691" y="38005"/>
                </a:cubicBezTo>
                <a:lnTo>
                  <a:pt x="4834" y="39251"/>
                </a:lnTo>
                <a:cubicBezTo>
                  <a:pt x="4864" y="38917"/>
                  <a:pt x="4864" y="38582"/>
                  <a:pt x="4894" y="38279"/>
                </a:cubicBezTo>
                <a:cubicBezTo>
                  <a:pt x="5016" y="36759"/>
                  <a:pt x="5016" y="36394"/>
                  <a:pt x="4894" y="36151"/>
                </a:cubicBezTo>
                <a:cubicBezTo>
                  <a:pt x="4804" y="35925"/>
                  <a:pt x="4597" y="35800"/>
                  <a:pt x="4384" y="35800"/>
                </a:cubicBezTo>
                <a:cubicBezTo>
                  <a:pt x="4310" y="35800"/>
                  <a:pt x="4236" y="35815"/>
                  <a:pt x="4165" y="35847"/>
                </a:cubicBezTo>
                <a:cubicBezTo>
                  <a:pt x="3922" y="35938"/>
                  <a:pt x="3739" y="36212"/>
                  <a:pt x="3831" y="36516"/>
                </a:cubicBezTo>
                <a:cubicBezTo>
                  <a:pt x="3831" y="36698"/>
                  <a:pt x="3800" y="37427"/>
                  <a:pt x="3770" y="38187"/>
                </a:cubicBezTo>
                <a:cubicBezTo>
                  <a:pt x="3770" y="38461"/>
                  <a:pt x="3709" y="38795"/>
                  <a:pt x="3679" y="39099"/>
                </a:cubicBezTo>
                <a:lnTo>
                  <a:pt x="1824" y="38066"/>
                </a:lnTo>
                <a:cubicBezTo>
                  <a:pt x="1743" y="38021"/>
                  <a:pt x="1656" y="38000"/>
                  <a:pt x="1571" y="38000"/>
                </a:cubicBezTo>
                <a:cubicBezTo>
                  <a:pt x="1368" y="38000"/>
                  <a:pt x="1171" y="38117"/>
                  <a:pt x="1065" y="38309"/>
                </a:cubicBezTo>
                <a:cubicBezTo>
                  <a:pt x="913" y="38582"/>
                  <a:pt x="1034" y="38917"/>
                  <a:pt x="1277" y="39069"/>
                </a:cubicBezTo>
                <a:lnTo>
                  <a:pt x="3618" y="40315"/>
                </a:lnTo>
                <a:cubicBezTo>
                  <a:pt x="3557" y="41227"/>
                  <a:pt x="3527" y="42260"/>
                  <a:pt x="3496" y="43385"/>
                </a:cubicBezTo>
                <a:lnTo>
                  <a:pt x="1247" y="41622"/>
                </a:lnTo>
                <a:cubicBezTo>
                  <a:pt x="1155" y="41531"/>
                  <a:pt x="1030" y="41490"/>
                  <a:pt x="903" y="41490"/>
                </a:cubicBezTo>
                <a:cubicBezTo>
                  <a:pt x="734" y="41490"/>
                  <a:pt x="561" y="41562"/>
                  <a:pt x="457" y="41683"/>
                </a:cubicBezTo>
                <a:cubicBezTo>
                  <a:pt x="274" y="41926"/>
                  <a:pt x="305" y="42291"/>
                  <a:pt x="517" y="42473"/>
                </a:cubicBezTo>
                <a:lnTo>
                  <a:pt x="3466" y="44814"/>
                </a:lnTo>
                <a:cubicBezTo>
                  <a:pt x="3466" y="47154"/>
                  <a:pt x="3557" y="49829"/>
                  <a:pt x="3922" y="52595"/>
                </a:cubicBezTo>
                <a:lnTo>
                  <a:pt x="821" y="51288"/>
                </a:lnTo>
                <a:cubicBezTo>
                  <a:pt x="754" y="51266"/>
                  <a:pt x="684" y="51254"/>
                  <a:pt x="614" y="51254"/>
                </a:cubicBezTo>
                <a:cubicBezTo>
                  <a:pt x="399" y="51254"/>
                  <a:pt x="191" y="51362"/>
                  <a:pt x="122" y="51592"/>
                </a:cubicBezTo>
                <a:cubicBezTo>
                  <a:pt x="1" y="51865"/>
                  <a:pt x="122" y="52200"/>
                  <a:pt x="396" y="52321"/>
                </a:cubicBezTo>
                <a:lnTo>
                  <a:pt x="4134" y="53871"/>
                </a:lnTo>
                <a:cubicBezTo>
                  <a:pt x="4256" y="54601"/>
                  <a:pt x="4378" y="55300"/>
                  <a:pt x="4499" y="55999"/>
                </a:cubicBezTo>
                <a:cubicBezTo>
                  <a:pt x="4560" y="56151"/>
                  <a:pt x="4590" y="56303"/>
                  <a:pt x="4621" y="56516"/>
                </a:cubicBezTo>
                <a:lnTo>
                  <a:pt x="1034" y="54996"/>
                </a:lnTo>
                <a:cubicBezTo>
                  <a:pt x="963" y="54965"/>
                  <a:pt x="887" y="54950"/>
                  <a:pt x="810" y="54950"/>
                </a:cubicBezTo>
                <a:cubicBezTo>
                  <a:pt x="590" y="54950"/>
                  <a:pt x="372" y="55075"/>
                  <a:pt x="305" y="55300"/>
                </a:cubicBezTo>
                <a:cubicBezTo>
                  <a:pt x="183" y="55543"/>
                  <a:pt x="305" y="55908"/>
                  <a:pt x="609" y="55999"/>
                </a:cubicBezTo>
                <a:lnTo>
                  <a:pt x="4955" y="57823"/>
                </a:lnTo>
                <a:cubicBezTo>
                  <a:pt x="6992" y="65878"/>
                  <a:pt x="11004" y="71258"/>
                  <a:pt x="17022" y="73750"/>
                </a:cubicBezTo>
                <a:cubicBezTo>
                  <a:pt x="17053" y="73750"/>
                  <a:pt x="17174" y="73841"/>
                  <a:pt x="17387" y="73902"/>
                </a:cubicBezTo>
                <a:cubicBezTo>
                  <a:pt x="18238" y="74237"/>
                  <a:pt x="20335" y="75057"/>
                  <a:pt x="23284" y="75270"/>
                </a:cubicBezTo>
                <a:lnTo>
                  <a:pt x="23314" y="75270"/>
                </a:lnTo>
                <a:cubicBezTo>
                  <a:pt x="23932" y="75319"/>
                  <a:pt x="24568" y="75350"/>
                  <a:pt x="25235" y="75350"/>
                </a:cubicBezTo>
                <a:cubicBezTo>
                  <a:pt x="25814" y="75350"/>
                  <a:pt x="26417" y="75326"/>
                  <a:pt x="27053" y="75270"/>
                </a:cubicBezTo>
                <a:cubicBezTo>
                  <a:pt x="28481" y="75148"/>
                  <a:pt x="29819" y="74905"/>
                  <a:pt x="31126" y="74510"/>
                </a:cubicBezTo>
                <a:lnTo>
                  <a:pt x="35138" y="75878"/>
                </a:lnTo>
                <a:cubicBezTo>
                  <a:pt x="35209" y="75906"/>
                  <a:pt x="35281" y="75920"/>
                  <a:pt x="35350" y="75920"/>
                </a:cubicBezTo>
                <a:cubicBezTo>
                  <a:pt x="35575" y="75920"/>
                  <a:pt x="35775" y="75776"/>
                  <a:pt x="35868" y="75544"/>
                </a:cubicBezTo>
                <a:cubicBezTo>
                  <a:pt x="35989" y="75240"/>
                  <a:pt x="35837" y="74936"/>
                  <a:pt x="35533" y="74814"/>
                </a:cubicBezTo>
                <a:lnTo>
                  <a:pt x="32889" y="73902"/>
                </a:lnTo>
                <a:cubicBezTo>
                  <a:pt x="33649" y="73629"/>
                  <a:pt x="34348" y="73294"/>
                  <a:pt x="35077" y="72960"/>
                </a:cubicBezTo>
                <a:lnTo>
                  <a:pt x="38482" y="74632"/>
                </a:lnTo>
                <a:lnTo>
                  <a:pt x="38512" y="74632"/>
                </a:lnTo>
                <a:cubicBezTo>
                  <a:pt x="38584" y="74664"/>
                  <a:pt x="38658" y="74679"/>
                  <a:pt x="38731" y="74679"/>
                </a:cubicBezTo>
                <a:cubicBezTo>
                  <a:pt x="38935" y="74679"/>
                  <a:pt x="39130" y="74560"/>
                  <a:pt x="39242" y="74358"/>
                </a:cubicBezTo>
                <a:cubicBezTo>
                  <a:pt x="39393" y="74085"/>
                  <a:pt x="39272" y="73750"/>
                  <a:pt x="38968" y="73598"/>
                </a:cubicBezTo>
                <a:lnTo>
                  <a:pt x="36293" y="72261"/>
                </a:lnTo>
                <a:cubicBezTo>
                  <a:pt x="38056" y="71258"/>
                  <a:pt x="39697" y="70042"/>
                  <a:pt x="41187" y="68705"/>
                </a:cubicBezTo>
                <a:lnTo>
                  <a:pt x="45473" y="69130"/>
                </a:lnTo>
                <a:cubicBezTo>
                  <a:pt x="45490" y="69132"/>
                  <a:pt x="45507" y="69133"/>
                  <a:pt x="45524" y="69133"/>
                </a:cubicBezTo>
                <a:cubicBezTo>
                  <a:pt x="45807" y="69133"/>
                  <a:pt x="46052" y="68900"/>
                  <a:pt x="46081" y="68613"/>
                </a:cubicBezTo>
                <a:cubicBezTo>
                  <a:pt x="46111" y="68309"/>
                  <a:pt x="45898" y="68066"/>
                  <a:pt x="45594" y="68005"/>
                </a:cubicBezTo>
                <a:lnTo>
                  <a:pt x="42281" y="67671"/>
                </a:lnTo>
                <a:cubicBezTo>
                  <a:pt x="43041" y="66911"/>
                  <a:pt x="43770" y="66151"/>
                  <a:pt x="44439" y="65361"/>
                </a:cubicBezTo>
                <a:lnTo>
                  <a:pt x="47692" y="66121"/>
                </a:lnTo>
                <a:cubicBezTo>
                  <a:pt x="47731" y="66129"/>
                  <a:pt x="47770" y="66133"/>
                  <a:pt x="47809" y="66133"/>
                </a:cubicBezTo>
                <a:cubicBezTo>
                  <a:pt x="48070" y="66133"/>
                  <a:pt x="48307" y="65960"/>
                  <a:pt x="48360" y="65695"/>
                </a:cubicBezTo>
                <a:cubicBezTo>
                  <a:pt x="48451" y="65391"/>
                  <a:pt x="48239" y="65087"/>
                  <a:pt x="47935" y="65027"/>
                </a:cubicBezTo>
                <a:lnTo>
                  <a:pt x="45260" y="64358"/>
                </a:lnTo>
                <a:cubicBezTo>
                  <a:pt x="46020" y="63416"/>
                  <a:pt x="46688" y="62473"/>
                  <a:pt x="47327" y="61562"/>
                </a:cubicBezTo>
                <a:cubicBezTo>
                  <a:pt x="47540" y="61288"/>
                  <a:pt x="47448" y="60954"/>
                  <a:pt x="47175" y="60802"/>
                </a:cubicBezTo>
                <a:cubicBezTo>
                  <a:pt x="47081" y="60732"/>
                  <a:pt x="46970" y="60697"/>
                  <a:pt x="46860" y="60697"/>
                </a:cubicBezTo>
                <a:cubicBezTo>
                  <a:pt x="46683" y="60697"/>
                  <a:pt x="46508" y="60785"/>
                  <a:pt x="46415" y="60954"/>
                </a:cubicBezTo>
                <a:cubicBezTo>
                  <a:pt x="45746" y="61987"/>
                  <a:pt x="45017" y="62960"/>
                  <a:pt x="44257" y="63872"/>
                </a:cubicBezTo>
                <a:lnTo>
                  <a:pt x="43193" y="61592"/>
                </a:lnTo>
                <a:cubicBezTo>
                  <a:pt x="43104" y="61393"/>
                  <a:pt x="42903" y="61258"/>
                  <a:pt x="42695" y="61258"/>
                </a:cubicBezTo>
                <a:cubicBezTo>
                  <a:pt x="42617" y="61258"/>
                  <a:pt x="42538" y="61277"/>
                  <a:pt x="42463" y="61318"/>
                </a:cubicBezTo>
                <a:cubicBezTo>
                  <a:pt x="42190" y="61440"/>
                  <a:pt x="42068" y="61774"/>
                  <a:pt x="42190" y="62048"/>
                </a:cubicBezTo>
                <a:lnTo>
                  <a:pt x="43467" y="64783"/>
                </a:lnTo>
                <a:cubicBezTo>
                  <a:pt x="42767" y="65543"/>
                  <a:pt x="42099" y="66273"/>
                  <a:pt x="41400" y="66942"/>
                </a:cubicBezTo>
                <a:lnTo>
                  <a:pt x="40640" y="64054"/>
                </a:lnTo>
                <a:cubicBezTo>
                  <a:pt x="40591" y="63809"/>
                  <a:pt x="40384" y="63663"/>
                  <a:pt x="40147" y="63663"/>
                </a:cubicBezTo>
                <a:cubicBezTo>
                  <a:pt x="40089" y="63663"/>
                  <a:pt x="40030" y="63671"/>
                  <a:pt x="39971" y="63689"/>
                </a:cubicBezTo>
                <a:cubicBezTo>
                  <a:pt x="39667" y="63750"/>
                  <a:pt x="39515" y="64054"/>
                  <a:pt x="39576" y="64358"/>
                </a:cubicBezTo>
                <a:lnTo>
                  <a:pt x="40488" y="67823"/>
                </a:lnTo>
                <a:cubicBezTo>
                  <a:pt x="38938" y="69221"/>
                  <a:pt x="37357" y="70407"/>
                  <a:pt x="35655" y="71319"/>
                </a:cubicBezTo>
                <a:lnTo>
                  <a:pt x="35199" y="69130"/>
                </a:lnTo>
                <a:cubicBezTo>
                  <a:pt x="35148" y="68874"/>
                  <a:pt x="34946" y="68683"/>
                  <a:pt x="34702" y="68683"/>
                </a:cubicBezTo>
                <a:cubicBezTo>
                  <a:pt x="34656" y="68683"/>
                  <a:pt x="34609" y="68690"/>
                  <a:pt x="34561" y="68705"/>
                </a:cubicBezTo>
                <a:cubicBezTo>
                  <a:pt x="34257" y="68765"/>
                  <a:pt x="34074" y="69039"/>
                  <a:pt x="34135" y="69343"/>
                </a:cubicBezTo>
                <a:lnTo>
                  <a:pt x="34682" y="71866"/>
                </a:lnTo>
                <a:cubicBezTo>
                  <a:pt x="33740" y="72322"/>
                  <a:pt x="32767" y="72717"/>
                  <a:pt x="31795" y="73021"/>
                </a:cubicBezTo>
                <a:lnTo>
                  <a:pt x="31673" y="69768"/>
                </a:lnTo>
                <a:cubicBezTo>
                  <a:pt x="31673" y="69464"/>
                  <a:pt x="31399" y="69221"/>
                  <a:pt x="31095" y="69221"/>
                </a:cubicBezTo>
                <a:cubicBezTo>
                  <a:pt x="30792" y="69221"/>
                  <a:pt x="30579" y="69495"/>
                  <a:pt x="30579" y="69799"/>
                </a:cubicBezTo>
                <a:lnTo>
                  <a:pt x="30700" y="73385"/>
                </a:lnTo>
                <a:cubicBezTo>
                  <a:pt x="29515" y="73689"/>
                  <a:pt x="28329" y="73902"/>
                  <a:pt x="27144" y="74024"/>
                </a:cubicBezTo>
                <a:cubicBezTo>
                  <a:pt x="26435" y="74067"/>
                  <a:pt x="25741" y="74110"/>
                  <a:pt x="25073" y="74110"/>
                </a:cubicBezTo>
                <a:cubicBezTo>
                  <a:pt x="24796" y="74110"/>
                  <a:pt x="24524" y="74102"/>
                  <a:pt x="24256" y="74085"/>
                </a:cubicBezTo>
                <a:cubicBezTo>
                  <a:pt x="25715" y="69951"/>
                  <a:pt x="28360" y="65422"/>
                  <a:pt x="31703" y="61440"/>
                </a:cubicBezTo>
                <a:cubicBezTo>
                  <a:pt x="32919" y="62169"/>
                  <a:pt x="34834" y="63355"/>
                  <a:pt x="35199" y="63689"/>
                </a:cubicBezTo>
                <a:cubicBezTo>
                  <a:pt x="35260" y="63720"/>
                  <a:pt x="35290" y="63750"/>
                  <a:pt x="35320" y="63750"/>
                </a:cubicBezTo>
                <a:cubicBezTo>
                  <a:pt x="35404" y="63782"/>
                  <a:pt x="35488" y="63798"/>
                  <a:pt x="35569" y="63798"/>
                </a:cubicBezTo>
                <a:cubicBezTo>
                  <a:pt x="35721" y="63798"/>
                  <a:pt x="35859" y="63737"/>
                  <a:pt x="35959" y="63598"/>
                </a:cubicBezTo>
                <a:cubicBezTo>
                  <a:pt x="36172" y="63385"/>
                  <a:pt x="36111" y="62990"/>
                  <a:pt x="35898" y="62808"/>
                </a:cubicBezTo>
                <a:cubicBezTo>
                  <a:pt x="35442" y="62443"/>
                  <a:pt x="33588" y="61288"/>
                  <a:pt x="32433" y="60619"/>
                </a:cubicBezTo>
                <a:cubicBezTo>
                  <a:pt x="32615" y="60407"/>
                  <a:pt x="32767" y="60224"/>
                  <a:pt x="32980" y="60011"/>
                </a:cubicBezTo>
                <a:lnTo>
                  <a:pt x="36688" y="61440"/>
                </a:lnTo>
                <a:cubicBezTo>
                  <a:pt x="36761" y="61469"/>
                  <a:pt x="36833" y="61482"/>
                  <a:pt x="36903" y="61482"/>
                </a:cubicBezTo>
                <a:cubicBezTo>
                  <a:pt x="37127" y="61482"/>
                  <a:pt x="37325" y="61344"/>
                  <a:pt x="37418" y="61136"/>
                </a:cubicBezTo>
                <a:cubicBezTo>
                  <a:pt x="37539" y="60862"/>
                  <a:pt x="37387" y="60528"/>
                  <a:pt x="37114" y="60407"/>
                </a:cubicBezTo>
                <a:lnTo>
                  <a:pt x="33801" y="59130"/>
                </a:lnTo>
                <a:cubicBezTo>
                  <a:pt x="34834" y="58066"/>
                  <a:pt x="35898" y="57033"/>
                  <a:pt x="36962" y="56121"/>
                </a:cubicBezTo>
                <a:cubicBezTo>
                  <a:pt x="37539" y="55634"/>
                  <a:pt x="38178" y="55148"/>
                  <a:pt x="38786" y="54631"/>
                </a:cubicBezTo>
                <a:lnTo>
                  <a:pt x="43679" y="57732"/>
                </a:lnTo>
                <a:cubicBezTo>
                  <a:pt x="43710" y="57732"/>
                  <a:pt x="43710" y="57762"/>
                  <a:pt x="43770" y="57762"/>
                </a:cubicBezTo>
                <a:cubicBezTo>
                  <a:pt x="43836" y="57795"/>
                  <a:pt x="43903" y="57810"/>
                  <a:pt x="43970" y="57810"/>
                </a:cubicBezTo>
                <a:cubicBezTo>
                  <a:pt x="44152" y="57810"/>
                  <a:pt x="44328" y="57697"/>
                  <a:pt x="44439" y="57519"/>
                </a:cubicBezTo>
                <a:cubicBezTo>
                  <a:pt x="44591" y="57276"/>
                  <a:pt x="44530" y="56911"/>
                  <a:pt x="44257" y="56759"/>
                </a:cubicBezTo>
                <a:lnTo>
                  <a:pt x="39697" y="53932"/>
                </a:lnTo>
                <a:cubicBezTo>
                  <a:pt x="40032" y="53659"/>
                  <a:pt x="40366" y="53416"/>
                  <a:pt x="40731" y="53172"/>
                </a:cubicBezTo>
                <a:cubicBezTo>
                  <a:pt x="41734" y="53476"/>
                  <a:pt x="44865" y="54479"/>
                  <a:pt x="45381" y="54571"/>
                </a:cubicBezTo>
                <a:cubicBezTo>
                  <a:pt x="45404" y="54573"/>
                  <a:pt x="45426" y="54574"/>
                  <a:pt x="45448" y="54574"/>
                </a:cubicBezTo>
                <a:cubicBezTo>
                  <a:pt x="45728" y="54574"/>
                  <a:pt x="45994" y="54397"/>
                  <a:pt x="46050" y="54115"/>
                </a:cubicBezTo>
                <a:cubicBezTo>
                  <a:pt x="46081" y="53811"/>
                  <a:pt x="45898" y="53507"/>
                  <a:pt x="45594" y="53476"/>
                </a:cubicBezTo>
                <a:cubicBezTo>
                  <a:pt x="45290" y="53416"/>
                  <a:pt x="43467" y="52868"/>
                  <a:pt x="41856" y="52352"/>
                </a:cubicBezTo>
                <a:cubicBezTo>
                  <a:pt x="43345" y="51349"/>
                  <a:pt x="45017" y="50285"/>
                  <a:pt x="46840" y="49221"/>
                </a:cubicBezTo>
                <a:cubicBezTo>
                  <a:pt x="47144" y="49008"/>
                  <a:pt x="47418" y="48856"/>
                  <a:pt x="47722" y="48704"/>
                </a:cubicBezTo>
                <a:lnTo>
                  <a:pt x="51582" y="52321"/>
                </a:lnTo>
                <a:cubicBezTo>
                  <a:pt x="51613" y="52352"/>
                  <a:pt x="51704" y="52412"/>
                  <a:pt x="51734" y="52443"/>
                </a:cubicBezTo>
                <a:cubicBezTo>
                  <a:pt x="51808" y="52461"/>
                  <a:pt x="51879" y="52471"/>
                  <a:pt x="51946" y="52471"/>
                </a:cubicBezTo>
                <a:cubicBezTo>
                  <a:pt x="52101" y="52471"/>
                  <a:pt x="52236" y="52418"/>
                  <a:pt x="52342" y="52291"/>
                </a:cubicBezTo>
                <a:cubicBezTo>
                  <a:pt x="52585" y="52048"/>
                  <a:pt x="52524" y="51713"/>
                  <a:pt x="52312" y="51501"/>
                </a:cubicBezTo>
                <a:lnTo>
                  <a:pt x="48695" y="48096"/>
                </a:lnTo>
                <a:cubicBezTo>
                  <a:pt x="49090" y="47914"/>
                  <a:pt x="49424" y="47701"/>
                  <a:pt x="49819" y="47488"/>
                </a:cubicBezTo>
                <a:cubicBezTo>
                  <a:pt x="50883" y="48036"/>
                  <a:pt x="53254" y="49130"/>
                  <a:pt x="54105" y="49525"/>
                </a:cubicBezTo>
                <a:cubicBezTo>
                  <a:pt x="54196" y="49555"/>
                  <a:pt x="54318" y="49586"/>
                  <a:pt x="54379" y="49616"/>
                </a:cubicBezTo>
                <a:cubicBezTo>
                  <a:pt x="54438" y="49634"/>
                  <a:pt x="54496" y="49642"/>
                  <a:pt x="54551" y="49642"/>
                </a:cubicBezTo>
                <a:cubicBezTo>
                  <a:pt x="54782" y="49642"/>
                  <a:pt x="54974" y="49496"/>
                  <a:pt x="55047" y="49251"/>
                </a:cubicBezTo>
                <a:cubicBezTo>
                  <a:pt x="55138" y="48947"/>
                  <a:pt x="54956" y="48643"/>
                  <a:pt x="54683" y="48552"/>
                </a:cubicBezTo>
                <a:cubicBezTo>
                  <a:pt x="54439" y="48491"/>
                  <a:pt x="52737" y="47701"/>
                  <a:pt x="50974" y="46850"/>
                </a:cubicBezTo>
                <a:cubicBezTo>
                  <a:pt x="51005" y="46850"/>
                  <a:pt x="51005" y="46820"/>
                  <a:pt x="51065" y="46820"/>
                </a:cubicBezTo>
                <a:cubicBezTo>
                  <a:pt x="53923" y="45300"/>
                  <a:pt x="56871" y="43689"/>
                  <a:pt x="59455" y="41652"/>
                </a:cubicBezTo>
                <a:cubicBezTo>
                  <a:pt x="61157" y="42716"/>
                  <a:pt x="63680" y="44266"/>
                  <a:pt x="63892" y="44449"/>
                </a:cubicBezTo>
                <a:cubicBezTo>
                  <a:pt x="63923" y="44510"/>
                  <a:pt x="63984" y="44510"/>
                  <a:pt x="64014" y="44540"/>
                </a:cubicBezTo>
                <a:cubicBezTo>
                  <a:pt x="64088" y="44558"/>
                  <a:pt x="64161" y="44568"/>
                  <a:pt x="64232" y="44568"/>
                </a:cubicBezTo>
                <a:cubicBezTo>
                  <a:pt x="64396" y="44568"/>
                  <a:pt x="64546" y="44515"/>
                  <a:pt x="64652" y="44388"/>
                </a:cubicBezTo>
                <a:cubicBezTo>
                  <a:pt x="64835" y="44145"/>
                  <a:pt x="64804" y="43780"/>
                  <a:pt x="64592" y="43598"/>
                </a:cubicBezTo>
                <a:cubicBezTo>
                  <a:pt x="64288" y="43324"/>
                  <a:pt x="61613" y="41683"/>
                  <a:pt x="60336" y="40893"/>
                </a:cubicBezTo>
                <a:cubicBezTo>
                  <a:pt x="60610" y="40649"/>
                  <a:pt x="60822" y="40467"/>
                  <a:pt x="61066" y="40254"/>
                </a:cubicBezTo>
                <a:lnTo>
                  <a:pt x="65230" y="40558"/>
                </a:lnTo>
                <a:cubicBezTo>
                  <a:pt x="65245" y="40560"/>
                  <a:pt x="65261" y="40561"/>
                  <a:pt x="65276" y="40561"/>
                </a:cubicBezTo>
                <a:cubicBezTo>
                  <a:pt x="65561" y="40561"/>
                  <a:pt x="65809" y="40299"/>
                  <a:pt x="65838" y="40011"/>
                </a:cubicBezTo>
                <a:cubicBezTo>
                  <a:pt x="65868" y="39707"/>
                  <a:pt x="65595" y="39434"/>
                  <a:pt x="65291" y="39403"/>
                </a:cubicBezTo>
                <a:lnTo>
                  <a:pt x="62099" y="39190"/>
                </a:lnTo>
                <a:cubicBezTo>
                  <a:pt x="63467" y="37823"/>
                  <a:pt x="64683" y="36333"/>
                  <a:pt x="65747" y="34783"/>
                </a:cubicBezTo>
                <a:cubicBezTo>
                  <a:pt x="67175" y="34813"/>
                  <a:pt x="70306" y="34874"/>
                  <a:pt x="70519" y="34874"/>
                </a:cubicBezTo>
                <a:cubicBezTo>
                  <a:pt x="70567" y="34909"/>
                  <a:pt x="70617" y="34925"/>
                  <a:pt x="70666" y="34925"/>
                </a:cubicBezTo>
                <a:cubicBezTo>
                  <a:pt x="70830" y="34925"/>
                  <a:pt x="70975" y="34744"/>
                  <a:pt x="70975" y="34509"/>
                </a:cubicBezTo>
                <a:cubicBezTo>
                  <a:pt x="70975" y="34206"/>
                  <a:pt x="70701" y="33962"/>
                  <a:pt x="70397" y="33962"/>
                </a:cubicBezTo>
                <a:cubicBezTo>
                  <a:pt x="70245" y="33962"/>
                  <a:pt x="68209" y="33932"/>
                  <a:pt x="66415" y="33871"/>
                </a:cubicBezTo>
                <a:cubicBezTo>
                  <a:pt x="66628" y="33476"/>
                  <a:pt x="66871" y="33111"/>
                  <a:pt x="67054" y="32716"/>
                </a:cubicBezTo>
                <a:lnTo>
                  <a:pt x="71187" y="30923"/>
                </a:lnTo>
                <a:cubicBezTo>
                  <a:pt x="71461" y="30832"/>
                  <a:pt x="71613" y="30467"/>
                  <a:pt x="71491" y="30224"/>
                </a:cubicBezTo>
                <a:cubicBezTo>
                  <a:pt x="71422" y="30015"/>
                  <a:pt x="71194" y="29877"/>
                  <a:pt x="70981" y="29877"/>
                </a:cubicBezTo>
                <a:cubicBezTo>
                  <a:pt x="70915" y="29877"/>
                  <a:pt x="70850" y="29891"/>
                  <a:pt x="70792" y="29920"/>
                </a:cubicBezTo>
                <a:lnTo>
                  <a:pt x="67905" y="31166"/>
                </a:lnTo>
                <a:cubicBezTo>
                  <a:pt x="68604" y="29646"/>
                  <a:pt x="69181" y="28096"/>
                  <a:pt x="69607" y="26485"/>
                </a:cubicBezTo>
                <a:cubicBezTo>
                  <a:pt x="69972" y="26272"/>
                  <a:pt x="70549" y="25877"/>
                  <a:pt x="71552" y="25239"/>
                </a:cubicBezTo>
                <a:cubicBezTo>
                  <a:pt x="72616" y="24540"/>
                  <a:pt x="73619" y="23841"/>
                  <a:pt x="73619" y="23841"/>
                </a:cubicBezTo>
                <a:cubicBezTo>
                  <a:pt x="73893" y="23689"/>
                  <a:pt x="73984" y="23294"/>
                  <a:pt x="73771" y="23081"/>
                </a:cubicBezTo>
                <a:cubicBezTo>
                  <a:pt x="73677" y="22911"/>
                  <a:pt x="73500" y="22811"/>
                  <a:pt x="73322" y="22811"/>
                </a:cubicBezTo>
                <a:cubicBezTo>
                  <a:pt x="73213" y="22811"/>
                  <a:pt x="73103" y="22848"/>
                  <a:pt x="73011" y="22929"/>
                </a:cubicBezTo>
                <a:cubicBezTo>
                  <a:pt x="72069" y="23567"/>
                  <a:pt x="70823" y="24357"/>
                  <a:pt x="69941" y="24965"/>
                </a:cubicBezTo>
                <a:cubicBezTo>
                  <a:pt x="70245" y="23415"/>
                  <a:pt x="70367" y="21865"/>
                  <a:pt x="70276" y="20284"/>
                </a:cubicBezTo>
                <a:cubicBezTo>
                  <a:pt x="70276" y="19980"/>
                  <a:pt x="70032" y="19768"/>
                  <a:pt x="69728" y="19768"/>
                </a:cubicBezTo>
                <a:cubicBezTo>
                  <a:pt x="69424" y="19768"/>
                  <a:pt x="69181" y="20041"/>
                  <a:pt x="69181" y="20345"/>
                </a:cubicBezTo>
                <a:cubicBezTo>
                  <a:pt x="69272" y="21926"/>
                  <a:pt x="69121" y="23567"/>
                  <a:pt x="68756" y="25208"/>
                </a:cubicBezTo>
                <a:cubicBezTo>
                  <a:pt x="68421" y="24935"/>
                  <a:pt x="67965" y="24601"/>
                  <a:pt x="67327" y="24145"/>
                </a:cubicBezTo>
                <a:lnTo>
                  <a:pt x="65199" y="22625"/>
                </a:lnTo>
                <a:cubicBezTo>
                  <a:pt x="65091" y="22540"/>
                  <a:pt x="64972" y="22504"/>
                  <a:pt x="64860" y="22504"/>
                </a:cubicBezTo>
                <a:cubicBezTo>
                  <a:pt x="64689" y="22504"/>
                  <a:pt x="64531" y="22588"/>
                  <a:pt x="64440" y="22716"/>
                </a:cubicBezTo>
                <a:cubicBezTo>
                  <a:pt x="64257" y="22990"/>
                  <a:pt x="64318" y="23324"/>
                  <a:pt x="64561" y="23476"/>
                </a:cubicBezTo>
                <a:cubicBezTo>
                  <a:pt x="65868" y="24449"/>
                  <a:pt x="67783" y="25816"/>
                  <a:pt x="68513" y="26333"/>
                </a:cubicBezTo>
                <a:cubicBezTo>
                  <a:pt x="68057" y="28005"/>
                  <a:pt x="67388" y="29677"/>
                  <a:pt x="66567" y="31318"/>
                </a:cubicBezTo>
                <a:lnTo>
                  <a:pt x="63801" y="28278"/>
                </a:lnTo>
                <a:cubicBezTo>
                  <a:pt x="63691" y="28153"/>
                  <a:pt x="63541" y="28092"/>
                  <a:pt x="63387" y="28092"/>
                </a:cubicBezTo>
                <a:cubicBezTo>
                  <a:pt x="63244" y="28092"/>
                  <a:pt x="63098" y="28145"/>
                  <a:pt x="62981" y="28248"/>
                </a:cubicBezTo>
                <a:cubicBezTo>
                  <a:pt x="62768" y="28430"/>
                  <a:pt x="62768" y="28795"/>
                  <a:pt x="62950" y="29038"/>
                </a:cubicBezTo>
                <a:lnTo>
                  <a:pt x="65990" y="32382"/>
                </a:lnTo>
                <a:lnTo>
                  <a:pt x="65321" y="33506"/>
                </a:lnTo>
                <a:lnTo>
                  <a:pt x="61218" y="29707"/>
                </a:lnTo>
                <a:cubicBezTo>
                  <a:pt x="61108" y="29611"/>
                  <a:pt x="60980" y="29565"/>
                  <a:pt x="60850" y="29565"/>
                </a:cubicBezTo>
                <a:cubicBezTo>
                  <a:pt x="60692" y="29565"/>
                  <a:pt x="60531" y="29634"/>
                  <a:pt x="60397" y="29768"/>
                </a:cubicBezTo>
                <a:cubicBezTo>
                  <a:pt x="60184" y="29981"/>
                  <a:pt x="60215" y="30315"/>
                  <a:pt x="60458" y="30558"/>
                </a:cubicBezTo>
                <a:lnTo>
                  <a:pt x="64652" y="34509"/>
                </a:lnTo>
                <a:cubicBezTo>
                  <a:pt x="63588" y="36029"/>
                  <a:pt x="62373" y="37427"/>
                  <a:pt x="61005" y="38795"/>
                </a:cubicBezTo>
                <a:lnTo>
                  <a:pt x="60063" y="35391"/>
                </a:lnTo>
                <a:cubicBezTo>
                  <a:pt x="60011" y="35131"/>
                  <a:pt x="59781" y="34983"/>
                  <a:pt x="59526" y="34983"/>
                </a:cubicBezTo>
                <a:cubicBezTo>
                  <a:pt x="59483" y="34983"/>
                  <a:pt x="59438" y="34987"/>
                  <a:pt x="59394" y="34996"/>
                </a:cubicBezTo>
                <a:cubicBezTo>
                  <a:pt x="59090" y="35087"/>
                  <a:pt x="58938" y="35391"/>
                  <a:pt x="58999" y="35695"/>
                </a:cubicBezTo>
                <a:lnTo>
                  <a:pt x="60093" y="39677"/>
                </a:lnTo>
                <a:cubicBezTo>
                  <a:pt x="59880" y="39890"/>
                  <a:pt x="59607" y="40133"/>
                  <a:pt x="59333" y="40315"/>
                </a:cubicBezTo>
                <a:lnTo>
                  <a:pt x="56415" y="36303"/>
                </a:lnTo>
                <a:cubicBezTo>
                  <a:pt x="56309" y="36143"/>
                  <a:pt x="56150" y="36066"/>
                  <a:pt x="55989" y="36066"/>
                </a:cubicBezTo>
                <a:cubicBezTo>
                  <a:pt x="55873" y="36066"/>
                  <a:pt x="55756" y="36105"/>
                  <a:pt x="55655" y="36181"/>
                </a:cubicBezTo>
                <a:cubicBezTo>
                  <a:pt x="55382" y="36364"/>
                  <a:pt x="55351" y="36698"/>
                  <a:pt x="55534" y="36941"/>
                </a:cubicBezTo>
                <a:lnTo>
                  <a:pt x="58512" y="41014"/>
                </a:lnTo>
                <a:cubicBezTo>
                  <a:pt x="56050" y="42990"/>
                  <a:pt x="53193" y="44510"/>
                  <a:pt x="50427" y="45969"/>
                </a:cubicBezTo>
                <a:lnTo>
                  <a:pt x="50184" y="46090"/>
                </a:lnTo>
                <a:lnTo>
                  <a:pt x="50184" y="42169"/>
                </a:lnTo>
                <a:cubicBezTo>
                  <a:pt x="50184" y="41865"/>
                  <a:pt x="49910" y="41622"/>
                  <a:pt x="49606" y="41622"/>
                </a:cubicBezTo>
                <a:cubicBezTo>
                  <a:pt x="49302" y="41622"/>
                  <a:pt x="49059" y="41865"/>
                  <a:pt x="49059" y="42169"/>
                </a:cubicBezTo>
                <a:lnTo>
                  <a:pt x="49059" y="46698"/>
                </a:lnTo>
                <a:cubicBezTo>
                  <a:pt x="48695" y="46880"/>
                  <a:pt x="48360" y="47093"/>
                  <a:pt x="47995" y="47276"/>
                </a:cubicBezTo>
                <a:lnTo>
                  <a:pt x="47296" y="43324"/>
                </a:lnTo>
                <a:cubicBezTo>
                  <a:pt x="47268" y="43042"/>
                  <a:pt x="47005" y="42865"/>
                  <a:pt x="46724" y="42865"/>
                </a:cubicBezTo>
                <a:cubicBezTo>
                  <a:pt x="46702" y="42865"/>
                  <a:pt x="46680" y="42866"/>
                  <a:pt x="46658" y="42868"/>
                </a:cubicBezTo>
                <a:cubicBezTo>
                  <a:pt x="46354" y="42899"/>
                  <a:pt x="46172" y="43203"/>
                  <a:pt x="46202" y="43507"/>
                </a:cubicBezTo>
                <a:lnTo>
                  <a:pt x="46962" y="47853"/>
                </a:lnTo>
                <a:cubicBezTo>
                  <a:pt x="46658" y="48036"/>
                  <a:pt x="46354" y="48187"/>
                  <a:pt x="46050" y="48370"/>
                </a:cubicBezTo>
                <a:cubicBezTo>
                  <a:pt x="44196" y="49464"/>
                  <a:pt x="42555" y="50528"/>
                  <a:pt x="41035" y="51561"/>
                </a:cubicBezTo>
                <a:lnTo>
                  <a:pt x="41308" y="48218"/>
                </a:lnTo>
                <a:cubicBezTo>
                  <a:pt x="41339" y="47914"/>
                  <a:pt x="41096" y="47640"/>
                  <a:pt x="40761" y="47610"/>
                </a:cubicBezTo>
                <a:cubicBezTo>
                  <a:pt x="40742" y="47608"/>
                  <a:pt x="40723" y="47607"/>
                  <a:pt x="40704" y="47607"/>
                </a:cubicBezTo>
                <a:cubicBezTo>
                  <a:pt x="40424" y="47607"/>
                  <a:pt x="40182" y="47814"/>
                  <a:pt x="40153" y="48127"/>
                </a:cubicBezTo>
                <a:lnTo>
                  <a:pt x="39849" y="52412"/>
                </a:lnTo>
                <a:cubicBezTo>
                  <a:pt x="39515" y="52625"/>
                  <a:pt x="39211" y="52868"/>
                  <a:pt x="38907" y="53081"/>
                </a:cubicBezTo>
                <a:lnTo>
                  <a:pt x="38299" y="49008"/>
                </a:lnTo>
                <a:cubicBezTo>
                  <a:pt x="38272" y="48739"/>
                  <a:pt x="38032" y="48542"/>
                  <a:pt x="37766" y="48542"/>
                </a:cubicBezTo>
                <a:cubicBezTo>
                  <a:pt x="37731" y="48542"/>
                  <a:pt x="37696" y="48545"/>
                  <a:pt x="37661" y="48552"/>
                </a:cubicBezTo>
                <a:cubicBezTo>
                  <a:pt x="37357" y="48613"/>
                  <a:pt x="37114" y="48917"/>
                  <a:pt x="37205" y="49221"/>
                </a:cubicBezTo>
                <a:lnTo>
                  <a:pt x="37874" y="53871"/>
                </a:lnTo>
                <a:cubicBezTo>
                  <a:pt x="37205" y="54419"/>
                  <a:pt x="36597" y="54905"/>
                  <a:pt x="35928" y="55452"/>
                </a:cubicBezTo>
                <a:cubicBezTo>
                  <a:pt x="34834" y="56394"/>
                  <a:pt x="33740" y="57428"/>
                  <a:pt x="32706" y="58492"/>
                </a:cubicBezTo>
                <a:lnTo>
                  <a:pt x="32433" y="55543"/>
                </a:lnTo>
                <a:cubicBezTo>
                  <a:pt x="32404" y="55259"/>
                  <a:pt x="32163" y="55054"/>
                  <a:pt x="31883" y="55054"/>
                </a:cubicBezTo>
                <a:cubicBezTo>
                  <a:pt x="31864" y="55054"/>
                  <a:pt x="31844" y="55055"/>
                  <a:pt x="31825" y="55057"/>
                </a:cubicBezTo>
                <a:cubicBezTo>
                  <a:pt x="31521" y="55087"/>
                  <a:pt x="31308" y="55361"/>
                  <a:pt x="31339" y="55665"/>
                </a:cubicBezTo>
                <a:lnTo>
                  <a:pt x="31673" y="59586"/>
                </a:lnTo>
                <a:cubicBezTo>
                  <a:pt x="31551" y="59707"/>
                  <a:pt x="31460" y="59859"/>
                  <a:pt x="31339" y="60011"/>
                </a:cubicBezTo>
                <a:lnTo>
                  <a:pt x="30244" y="57306"/>
                </a:lnTo>
                <a:cubicBezTo>
                  <a:pt x="30152" y="57098"/>
                  <a:pt x="29936" y="56960"/>
                  <a:pt x="29717" y="56960"/>
                </a:cubicBezTo>
                <a:cubicBezTo>
                  <a:pt x="29649" y="56960"/>
                  <a:pt x="29580" y="56973"/>
                  <a:pt x="29515" y="57002"/>
                </a:cubicBezTo>
                <a:cubicBezTo>
                  <a:pt x="29211" y="57124"/>
                  <a:pt x="29089" y="57458"/>
                  <a:pt x="29211" y="57732"/>
                </a:cubicBezTo>
                <a:lnTo>
                  <a:pt x="30518" y="60954"/>
                </a:lnTo>
                <a:cubicBezTo>
                  <a:pt x="26992" y="65087"/>
                  <a:pt x="24287" y="69799"/>
                  <a:pt x="22797" y="74206"/>
                </a:cubicBezTo>
                <a:cubicBezTo>
                  <a:pt x="19484" y="73872"/>
                  <a:pt x="17357" y="72838"/>
                  <a:pt x="17326" y="72808"/>
                </a:cubicBezTo>
                <a:cubicBezTo>
                  <a:pt x="17113" y="72717"/>
                  <a:pt x="16931" y="72656"/>
                  <a:pt x="16749" y="72534"/>
                </a:cubicBezTo>
                <a:cubicBezTo>
                  <a:pt x="19150" y="70376"/>
                  <a:pt x="21217" y="67641"/>
                  <a:pt x="23041" y="64358"/>
                </a:cubicBezTo>
                <a:lnTo>
                  <a:pt x="26475" y="64206"/>
                </a:lnTo>
                <a:cubicBezTo>
                  <a:pt x="26779" y="64206"/>
                  <a:pt x="26992" y="63963"/>
                  <a:pt x="26992" y="63659"/>
                </a:cubicBezTo>
                <a:cubicBezTo>
                  <a:pt x="26992" y="63355"/>
                  <a:pt x="26749" y="63112"/>
                  <a:pt x="26445" y="63112"/>
                </a:cubicBezTo>
                <a:lnTo>
                  <a:pt x="23709" y="63233"/>
                </a:lnTo>
                <a:cubicBezTo>
                  <a:pt x="23801" y="63051"/>
                  <a:pt x="23892" y="62838"/>
                  <a:pt x="23952" y="62656"/>
                </a:cubicBezTo>
                <a:lnTo>
                  <a:pt x="27448" y="61440"/>
                </a:lnTo>
                <a:cubicBezTo>
                  <a:pt x="27752" y="61318"/>
                  <a:pt x="27934" y="61014"/>
                  <a:pt x="27813" y="60710"/>
                </a:cubicBezTo>
                <a:cubicBezTo>
                  <a:pt x="27720" y="60478"/>
                  <a:pt x="27520" y="60334"/>
                  <a:pt x="27295" y="60334"/>
                </a:cubicBezTo>
                <a:cubicBezTo>
                  <a:pt x="27226" y="60334"/>
                  <a:pt x="27154" y="60348"/>
                  <a:pt x="27083" y="60376"/>
                </a:cubicBezTo>
                <a:lnTo>
                  <a:pt x="24652" y="61227"/>
                </a:lnTo>
                <a:cubicBezTo>
                  <a:pt x="25715" y="58856"/>
                  <a:pt x="26658" y="56273"/>
                  <a:pt x="27509" y="53476"/>
                </a:cubicBezTo>
                <a:cubicBezTo>
                  <a:pt x="27722" y="52716"/>
                  <a:pt x="27934" y="51896"/>
                  <a:pt x="28147" y="51075"/>
                </a:cubicBezTo>
                <a:lnTo>
                  <a:pt x="32676" y="49768"/>
                </a:lnTo>
                <a:cubicBezTo>
                  <a:pt x="32980" y="49707"/>
                  <a:pt x="33132" y="49403"/>
                  <a:pt x="33041" y="49099"/>
                </a:cubicBezTo>
                <a:cubicBezTo>
                  <a:pt x="32989" y="48840"/>
                  <a:pt x="32760" y="48691"/>
                  <a:pt x="32504" y="48691"/>
                </a:cubicBezTo>
                <a:cubicBezTo>
                  <a:pt x="32461" y="48691"/>
                  <a:pt x="32416" y="48695"/>
                  <a:pt x="32372" y="48704"/>
                </a:cubicBezTo>
                <a:lnTo>
                  <a:pt x="28421" y="49859"/>
                </a:lnTo>
                <a:cubicBezTo>
                  <a:pt x="28481" y="49464"/>
                  <a:pt x="28573" y="49099"/>
                  <a:pt x="28633" y="48674"/>
                </a:cubicBezTo>
                <a:lnTo>
                  <a:pt x="32402" y="46637"/>
                </a:lnTo>
                <a:cubicBezTo>
                  <a:pt x="32676" y="46485"/>
                  <a:pt x="32798" y="46121"/>
                  <a:pt x="32646" y="45877"/>
                </a:cubicBezTo>
                <a:cubicBezTo>
                  <a:pt x="32539" y="45685"/>
                  <a:pt x="32327" y="45568"/>
                  <a:pt x="32126" y="45568"/>
                </a:cubicBezTo>
                <a:cubicBezTo>
                  <a:pt x="32041" y="45568"/>
                  <a:pt x="31958" y="45589"/>
                  <a:pt x="31886" y="45634"/>
                </a:cubicBezTo>
                <a:lnTo>
                  <a:pt x="28907" y="47245"/>
                </a:lnTo>
                <a:cubicBezTo>
                  <a:pt x="29241" y="45452"/>
                  <a:pt x="29515" y="43507"/>
                  <a:pt x="29788" y="41348"/>
                </a:cubicBezTo>
                <a:cubicBezTo>
                  <a:pt x="29819" y="41014"/>
                  <a:pt x="29849" y="40649"/>
                  <a:pt x="29910" y="40285"/>
                </a:cubicBezTo>
                <a:lnTo>
                  <a:pt x="34165" y="39190"/>
                </a:lnTo>
                <a:cubicBezTo>
                  <a:pt x="34469" y="39099"/>
                  <a:pt x="34652" y="38795"/>
                  <a:pt x="34561" y="38491"/>
                </a:cubicBezTo>
                <a:cubicBezTo>
                  <a:pt x="34508" y="38227"/>
                  <a:pt x="34270" y="38054"/>
                  <a:pt x="34009" y="38054"/>
                </a:cubicBezTo>
                <a:cubicBezTo>
                  <a:pt x="33970" y="38054"/>
                  <a:pt x="33931" y="38058"/>
                  <a:pt x="33892" y="38066"/>
                </a:cubicBezTo>
                <a:lnTo>
                  <a:pt x="30001" y="39069"/>
                </a:lnTo>
                <a:cubicBezTo>
                  <a:pt x="30062" y="38674"/>
                  <a:pt x="30092" y="38279"/>
                  <a:pt x="30092" y="37883"/>
                </a:cubicBezTo>
                <a:lnTo>
                  <a:pt x="34226" y="36029"/>
                </a:lnTo>
                <a:cubicBezTo>
                  <a:pt x="34500" y="35908"/>
                  <a:pt x="34652" y="35573"/>
                  <a:pt x="34500" y="35300"/>
                </a:cubicBezTo>
                <a:cubicBezTo>
                  <a:pt x="34411" y="35101"/>
                  <a:pt x="34210" y="34966"/>
                  <a:pt x="34002" y="34966"/>
                </a:cubicBezTo>
                <a:cubicBezTo>
                  <a:pt x="33924" y="34966"/>
                  <a:pt x="33845" y="34985"/>
                  <a:pt x="33770" y="35026"/>
                </a:cubicBezTo>
                <a:lnTo>
                  <a:pt x="30214" y="36637"/>
                </a:lnTo>
                <a:lnTo>
                  <a:pt x="30214" y="36364"/>
                </a:lnTo>
                <a:cubicBezTo>
                  <a:pt x="30427" y="33202"/>
                  <a:pt x="30670" y="29981"/>
                  <a:pt x="31430" y="26941"/>
                </a:cubicBezTo>
                <a:lnTo>
                  <a:pt x="36354" y="28005"/>
                </a:lnTo>
                <a:cubicBezTo>
                  <a:pt x="36402" y="28019"/>
                  <a:pt x="36450" y="28026"/>
                  <a:pt x="36498" y="28026"/>
                </a:cubicBezTo>
                <a:cubicBezTo>
                  <a:pt x="36748" y="28026"/>
                  <a:pt x="36967" y="27835"/>
                  <a:pt x="36992" y="27579"/>
                </a:cubicBezTo>
                <a:cubicBezTo>
                  <a:pt x="37083" y="27275"/>
                  <a:pt x="36901" y="26971"/>
                  <a:pt x="36597" y="26941"/>
                </a:cubicBezTo>
                <a:lnTo>
                  <a:pt x="31734" y="25968"/>
                </a:lnTo>
                <a:cubicBezTo>
                  <a:pt x="31795" y="25664"/>
                  <a:pt x="31916" y="25300"/>
                  <a:pt x="32038" y="24996"/>
                </a:cubicBezTo>
                <a:lnTo>
                  <a:pt x="36111" y="24388"/>
                </a:lnTo>
                <a:cubicBezTo>
                  <a:pt x="36415" y="24357"/>
                  <a:pt x="36658" y="24053"/>
                  <a:pt x="36597" y="23749"/>
                </a:cubicBezTo>
                <a:cubicBezTo>
                  <a:pt x="36543" y="23481"/>
                  <a:pt x="36299" y="23283"/>
                  <a:pt x="36033" y="23283"/>
                </a:cubicBezTo>
                <a:cubicBezTo>
                  <a:pt x="35999" y="23283"/>
                  <a:pt x="35964" y="23286"/>
                  <a:pt x="35928" y="23294"/>
                </a:cubicBezTo>
                <a:lnTo>
                  <a:pt x="32402" y="23810"/>
                </a:lnTo>
                <a:cubicBezTo>
                  <a:pt x="33071" y="22047"/>
                  <a:pt x="33892" y="20345"/>
                  <a:pt x="34834" y="18765"/>
                </a:cubicBezTo>
                <a:lnTo>
                  <a:pt x="40153" y="21014"/>
                </a:lnTo>
                <a:cubicBezTo>
                  <a:pt x="40224" y="21045"/>
                  <a:pt x="40299" y="21060"/>
                  <a:pt x="40373" y="21060"/>
                </a:cubicBezTo>
                <a:cubicBezTo>
                  <a:pt x="40586" y="21060"/>
                  <a:pt x="40793" y="20935"/>
                  <a:pt x="40883" y="20710"/>
                </a:cubicBezTo>
                <a:cubicBezTo>
                  <a:pt x="40974" y="20436"/>
                  <a:pt x="40883" y="20102"/>
                  <a:pt x="40579" y="19980"/>
                </a:cubicBezTo>
                <a:lnTo>
                  <a:pt x="35412" y="17822"/>
                </a:lnTo>
                <a:cubicBezTo>
                  <a:pt x="35624" y="17427"/>
                  <a:pt x="35898" y="17062"/>
                  <a:pt x="36172" y="16728"/>
                </a:cubicBezTo>
                <a:lnTo>
                  <a:pt x="40457" y="18126"/>
                </a:lnTo>
                <a:cubicBezTo>
                  <a:pt x="40523" y="18153"/>
                  <a:pt x="40589" y="18165"/>
                  <a:pt x="40653" y="18165"/>
                </a:cubicBezTo>
                <a:cubicBezTo>
                  <a:pt x="40884" y="18165"/>
                  <a:pt x="41092" y="18006"/>
                  <a:pt x="41187" y="17792"/>
                </a:cubicBezTo>
                <a:cubicBezTo>
                  <a:pt x="41308" y="17488"/>
                  <a:pt x="41096" y="17184"/>
                  <a:pt x="40852" y="17062"/>
                </a:cubicBezTo>
                <a:lnTo>
                  <a:pt x="36931" y="15786"/>
                </a:lnTo>
                <a:cubicBezTo>
                  <a:pt x="38056" y="14357"/>
                  <a:pt x="39333" y="13081"/>
                  <a:pt x="40640" y="11986"/>
                </a:cubicBezTo>
                <a:cubicBezTo>
                  <a:pt x="41400" y="12442"/>
                  <a:pt x="43467" y="13597"/>
                  <a:pt x="44865" y="14418"/>
                </a:cubicBezTo>
                <a:cubicBezTo>
                  <a:pt x="44895" y="14418"/>
                  <a:pt x="44895" y="14448"/>
                  <a:pt x="44956" y="14448"/>
                </a:cubicBezTo>
                <a:cubicBezTo>
                  <a:pt x="45021" y="14481"/>
                  <a:pt x="45091" y="14496"/>
                  <a:pt x="45160" y="14496"/>
                </a:cubicBezTo>
                <a:cubicBezTo>
                  <a:pt x="45349" y="14496"/>
                  <a:pt x="45536" y="14383"/>
                  <a:pt x="45625" y="14205"/>
                </a:cubicBezTo>
                <a:cubicBezTo>
                  <a:pt x="45777" y="13962"/>
                  <a:pt x="45716" y="13597"/>
                  <a:pt x="45442" y="13445"/>
                </a:cubicBezTo>
                <a:cubicBezTo>
                  <a:pt x="45442" y="13445"/>
                  <a:pt x="44287" y="12807"/>
                  <a:pt x="43163" y="12138"/>
                </a:cubicBezTo>
                <a:cubicBezTo>
                  <a:pt x="42463" y="11743"/>
                  <a:pt x="41977" y="11439"/>
                  <a:pt x="41612" y="11257"/>
                </a:cubicBezTo>
                <a:cubicBezTo>
                  <a:pt x="42919" y="10254"/>
                  <a:pt x="44378" y="9464"/>
                  <a:pt x="45868" y="8856"/>
                </a:cubicBezTo>
                <a:cubicBezTo>
                  <a:pt x="46172" y="8734"/>
                  <a:pt x="46263" y="8400"/>
                  <a:pt x="46172" y="8126"/>
                </a:cubicBezTo>
                <a:cubicBezTo>
                  <a:pt x="46080" y="7897"/>
                  <a:pt x="45867" y="7788"/>
                  <a:pt x="45650" y="7788"/>
                </a:cubicBezTo>
                <a:cubicBezTo>
                  <a:pt x="45580" y="7788"/>
                  <a:pt x="45509" y="7800"/>
                  <a:pt x="45442" y="7822"/>
                </a:cubicBezTo>
                <a:cubicBezTo>
                  <a:pt x="43983" y="8400"/>
                  <a:pt x="42615" y="9160"/>
                  <a:pt x="41339" y="10071"/>
                </a:cubicBezTo>
                <a:cubicBezTo>
                  <a:pt x="41491" y="9008"/>
                  <a:pt x="41734" y="7518"/>
                  <a:pt x="41947" y="6424"/>
                </a:cubicBezTo>
                <a:cubicBezTo>
                  <a:pt x="41977" y="6120"/>
                  <a:pt x="41795" y="5816"/>
                  <a:pt x="41491" y="5786"/>
                </a:cubicBezTo>
                <a:cubicBezTo>
                  <a:pt x="41456" y="5779"/>
                  <a:pt x="41421" y="5775"/>
                  <a:pt x="41386" y="5775"/>
                </a:cubicBezTo>
                <a:cubicBezTo>
                  <a:pt x="41120" y="5775"/>
                  <a:pt x="40876" y="5973"/>
                  <a:pt x="40822" y="6242"/>
                </a:cubicBezTo>
                <a:cubicBezTo>
                  <a:pt x="40822" y="6242"/>
                  <a:pt x="40640" y="7488"/>
                  <a:pt x="40427" y="8734"/>
                </a:cubicBezTo>
                <a:cubicBezTo>
                  <a:pt x="40214" y="9919"/>
                  <a:pt x="40123" y="10588"/>
                  <a:pt x="40062" y="11014"/>
                </a:cubicBezTo>
                <a:cubicBezTo>
                  <a:pt x="38786" y="12047"/>
                  <a:pt x="37600" y="13172"/>
                  <a:pt x="36506" y="14509"/>
                </a:cubicBezTo>
                <a:lnTo>
                  <a:pt x="36476" y="11348"/>
                </a:lnTo>
                <a:cubicBezTo>
                  <a:pt x="36476" y="11061"/>
                  <a:pt x="36232" y="10829"/>
                  <a:pt x="35949" y="10829"/>
                </a:cubicBezTo>
                <a:cubicBezTo>
                  <a:pt x="35932" y="10829"/>
                  <a:pt x="35915" y="10830"/>
                  <a:pt x="35898" y="10831"/>
                </a:cubicBezTo>
                <a:cubicBezTo>
                  <a:pt x="35594" y="10831"/>
                  <a:pt x="35320" y="11105"/>
                  <a:pt x="35351" y="11409"/>
                </a:cubicBezTo>
                <a:lnTo>
                  <a:pt x="35442" y="15877"/>
                </a:lnTo>
                <a:cubicBezTo>
                  <a:pt x="35168" y="16211"/>
                  <a:pt x="34956" y="16606"/>
                  <a:pt x="34682" y="16941"/>
                </a:cubicBezTo>
                <a:cubicBezTo>
                  <a:pt x="33922" y="15360"/>
                  <a:pt x="33010" y="13537"/>
                  <a:pt x="32980" y="13354"/>
                </a:cubicBezTo>
                <a:cubicBezTo>
                  <a:pt x="32887" y="13146"/>
                  <a:pt x="32671" y="13008"/>
                  <a:pt x="32452" y="13008"/>
                </a:cubicBezTo>
                <a:cubicBezTo>
                  <a:pt x="32384" y="13008"/>
                  <a:pt x="32316" y="13021"/>
                  <a:pt x="32251" y="13050"/>
                </a:cubicBezTo>
                <a:cubicBezTo>
                  <a:pt x="31977" y="13141"/>
                  <a:pt x="31825" y="13506"/>
                  <a:pt x="31947" y="13749"/>
                </a:cubicBezTo>
                <a:cubicBezTo>
                  <a:pt x="32038" y="13901"/>
                  <a:pt x="33375" y="16758"/>
                  <a:pt x="33983" y="18005"/>
                </a:cubicBezTo>
                <a:cubicBezTo>
                  <a:pt x="33010" y="19616"/>
                  <a:pt x="32190" y="21318"/>
                  <a:pt x="31491" y="23142"/>
                </a:cubicBezTo>
                <a:lnTo>
                  <a:pt x="29971" y="20345"/>
                </a:lnTo>
                <a:cubicBezTo>
                  <a:pt x="29864" y="20153"/>
                  <a:pt x="29667" y="20036"/>
                  <a:pt x="29465" y="20036"/>
                </a:cubicBezTo>
                <a:cubicBezTo>
                  <a:pt x="29379" y="20036"/>
                  <a:pt x="29292" y="20057"/>
                  <a:pt x="29211" y="20102"/>
                </a:cubicBezTo>
                <a:cubicBezTo>
                  <a:pt x="28937" y="20254"/>
                  <a:pt x="28816" y="20588"/>
                  <a:pt x="28968" y="20862"/>
                </a:cubicBezTo>
                <a:lnTo>
                  <a:pt x="30943" y="24570"/>
                </a:lnTo>
                <a:cubicBezTo>
                  <a:pt x="30852" y="24904"/>
                  <a:pt x="30761" y="25208"/>
                  <a:pt x="30670" y="25543"/>
                </a:cubicBezTo>
                <a:cubicBezTo>
                  <a:pt x="29393" y="24692"/>
                  <a:pt x="26810" y="22959"/>
                  <a:pt x="26475" y="22746"/>
                </a:cubicBezTo>
                <a:cubicBezTo>
                  <a:pt x="26396" y="22711"/>
                  <a:pt x="26311" y="22694"/>
                  <a:pt x="26226" y="22694"/>
                </a:cubicBezTo>
                <a:cubicBezTo>
                  <a:pt x="26022" y="22694"/>
                  <a:pt x="25823" y="22796"/>
                  <a:pt x="25715" y="22990"/>
                </a:cubicBezTo>
                <a:cubicBezTo>
                  <a:pt x="25563" y="23263"/>
                  <a:pt x="25685" y="23597"/>
                  <a:pt x="25928" y="23749"/>
                </a:cubicBezTo>
                <a:cubicBezTo>
                  <a:pt x="26202" y="23901"/>
                  <a:pt x="28694" y="25543"/>
                  <a:pt x="30366" y="26667"/>
                </a:cubicBezTo>
                <a:cubicBezTo>
                  <a:pt x="29515" y="29859"/>
                  <a:pt x="29302" y="33202"/>
                  <a:pt x="29059" y="36424"/>
                </a:cubicBezTo>
                <a:lnTo>
                  <a:pt x="29059" y="36516"/>
                </a:lnTo>
                <a:cubicBezTo>
                  <a:pt x="27570" y="35269"/>
                  <a:pt x="26171" y="34054"/>
                  <a:pt x="26019" y="33841"/>
                </a:cubicBezTo>
                <a:cubicBezTo>
                  <a:pt x="25918" y="33722"/>
                  <a:pt x="25750" y="33660"/>
                  <a:pt x="25585" y="33660"/>
                </a:cubicBezTo>
                <a:cubicBezTo>
                  <a:pt x="25453" y="33660"/>
                  <a:pt x="25323" y="33699"/>
                  <a:pt x="25229" y="33780"/>
                </a:cubicBezTo>
                <a:cubicBezTo>
                  <a:pt x="24986" y="33962"/>
                  <a:pt x="24956" y="34358"/>
                  <a:pt x="25138" y="34570"/>
                </a:cubicBezTo>
                <a:cubicBezTo>
                  <a:pt x="25411" y="34874"/>
                  <a:pt x="27874" y="37002"/>
                  <a:pt x="28937" y="37883"/>
                </a:cubicBezTo>
                <a:lnTo>
                  <a:pt x="28846" y="39130"/>
                </a:lnTo>
                <a:lnTo>
                  <a:pt x="24287" y="37245"/>
                </a:lnTo>
                <a:cubicBezTo>
                  <a:pt x="24216" y="37214"/>
                  <a:pt x="24141" y="37198"/>
                  <a:pt x="24067" y="37198"/>
                </a:cubicBezTo>
                <a:cubicBezTo>
                  <a:pt x="23855" y="37198"/>
                  <a:pt x="23648" y="37324"/>
                  <a:pt x="23557" y="37549"/>
                </a:cubicBezTo>
                <a:cubicBezTo>
                  <a:pt x="23436" y="37823"/>
                  <a:pt x="23557" y="38157"/>
                  <a:pt x="23861" y="38248"/>
                </a:cubicBezTo>
                <a:lnTo>
                  <a:pt x="28725" y="40315"/>
                </a:lnTo>
                <a:lnTo>
                  <a:pt x="28603" y="41348"/>
                </a:lnTo>
                <a:cubicBezTo>
                  <a:pt x="28390" y="43476"/>
                  <a:pt x="28086" y="45361"/>
                  <a:pt x="27782" y="47154"/>
                </a:cubicBezTo>
                <a:cubicBezTo>
                  <a:pt x="26658" y="45938"/>
                  <a:pt x="25411" y="44479"/>
                  <a:pt x="25229" y="44236"/>
                </a:cubicBezTo>
                <a:cubicBezTo>
                  <a:pt x="25118" y="44070"/>
                  <a:pt x="24939" y="43993"/>
                  <a:pt x="24769" y="43993"/>
                </a:cubicBezTo>
                <a:cubicBezTo>
                  <a:pt x="24659" y="43993"/>
                  <a:pt x="24552" y="44025"/>
                  <a:pt x="24469" y="44084"/>
                </a:cubicBezTo>
                <a:cubicBezTo>
                  <a:pt x="24196" y="44266"/>
                  <a:pt x="24165" y="44601"/>
                  <a:pt x="24317" y="44844"/>
                </a:cubicBezTo>
                <a:cubicBezTo>
                  <a:pt x="24621" y="45270"/>
                  <a:pt x="26810" y="47732"/>
                  <a:pt x="27509" y="48522"/>
                </a:cubicBezTo>
                <a:cubicBezTo>
                  <a:pt x="27418" y="48947"/>
                  <a:pt x="27326" y="49343"/>
                  <a:pt x="27235" y="49768"/>
                </a:cubicBezTo>
                <a:lnTo>
                  <a:pt x="22797" y="46789"/>
                </a:lnTo>
                <a:cubicBezTo>
                  <a:pt x="22690" y="46730"/>
                  <a:pt x="22574" y="46698"/>
                  <a:pt x="22463" y="46698"/>
                </a:cubicBezTo>
                <a:cubicBezTo>
                  <a:pt x="22290" y="46698"/>
                  <a:pt x="22130" y="46775"/>
                  <a:pt x="22038" y="46941"/>
                </a:cubicBezTo>
                <a:cubicBezTo>
                  <a:pt x="21855" y="47184"/>
                  <a:pt x="21916" y="47549"/>
                  <a:pt x="22190" y="47701"/>
                </a:cubicBezTo>
                <a:lnTo>
                  <a:pt x="27022" y="50923"/>
                </a:lnTo>
                <a:cubicBezTo>
                  <a:pt x="26810" y="51713"/>
                  <a:pt x="26627" y="52473"/>
                  <a:pt x="26415" y="53203"/>
                </a:cubicBezTo>
                <a:cubicBezTo>
                  <a:pt x="25563" y="56121"/>
                  <a:pt x="24530" y="58765"/>
                  <a:pt x="23436" y="61166"/>
                </a:cubicBezTo>
                <a:lnTo>
                  <a:pt x="20731" y="58522"/>
                </a:lnTo>
                <a:cubicBezTo>
                  <a:pt x="20624" y="58400"/>
                  <a:pt x="20487" y="58340"/>
                  <a:pt x="20347" y="58340"/>
                </a:cubicBezTo>
                <a:cubicBezTo>
                  <a:pt x="20206" y="58340"/>
                  <a:pt x="20062" y="58400"/>
                  <a:pt x="19940" y="58522"/>
                </a:cubicBezTo>
                <a:cubicBezTo>
                  <a:pt x="19727" y="58735"/>
                  <a:pt x="19727" y="59100"/>
                  <a:pt x="19940" y="59312"/>
                </a:cubicBezTo>
                <a:lnTo>
                  <a:pt x="22919" y="62230"/>
                </a:lnTo>
                <a:lnTo>
                  <a:pt x="22554" y="62929"/>
                </a:lnTo>
                <a:cubicBezTo>
                  <a:pt x="21490" y="62200"/>
                  <a:pt x="19576" y="60862"/>
                  <a:pt x="18998" y="60558"/>
                </a:cubicBezTo>
                <a:cubicBezTo>
                  <a:pt x="18917" y="60513"/>
                  <a:pt x="18830" y="60492"/>
                  <a:pt x="18744" y="60492"/>
                </a:cubicBezTo>
                <a:cubicBezTo>
                  <a:pt x="18542" y="60492"/>
                  <a:pt x="18345" y="60609"/>
                  <a:pt x="18238" y="60802"/>
                </a:cubicBezTo>
                <a:cubicBezTo>
                  <a:pt x="18086" y="61075"/>
                  <a:pt x="18208" y="61410"/>
                  <a:pt x="18451" y="61562"/>
                </a:cubicBezTo>
                <a:cubicBezTo>
                  <a:pt x="18907" y="61774"/>
                  <a:pt x="20822" y="63081"/>
                  <a:pt x="22007" y="63872"/>
                </a:cubicBezTo>
                <a:cubicBezTo>
                  <a:pt x="20214" y="67094"/>
                  <a:pt x="18117" y="69768"/>
                  <a:pt x="15715" y="71866"/>
                </a:cubicBezTo>
                <a:lnTo>
                  <a:pt x="15624" y="71957"/>
                </a:lnTo>
                <a:cubicBezTo>
                  <a:pt x="15168" y="71714"/>
                  <a:pt x="14743" y="71440"/>
                  <a:pt x="14287" y="71167"/>
                </a:cubicBezTo>
                <a:cubicBezTo>
                  <a:pt x="16293" y="67337"/>
                  <a:pt x="17478" y="62686"/>
                  <a:pt x="17813" y="57337"/>
                </a:cubicBezTo>
                <a:lnTo>
                  <a:pt x="20852" y="56090"/>
                </a:lnTo>
                <a:cubicBezTo>
                  <a:pt x="21126" y="55969"/>
                  <a:pt x="21278" y="55634"/>
                  <a:pt x="21156" y="55361"/>
                </a:cubicBezTo>
                <a:cubicBezTo>
                  <a:pt x="21066" y="55135"/>
                  <a:pt x="20859" y="55010"/>
                  <a:pt x="20646" y="55010"/>
                </a:cubicBezTo>
                <a:cubicBezTo>
                  <a:pt x="20572" y="55010"/>
                  <a:pt x="20497" y="55025"/>
                  <a:pt x="20427" y="55057"/>
                </a:cubicBezTo>
                <a:lnTo>
                  <a:pt x="18056" y="56121"/>
                </a:lnTo>
                <a:lnTo>
                  <a:pt x="18056" y="55543"/>
                </a:lnTo>
                <a:lnTo>
                  <a:pt x="20974" y="53172"/>
                </a:lnTo>
                <a:cubicBezTo>
                  <a:pt x="21186" y="52960"/>
                  <a:pt x="21217" y="52625"/>
                  <a:pt x="21034" y="52352"/>
                </a:cubicBezTo>
                <a:cubicBezTo>
                  <a:pt x="20933" y="52233"/>
                  <a:pt x="20784" y="52171"/>
                  <a:pt x="20625" y="52171"/>
                </a:cubicBezTo>
                <a:cubicBezTo>
                  <a:pt x="20498" y="52171"/>
                  <a:pt x="20365" y="52210"/>
                  <a:pt x="20244" y="52291"/>
                </a:cubicBezTo>
                <a:lnTo>
                  <a:pt x="18056" y="54084"/>
                </a:lnTo>
                <a:cubicBezTo>
                  <a:pt x="18056" y="52656"/>
                  <a:pt x="17995" y="51166"/>
                  <a:pt x="17904" y="49707"/>
                </a:cubicBezTo>
                <a:cubicBezTo>
                  <a:pt x="17843" y="48887"/>
                  <a:pt x="17782" y="48066"/>
                  <a:pt x="17661" y="47245"/>
                </a:cubicBezTo>
                <a:lnTo>
                  <a:pt x="21460" y="44449"/>
                </a:lnTo>
                <a:cubicBezTo>
                  <a:pt x="21734" y="44266"/>
                  <a:pt x="21764" y="43932"/>
                  <a:pt x="21582" y="43689"/>
                </a:cubicBezTo>
                <a:cubicBezTo>
                  <a:pt x="21471" y="43542"/>
                  <a:pt x="21294" y="43461"/>
                  <a:pt x="21124" y="43461"/>
                </a:cubicBezTo>
                <a:cubicBezTo>
                  <a:pt x="21013" y="43461"/>
                  <a:pt x="20906" y="43495"/>
                  <a:pt x="20822" y="43567"/>
                </a:cubicBezTo>
                <a:lnTo>
                  <a:pt x="17509" y="45969"/>
                </a:lnTo>
                <a:cubicBezTo>
                  <a:pt x="17478" y="45604"/>
                  <a:pt x="17387" y="45178"/>
                  <a:pt x="17326" y="44783"/>
                </a:cubicBezTo>
                <a:lnTo>
                  <a:pt x="20123" y="41622"/>
                </a:lnTo>
                <a:cubicBezTo>
                  <a:pt x="20335" y="41379"/>
                  <a:pt x="20335" y="41045"/>
                  <a:pt x="20092" y="40801"/>
                </a:cubicBezTo>
                <a:cubicBezTo>
                  <a:pt x="19993" y="40717"/>
                  <a:pt x="19862" y="40671"/>
                  <a:pt x="19728" y="40671"/>
                </a:cubicBezTo>
                <a:cubicBezTo>
                  <a:pt x="19574" y="40671"/>
                  <a:pt x="19416" y="40732"/>
                  <a:pt x="19302" y="40862"/>
                </a:cubicBezTo>
                <a:lnTo>
                  <a:pt x="17083" y="43355"/>
                </a:lnTo>
                <a:cubicBezTo>
                  <a:pt x="16779" y="41531"/>
                  <a:pt x="16384" y="39646"/>
                  <a:pt x="15867" y="37549"/>
                </a:cubicBezTo>
                <a:cubicBezTo>
                  <a:pt x="15806" y="37215"/>
                  <a:pt x="15715" y="36850"/>
                  <a:pt x="15624" y="36516"/>
                </a:cubicBezTo>
                <a:lnTo>
                  <a:pt x="19211" y="34023"/>
                </a:lnTo>
                <a:cubicBezTo>
                  <a:pt x="19484" y="33810"/>
                  <a:pt x="19515" y="33476"/>
                  <a:pt x="19363" y="33263"/>
                </a:cubicBezTo>
                <a:cubicBezTo>
                  <a:pt x="19250" y="33095"/>
                  <a:pt x="19081" y="33007"/>
                  <a:pt x="18910" y="33007"/>
                </a:cubicBezTo>
                <a:cubicBezTo>
                  <a:pt x="18803" y="33007"/>
                  <a:pt x="18696" y="33041"/>
                  <a:pt x="18603" y="33111"/>
                </a:cubicBezTo>
                <a:lnTo>
                  <a:pt x="15320" y="35391"/>
                </a:lnTo>
                <a:lnTo>
                  <a:pt x="14955" y="34236"/>
                </a:lnTo>
                <a:lnTo>
                  <a:pt x="18208" y="31075"/>
                </a:lnTo>
                <a:cubicBezTo>
                  <a:pt x="18420" y="30862"/>
                  <a:pt x="18420" y="30528"/>
                  <a:pt x="18208" y="30285"/>
                </a:cubicBezTo>
                <a:cubicBezTo>
                  <a:pt x="18086" y="30163"/>
                  <a:pt x="17942" y="30102"/>
                  <a:pt x="17797" y="30102"/>
                </a:cubicBezTo>
                <a:cubicBezTo>
                  <a:pt x="17653" y="30102"/>
                  <a:pt x="17509" y="30163"/>
                  <a:pt x="17387" y="30285"/>
                </a:cubicBezTo>
                <a:lnTo>
                  <a:pt x="14712" y="33020"/>
                </a:lnTo>
                <a:cubicBezTo>
                  <a:pt x="14651" y="32959"/>
                  <a:pt x="14651" y="32868"/>
                  <a:pt x="14621" y="32747"/>
                </a:cubicBezTo>
                <a:cubicBezTo>
                  <a:pt x="13740" y="29768"/>
                  <a:pt x="12828" y="26637"/>
                  <a:pt x="12524" y="23476"/>
                </a:cubicBezTo>
                <a:lnTo>
                  <a:pt x="17539" y="22777"/>
                </a:lnTo>
                <a:cubicBezTo>
                  <a:pt x="17843" y="22716"/>
                  <a:pt x="18086" y="22412"/>
                  <a:pt x="17995" y="22108"/>
                </a:cubicBezTo>
                <a:cubicBezTo>
                  <a:pt x="17968" y="21839"/>
                  <a:pt x="17727" y="21642"/>
                  <a:pt x="17462" y="21642"/>
                </a:cubicBezTo>
                <a:cubicBezTo>
                  <a:pt x="17427" y="21642"/>
                  <a:pt x="17392" y="21645"/>
                  <a:pt x="17357" y="21652"/>
                </a:cubicBezTo>
                <a:lnTo>
                  <a:pt x="12402" y="22382"/>
                </a:lnTo>
                <a:cubicBezTo>
                  <a:pt x="12372" y="22047"/>
                  <a:pt x="12372" y="21713"/>
                  <a:pt x="12372" y="21409"/>
                </a:cubicBezTo>
                <a:lnTo>
                  <a:pt x="16019" y="19372"/>
                </a:lnTo>
                <a:cubicBezTo>
                  <a:pt x="16293" y="19221"/>
                  <a:pt x="16414" y="18886"/>
                  <a:pt x="16262" y="18613"/>
                </a:cubicBezTo>
                <a:cubicBezTo>
                  <a:pt x="16156" y="18443"/>
                  <a:pt x="15947" y="18333"/>
                  <a:pt x="15748" y="18333"/>
                </a:cubicBezTo>
                <a:cubicBezTo>
                  <a:pt x="15661" y="18333"/>
                  <a:pt x="15576" y="18354"/>
                  <a:pt x="15502" y="18400"/>
                </a:cubicBezTo>
                <a:lnTo>
                  <a:pt x="12372" y="20102"/>
                </a:lnTo>
                <a:cubicBezTo>
                  <a:pt x="12372" y="18157"/>
                  <a:pt x="12554" y="16303"/>
                  <a:pt x="12919" y="14509"/>
                </a:cubicBezTo>
                <a:lnTo>
                  <a:pt x="18694" y="14783"/>
                </a:lnTo>
                <a:cubicBezTo>
                  <a:pt x="18998" y="14783"/>
                  <a:pt x="19241" y="14570"/>
                  <a:pt x="19241" y="14266"/>
                </a:cubicBezTo>
                <a:cubicBezTo>
                  <a:pt x="19241" y="13962"/>
                  <a:pt x="19028" y="13689"/>
                  <a:pt x="18724" y="13689"/>
                </a:cubicBezTo>
                <a:lnTo>
                  <a:pt x="13101" y="13415"/>
                </a:lnTo>
                <a:cubicBezTo>
                  <a:pt x="13223" y="12959"/>
                  <a:pt x="13314" y="12533"/>
                  <a:pt x="13436" y="12138"/>
                </a:cubicBezTo>
                <a:lnTo>
                  <a:pt x="17965" y="11986"/>
                </a:lnTo>
                <a:cubicBezTo>
                  <a:pt x="18268" y="11986"/>
                  <a:pt x="18512" y="11713"/>
                  <a:pt x="18512" y="11409"/>
                </a:cubicBezTo>
                <a:cubicBezTo>
                  <a:pt x="18512" y="11105"/>
                  <a:pt x="18238" y="10862"/>
                  <a:pt x="17934" y="10862"/>
                </a:cubicBezTo>
                <a:lnTo>
                  <a:pt x="13770" y="10983"/>
                </a:lnTo>
                <a:cubicBezTo>
                  <a:pt x="14347" y="9281"/>
                  <a:pt x="15107" y="7640"/>
                  <a:pt x="15989" y="6150"/>
                </a:cubicBezTo>
                <a:cubicBezTo>
                  <a:pt x="16870" y="6302"/>
                  <a:pt x="19180" y="6728"/>
                  <a:pt x="20791" y="7001"/>
                </a:cubicBezTo>
                <a:cubicBezTo>
                  <a:pt x="20813" y="7004"/>
                  <a:pt x="20835" y="7005"/>
                  <a:pt x="20857" y="7005"/>
                </a:cubicBezTo>
                <a:cubicBezTo>
                  <a:pt x="21138" y="7005"/>
                  <a:pt x="21401" y="6827"/>
                  <a:pt x="21430" y="6546"/>
                </a:cubicBezTo>
                <a:cubicBezTo>
                  <a:pt x="21460" y="6242"/>
                  <a:pt x="21278" y="5938"/>
                  <a:pt x="20974" y="5907"/>
                </a:cubicBezTo>
                <a:lnTo>
                  <a:pt x="18390" y="5451"/>
                </a:lnTo>
                <a:cubicBezTo>
                  <a:pt x="17630" y="5299"/>
                  <a:pt x="17053" y="5208"/>
                  <a:pt x="16627" y="5147"/>
                </a:cubicBezTo>
                <a:cubicBezTo>
                  <a:pt x="17539" y="3780"/>
                  <a:pt x="18633" y="2503"/>
                  <a:pt x="19819" y="1439"/>
                </a:cubicBezTo>
                <a:cubicBezTo>
                  <a:pt x="20062" y="1257"/>
                  <a:pt x="20062" y="892"/>
                  <a:pt x="19879" y="649"/>
                </a:cubicBezTo>
                <a:cubicBezTo>
                  <a:pt x="19769" y="538"/>
                  <a:pt x="19618" y="485"/>
                  <a:pt x="19463" y="485"/>
                </a:cubicBezTo>
                <a:cubicBezTo>
                  <a:pt x="19321" y="485"/>
                  <a:pt x="19176" y="531"/>
                  <a:pt x="19059" y="618"/>
                </a:cubicBezTo>
                <a:cubicBezTo>
                  <a:pt x="17934" y="1621"/>
                  <a:pt x="16901" y="2807"/>
                  <a:pt x="15958" y="4114"/>
                </a:cubicBezTo>
                <a:cubicBezTo>
                  <a:pt x="15776" y="3080"/>
                  <a:pt x="15472" y="1591"/>
                  <a:pt x="15259" y="466"/>
                </a:cubicBezTo>
                <a:cubicBezTo>
                  <a:pt x="15206" y="198"/>
                  <a:pt x="14985" y="0"/>
                  <a:pt x="147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29"/>
          <p:cNvGrpSpPr/>
          <p:nvPr/>
        </p:nvGrpSpPr>
        <p:grpSpPr>
          <a:xfrm rot="-9519883">
            <a:off x="2223571" y="3106770"/>
            <a:ext cx="586173" cy="233154"/>
            <a:chOff x="4881050" y="4329375"/>
            <a:chExt cx="334375" cy="133000"/>
          </a:xfrm>
        </p:grpSpPr>
        <p:sp>
          <p:nvSpPr>
            <p:cNvPr id="1140" name="Google Shape;1140;p29"/>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9"/>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 name="Google Shape;1142;p29"/>
          <p:cNvGrpSpPr/>
          <p:nvPr/>
        </p:nvGrpSpPr>
        <p:grpSpPr>
          <a:xfrm rot="-9520106">
            <a:off x="7560454" y="497880"/>
            <a:ext cx="242303" cy="96378"/>
            <a:chOff x="4881050" y="4329375"/>
            <a:chExt cx="334375" cy="133000"/>
          </a:xfrm>
        </p:grpSpPr>
        <p:sp>
          <p:nvSpPr>
            <p:cNvPr id="1143" name="Google Shape;1143;p29"/>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9"/>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 name="Google Shape;1145;p29"/>
          <p:cNvGrpSpPr/>
          <p:nvPr/>
        </p:nvGrpSpPr>
        <p:grpSpPr>
          <a:xfrm rot="9175162">
            <a:off x="1607217" y="1597170"/>
            <a:ext cx="550064" cy="218792"/>
            <a:chOff x="4881050" y="4329375"/>
            <a:chExt cx="334375" cy="133000"/>
          </a:xfrm>
        </p:grpSpPr>
        <p:sp>
          <p:nvSpPr>
            <p:cNvPr id="1146" name="Google Shape;1146;p29"/>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9"/>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8" name="Google Shape;1148;p29"/>
          <p:cNvSpPr/>
          <p:nvPr/>
        </p:nvSpPr>
        <p:spPr>
          <a:xfrm rot="4215664">
            <a:off x="7048332" y="4321926"/>
            <a:ext cx="410856" cy="566681"/>
          </a:xfrm>
          <a:custGeom>
            <a:avLst/>
            <a:gdLst/>
            <a:ahLst/>
            <a:cxnLst/>
            <a:rect l="l" t="t" r="r" b="b"/>
            <a:pathLst>
              <a:path w="18056" h="24587" extrusionOk="0">
                <a:moveTo>
                  <a:pt x="13322" y="1"/>
                </a:moveTo>
                <a:cubicBezTo>
                  <a:pt x="11923" y="1"/>
                  <a:pt x="10528" y="581"/>
                  <a:pt x="9332" y="1379"/>
                </a:cubicBezTo>
                <a:cubicBezTo>
                  <a:pt x="7569" y="2594"/>
                  <a:pt x="6141" y="4266"/>
                  <a:pt x="5229" y="6181"/>
                </a:cubicBezTo>
                <a:cubicBezTo>
                  <a:pt x="3861" y="9099"/>
                  <a:pt x="3587" y="12716"/>
                  <a:pt x="1216" y="14996"/>
                </a:cubicBezTo>
                <a:cubicBezTo>
                  <a:pt x="882" y="15330"/>
                  <a:pt x="457" y="15634"/>
                  <a:pt x="244" y="16090"/>
                </a:cubicBezTo>
                <a:cubicBezTo>
                  <a:pt x="1" y="16546"/>
                  <a:pt x="61" y="17154"/>
                  <a:pt x="457" y="17427"/>
                </a:cubicBezTo>
                <a:cubicBezTo>
                  <a:pt x="584" y="17495"/>
                  <a:pt x="721" y="17525"/>
                  <a:pt x="861" y="17525"/>
                </a:cubicBezTo>
                <a:cubicBezTo>
                  <a:pt x="1223" y="17525"/>
                  <a:pt x="1609" y="17326"/>
                  <a:pt x="1916" y="17063"/>
                </a:cubicBezTo>
                <a:cubicBezTo>
                  <a:pt x="2736" y="16364"/>
                  <a:pt x="3283" y="15330"/>
                  <a:pt x="3435" y="14266"/>
                </a:cubicBezTo>
                <a:lnTo>
                  <a:pt x="3435" y="14266"/>
                </a:lnTo>
                <a:cubicBezTo>
                  <a:pt x="3344" y="16607"/>
                  <a:pt x="2827" y="18978"/>
                  <a:pt x="1885" y="21136"/>
                </a:cubicBezTo>
                <a:cubicBezTo>
                  <a:pt x="1672" y="21622"/>
                  <a:pt x="1460" y="22230"/>
                  <a:pt x="1824" y="22625"/>
                </a:cubicBezTo>
                <a:cubicBezTo>
                  <a:pt x="1968" y="22752"/>
                  <a:pt x="2131" y="22806"/>
                  <a:pt x="2299" y="22806"/>
                </a:cubicBezTo>
                <a:cubicBezTo>
                  <a:pt x="2736" y="22806"/>
                  <a:pt x="3211" y="22443"/>
                  <a:pt x="3496" y="22048"/>
                </a:cubicBezTo>
                <a:cubicBezTo>
                  <a:pt x="4834" y="20345"/>
                  <a:pt x="5533" y="18127"/>
                  <a:pt x="5381" y="15968"/>
                </a:cubicBezTo>
                <a:lnTo>
                  <a:pt x="5381" y="15968"/>
                </a:lnTo>
                <a:cubicBezTo>
                  <a:pt x="6141" y="18795"/>
                  <a:pt x="6627" y="21683"/>
                  <a:pt x="6809" y="24570"/>
                </a:cubicBezTo>
                <a:cubicBezTo>
                  <a:pt x="6865" y="24581"/>
                  <a:pt x="6919" y="24586"/>
                  <a:pt x="6972" y="24586"/>
                </a:cubicBezTo>
                <a:cubicBezTo>
                  <a:pt x="7671" y="24586"/>
                  <a:pt x="8131" y="23696"/>
                  <a:pt x="8329" y="22990"/>
                </a:cubicBezTo>
                <a:cubicBezTo>
                  <a:pt x="8876" y="20923"/>
                  <a:pt x="8937" y="18704"/>
                  <a:pt x="8603" y="16607"/>
                </a:cubicBezTo>
                <a:cubicBezTo>
                  <a:pt x="8481" y="15816"/>
                  <a:pt x="8299" y="14935"/>
                  <a:pt x="8785" y="14297"/>
                </a:cubicBezTo>
                <a:cubicBezTo>
                  <a:pt x="10153" y="16120"/>
                  <a:pt x="11065" y="18279"/>
                  <a:pt x="11460" y="20528"/>
                </a:cubicBezTo>
                <a:cubicBezTo>
                  <a:pt x="11543" y="21164"/>
                  <a:pt x="11902" y="21950"/>
                  <a:pt x="12447" y="21950"/>
                </a:cubicBezTo>
                <a:cubicBezTo>
                  <a:pt x="12501" y="21950"/>
                  <a:pt x="12557" y="21942"/>
                  <a:pt x="12615" y="21926"/>
                </a:cubicBezTo>
                <a:cubicBezTo>
                  <a:pt x="12919" y="21804"/>
                  <a:pt x="13132" y="21470"/>
                  <a:pt x="13223" y="21166"/>
                </a:cubicBezTo>
                <a:cubicBezTo>
                  <a:pt x="14226" y="18218"/>
                  <a:pt x="12858" y="15026"/>
                  <a:pt x="11825" y="12047"/>
                </a:cubicBezTo>
                <a:cubicBezTo>
                  <a:pt x="11551" y="11288"/>
                  <a:pt x="11460" y="10224"/>
                  <a:pt x="12159" y="9889"/>
                </a:cubicBezTo>
                <a:cubicBezTo>
                  <a:pt x="12288" y="9835"/>
                  <a:pt x="12421" y="9816"/>
                  <a:pt x="12557" y="9816"/>
                </a:cubicBezTo>
                <a:cubicBezTo>
                  <a:pt x="12804" y="9816"/>
                  <a:pt x="13059" y="9880"/>
                  <a:pt x="13314" y="9920"/>
                </a:cubicBezTo>
                <a:cubicBezTo>
                  <a:pt x="14074" y="10104"/>
                  <a:pt x="14875" y="10192"/>
                  <a:pt x="15680" y="10192"/>
                </a:cubicBezTo>
                <a:cubicBezTo>
                  <a:pt x="16067" y="10192"/>
                  <a:pt x="16455" y="10172"/>
                  <a:pt x="16840" y="10132"/>
                </a:cubicBezTo>
                <a:cubicBezTo>
                  <a:pt x="17174" y="10072"/>
                  <a:pt x="17509" y="9981"/>
                  <a:pt x="17721" y="9707"/>
                </a:cubicBezTo>
                <a:cubicBezTo>
                  <a:pt x="18056" y="9403"/>
                  <a:pt x="17873" y="8947"/>
                  <a:pt x="17569" y="8674"/>
                </a:cubicBezTo>
                <a:cubicBezTo>
                  <a:pt x="17265" y="8400"/>
                  <a:pt x="16870" y="8339"/>
                  <a:pt x="16505" y="8218"/>
                </a:cubicBezTo>
                <a:cubicBezTo>
                  <a:pt x="15198" y="7792"/>
                  <a:pt x="14043" y="7002"/>
                  <a:pt x="13132" y="5968"/>
                </a:cubicBezTo>
                <a:cubicBezTo>
                  <a:pt x="13891" y="4965"/>
                  <a:pt x="14651" y="3901"/>
                  <a:pt x="15411" y="2868"/>
                </a:cubicBezTo>
                <a:cubicBezTo>
                  <a:pt x="15715" y="2442"/>
                  <a:pt x="16019" y="2017"/>
                  <a:pt x="15958" y="1500"/>
                </a:cubicBezTo>
                <a:cubicBezTo>
                  <a:pt x="15928" y="801"/>
                  <a:pt x="15198" y="345"/>
                  <a:pt x="14560" y="163"/>
                </a:cubicBezTo>
                <a:cubicBezTo>
                  <a:pt x="14151" y="52"/>
                  <a:pt x="13736" y="1"/>
                  <a:pt x="133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9"/>
          <p:cNvSpPr/>
          <p:nvPr/>
        </p:nvSpPr>
        <p:spPr>
          <a:xfrm rot="-853753">
            <a:off x="3115509" y="4627155"/>
            <a:ext cx="481915" cy="513411"/>
          </a:xfrm>
          <a:custGeom>
            <a:avLst/>
            <a:gdLst/>
            <a:ahLst/>
            <a:cxnLst/>
            <a:rect l="l" t="t" r="r" b="b"/>
            <a:pathLst>
              <a:path w="25017" h="26652" extrusionOk="0">
                <a:moveTo>
                  <a:pt x="10987" y="1"/>
                </a:moveTo>
                <a:cubicBezTo>
                  <a:pt x="10771" y="1"/>
                  <a:pt x="10554" y="12"/>
                  <a:pt x="10335" y="36"/>
                </a:cubicBezTo>
                <a:cubicBezTo>
                  <a:pt x="8815" y="188"/>
                  <a:pt x="7417" y="948"/>
                  <a:pt x="6049" y="1678"/>
                </a:cubicBezTo>
                <a:cubicBezTo>
                  <a:pt x="5107" y="2164"/>
                  <a:pt x="244" y="3988"/>
                  <a:pt x="122" y="5264"/>
                </a:cubicBezTo>
                <a:cubicBezTo>
                  <a:pt x="1" y="6571"/>
                  <a:pt x="2402" y="7088"/>
                  <a:pt x="3283" y="7605"/>
                </a:cubicBezTo>
                <a:cubicBezTo>
                  <a:pt x="7569" y="10219"/>
                  <a:pt x="7751" y="14748"/>
                  <a:pt x="8299" y="19307"/>
                </a:cubicBezTo>
                <a:cubicBezTo>
                  <a:pt x="8329" y="19702"/>
                  <a:pt x="8390" y="20067"/>
                  <a:pt x="8663" y="20340"/>
                </a:cubicBezTo>
                <a:cubicBezTo>
                  <a:pt x="8819" y="20474"/>
                  <a:pt x="9021" y="20534"/>
                  <a:pt x="9229" y="20534"/>
                </a:cubicBezTo>
                <a:cubicBezTo>
                  <a:pt x="9589" y="20534"/>
                  <a:pt x="9971" y="20355"/>
                  <a:pt x="10183" y="20067"/>
                </a:cubicBezTo>
                <a:cubicBezTo>
                  <a:pt x="10517" y="19611"/>
                  <a:pt x="10639" y="19003"/>
                  <a:pt x="10669" y="18425"/>
                </a:cubicBezTo>
                <a:cubicBezTo>
                  <a:pt x="10882" y="16754"/>
                  <a:pt x="11065" y="15082"/>
                  <a:pt x="11247" y="13380"/>
                </a:cubicBezTo>
                <a:cubicBezTo>
                  <a:pt x="13496" y="17027"/>
                  <a:pt x="12128" y="21769"/>
                  <a:pt x="13192" y="25933"/>
                </a:cubicBezTo>
                <a:cubicBezTo>
                  <a:pt x="13283" y="26146"/>
                  <a:pt x="13344" y="26389"/>
                  <a:pt x="13527" y="26541"/>
                </a:cubicBezTo>
                <a:cubicBezTo>
                  <a:pt x="13635" y="26618"/>
                  <a:pt x="13749" y="26652"/>
                  <a:pt x="13864" y="26652"/>
                </a:cubicBezTo>
                <a:cubicBezTo>
                  <a:pt x="14294" y="26652"/>
                  <a:pt x="14733" y="26176"/>
                  <a:pt x="14925" y="25720"/>
                </a:cubicBezTo>
                <a:cubicBezTo>
                  <a:pt x="16323" y="23046"/>
                  <a:pt x="16445" y="19945"/>
                  <a:pt x="16323" y="16906"/>
                </a:cubicBezTo>
                <a:lnTo>
                  <a:pt x="16323" y="16906"/>
                </a:lnTo>
                <a:cubicBezTo>
                  <a:pt x="16749" y="18851"/>
                  <a:pt x="17083" y="21374"/>
                  <a:pt x="17326" y="22438"/>
                </a:cubicBezTo>
                <a:cubicBezTo>
                  <a:pt x="17673" y="23751"/>
                  <a:pt x="18303" y="23873"/>
                  <a:pt x="18524" y="23873"/>
                </a:cubicBezTo>
                <a:cubicBezTo>
                  <a:pt x="18574" y="23873"/>
                  <a:pt x="18603" y="23866"/>
                  <a:pt x="18603" y="23866"/>
                </a:cubicBezTo>
                <a:cubicBezTo>
                  <a:pt x="18643" y="23872"/>
                  <a:pt x="18683" y="23875"/>
                  <a:pt x="18722" y="23875"/>
                </a:cubicBezTo>
                <a:cubicBezTo>
                  <a:pt x="19491" y="23875"/>
                  <a:pt x="19850" y="22760"/>
                  <a:pt x="19879" y="21921"/>
                </a:cubicBezTo>
                <a:cubicBezTo>
                  <a:pt x="19940" y="19945"/>
                  <a:pt x="19879" y="18030"/>
                  <a:pt x="19727" y="16055"/>
                </a:cubicBezTo>
                <a:lnTo>
                  <a:pt x="19727" y="16055"/>
                </a:lnTo>
                <a:cubicBezTo>
                  <a:pt x="20457" y="17726"/>
                  <a:pt x="20730" y="20036"/>
                  <a:pt x="21338" y="20371"/>
                </a:cubicBezTo>
                <a:cubicBezTo>
                  <a:pt x="21515" y="20473"/>
                  <a:pt x="21681" y="20512"/>
                  <a:pt x="21833" y="20512"/>
                </a:cubicBezTo>
                <a:cubicBezTo>
                  <a:pt x="22358" y="20512"/>
                  <a:pt x="22706" y="20036"/>
                  <a:pt x="22706" y="20036"/>
                </a:cubicBezTo>
                <a:cubicBezTo>
                  <a:pt x="23709" y="17635"/>
                  <a:pt x="22736" y="15021"/>
                  <a:pt x="21490" y="12650"/>
                </a:cubicBezTo>
                <a:lnTo>
                  <a:pt x="21490" y="12650"/>
                </a:lnTo>
                <a:cubicBezTo>
                  <a:pt x="22250" y="13319"/>
                  <a:pt x="22888" y="14292"/>
                  <a:pt x="23344" y="14626"/>
                </a:cubicBezTo>
                <a:cubicBezTo>
                  <a:pt x="23508" y="14741"/>
                  <a:pt x="23665" y="14782"/>
                  <a:pt x="23807" y="14782"/>
                </a:cubicBezTo>
                <a:cubicBezTo>
                  <a:pt x="24193" y="14782"/>
                  <a:pt x="24469" y="14474"/>
                  <a:pt x="24469" y="14474"/>
                </a:cubicBezTo>
                <a:cubicBezTo>
                  <a:pt x="25016" y="13471"/>
                  <a:pt x="24469" y="12316"/>
                  <a:pt x="23952" y="11374"/>
                </a:cubicBezTo>
                <a:cubicBezTo>
                  <a:pt x="22433" y="8669"/>
                  <a:pt x="20518" y="6206"/>
                  <a:pt x="18390" y="3988"/>
                </a:cubicBezTo>
                <a:cubicBezTo>
                  <a:pt x="16385" y="1955"/>
                  <a:pt x="13804" y="1"/>
                  <a:pt x="109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0" name="Google Shape;1150;p29"/>
          <p:cNvGrpSpPr/>
          <p:nvPr/>
        </p:nvGrpSpPr>
        <p:grpSpPr>
          <a:xfrm>
            <a:off x="6901525" y="860500"/>
            <a:ext cx="704450" cy="690600"/>
            <a:chOff x="4347600" y="2391725"/>
            <a:chExt cx="704450" cy="690600"/>
          </a:xfrm>
        </p:grpSpPr>
        <p:sp>
          <p:nvSpPr>
            <p:cNvPr id="1151" name="Google Shape;1151;p29"/>
            <p:cNvSpPr/>
            <p:nvPr/>
          </p:nvSpPr>
          <p:spPr>
            <a:xfrm>
              <a:off x="4353700" y="2469150"/>
              <a:ext cx="244700" cy="258400"/>
            </a:xfrm>
            <a:custGeom>
              <a:avLst/>
              <a:gdLst/>
              <a:ahLst/>
              <a:cxnLst/>
              <a:rect l="l" t="t" r="r" b="b"/>
              <a:pathLst>
                <a:path w="9788" h="10336" extrusionOk="0">
                  <a:moveTo>
                    <a:pt x="5283" y="0"/>
                  </a:moveTo>
                  <a:cubicBezTo>
                    <a:pt x="5030" y="0"/>
                    <a:pt x="4778" y="30"/>
                    <a:pt x="4529" y="93"/>
                  </a:cubicBezTo>
                  <a:cubicBezTo>
                    <a:pt x="3192" y="397"/>
                    <a:pt x="2249" y="1521"/>
                    <a:pt x="1945" y="3193"/>
                  </a:cubicBezTo>
                  <a:cubicBezTo>
                    <a:pt x="1338" y="6506"/>
                    <a:pt x="61" y="10305"/>
                    <a:pt x="0" y="10336"/>
                  </a:cubicBezTo>
                  <a:lnTo>
                    <a:pt x="61" y="10336"/>
                  </a:lnTo>
                  <a:cubicBezTo>
                    <a:pt x="274" y="9606"/>
                    <a:pt x="730" y="8664"/>
                    <a:pt x="1642" y="7691"/>
                  </a:cubicBezTo>
                  <a:cubicBezTo>
                    <a:pt x="2037" y="6384"/>
                    <a:pt x="2432" y="4804"/>
                    <a:pt x="2705" y="3314"/>
                  </a:cubicBezTo>
                  <a:cubicBezTo>
                    <a:pt x="2979" y="1977"/>
                    <a:pt x="3708" y="1065"/>
                    <a:pt x="4711" y="792"/>
                  </a:cubicBezTo>
                  <a:cubicBezTo>
                    <a:pt x="4883" y="756"/>
                    <a:pt x="5057" y="739"/>
                    <a:pt x="5232" y="739"/>
                  </a:cubicBezTo>
                  <a:cubicBezTo>
                    <a:pt x="6268" y="739"/>
                    <a:pt x="7345" y="1346"/>
                    <a:pt x="8177" y="2463"/>
                  </a:cubicBezTo>
                  <a:cubicBezTo>
                    <a:pt x="8450" y="2859"/>
                    <a:pt x="8754" y="3284"/>
                    <a:pt x="9028" y="3770"/>
                  </a:cubicBezTo>
                  <a:cubicBezTo>
                    <a:pt x="9271" y="3679"/>
                    <a:pt x="9544" y="3618"/>
                    <a:pt x="9788" y="3588"/>
                  </a:cubicBezTo>
                  <a:cubicBezTo>
                    <a:pt x="9484" y="2980"/>
                    <a:pt x="9119" y="2433"/>
                    <a:pt x="8784" y="2007"/>
                  </a:cubicBezTo>
                  <a:cubicBezTo>
                    <a:pt x="7776" y="721"/>
                    <a:pt x="6516" y="0"/>
                    <a:pt x="5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9"/>
            <p:cNvSpPr/>
            <p:nvPr/>
          </p:nvSpPr>
          <p:spPr>
            <a:xfrm>
              <a:off x="4811150" y="2391725"/>
              <a:ext cx="240900" cy="354075"/>
            </a:xfrm>
            <a:custGeom>
              <a:avLst/>
              <a:gdLst/>
              <a:ahLst/>
              <a:cxnLst/>
              <a:rect l="l" t="t" r="r" b="b"/>
              <a:pathLst>
                <a:path w="9636" h="14163" extrusionOk="0">
                  <a:moveTo>
                    <a:pt x="6488" y="0"/>
                  </a:moveTo>
                  <a:cubicBezTo>
                    <a:pt x="5678" y="0"/>
                    <a:pt x="4875" y="382"/>
                    <a:pt x="4134" y="1123"/>
                  </a:cubicBezTo>
                  <a:cubicBezTo>
                    <a:pt x="2675" y="2582"/>
                    <a:pt x="851" y="4010"/>
                    <a:pt x="0" y="4709"/>
                  </a:cubicBezTo>
                  <a:cubicBezTo>
                    <a:pt x="213" y="4618"/>
                    <a:pt x="304" y="4618"/>
                    <a:pt x="304" y="4618"/>
                  </a:cubicBezTo>
                  <a:cubicBezTo>
                    <a:pt x="304" y="4618"/>
                    <a:pt x="335" y="4892"/>
                    <a:pt x="395" y="5317"/>
                  </a:cubicBezTo>
                  <a:cubicBezTo>
                    <a:pt x="1277" y="4618"/>
                    <a:pt x="3192" y="3098"/>
                    <a:pt x="4651" y="1609"/>
                  </a:cubicBezTo>
                  <a:cubicBezTo>
                    <a:pt x="5253" y="1030"/>
                    <a:pt x="5870" y="728"/>
                    <a:pt x="6481" y="728"/>
                  </a:cubicBezTo>
                  <a:cubicBezTo>
                    <a:pt x="6703" y="728"/>
                    <a:pt x="6924" y="768"/>
                    <a:pt x="7143" y="849"/>
                  </a:cubicBezTo>
                  <a:cubicBezTo>
                    <a:pt x="8055" y="1214"/>
                    <a:pt x="8602" y="2186"/>
                    <a:pt x="8694" y="3524"/>
                  </a:cubicBezTo>
                  <a:cubicBezTo>
                    <a:pt x="8845" y="6138"/>
                    <a:pt x="7052" y="11123"/>
                    <a:pt x="5532" y="13250"/>
                  </a:cubicBezTo>
                  <a:lnTo>
                    <a:pt x="5988" y="13463"/>
                  </a:lnTo>
                  <a:cubicBezTo>
                    <a:pt x="5988" y="13463"/>
                    <a:pt x="5958" y="13706"/>
                    <a:pt x="5836" y="14162"/>
                  </a:cubicBezTo>
                  <a:cubicBezTo>
                    <a:pt x="7538" y="12156"/>
                    <a:pt x="9636" y="6533"/>
                    <a:pt x="9484" y="3524"/>
                  </a:cubicBezTo>
                  <a:cubicBezTo>
                    <a:pt x="9423" y="1883"/>
                    <a:pt x="8663" y="636"/>
                    <a:pt x="7447" y="180"/>
                  </a:cubicBezTo>
                  <a:cubicBezTo>
                    <a:pt x="7129" y="60"/>
                    <a:pt x="6808" y="0"/>
                    <a:pt x="6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9"/>
            <p:cNvSpPr/>
            <p:nvPr/>
          </p:nvSpPr>
          <p:spPr>
            <a:xfrm>
              <a:off x="4347600" y="2507175"/>
              <a:ext cx="612500" cy="575150"/>
            </a:xfrm>
            <a:custGeom>
              <a:avLst/>
              <a:gdLst/>
              <a:ahLst/>
              <a:cxnLst/>
              <a:rect l="l" t="t" r="r" b="b"/>
              <a:pathLst>
                <a:path w="24500" h="23006" extrusionOk="0">
                  <a:moveTo>
                    <a:pt x="18844" y="0"/>
                  </a:moveTo>
                  <a:cubicBezTo>
                    <a:pt x="18778" y="0"/>
                    <a:pt x="17350" y="29"/>
                    <a:pt x="8785" y="2341"/>
                  </a:cubicBezTo>
                  <a:cubicBezTo>
                    <a:pt x="62" y="4742"/>
                    <a:pt x="1" y="9939"/>
                    <a:pt x="1" y="9939"/>
                  </a:cubicBezTo>
                  <a:cubicBezTo>
                    <a:pt x="1308" y="16262"/>
                    <a:pt x="4500" y="22219"/>
                    <a:pt x="12919" y="22979"/>
                  </a:cubicBezTo>
                  <a:cubicBezTo>
                    <a:pt x="13120" y="22997"/>
                    <a:pt x="13317" y="23005"/>
                    <a:pt x="13512" y="23005"/>
                  </a:cubicBezTo>
                  <a:cubicBezTo>
                    <a:pt x="21459" y="23005"/>
                    <a:pt x="24500" y="8815"/>
                    <a:pt x="24500" y="8815"/>
                  </a:cubicBezTo>
                  <a:cubicBezTo>
                    <a:pt x="19515" y="6718"/>
                    <a:pt x="18846" y="0"/>
                    <a:pt x="18846" y="0"/>
                  </a:cubicBezTo>
                  <a:cubicBezTo>
                    <a:pt x="18846" y="0"/>
                    <a:pt x="18846" y="0"/>
                    <a:pt x="18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9"/>
            <p:cNvSpPr/>
            <p:nvPr/>
          </p:nvSpPr>
          <p:spPr>
            <a:xfrm>
              <a:off x="4402325" y="2674350"/>
              <a:ext cx="319950" cy="142875"/>
            </a:xfrm>
            <a:custGeom>
              <a:avLst/>
              <a:gdLst/>
              <a:ahLst/>
              <a:cxnLst/>
              <a:rect l="l" t="t" r="r" b="b"/>
              <a:pathLst>
                <a:path w="12798" h="5715" extrusionOk="0">
                  <a:moveTo>
                    <a:pt x="12797" y="0"/>
                  </a:moveTo>
                  <a:lnTo>
                    <a:pt x="12797" y="0"/>
                  </a:lnTo>
                  <a:cubicBezTo>
                    <a:pt x="11612" y="91"/>
                    <a:pt x="10396" y="243"/>
                    <a:pt x="9271" y="547"/>
                  </a:cubicBezTo>
                  <a:cubicBezTo>
                    <a:pt x="8086" y="851"/>
                    <a:pt x="6991" y="1246"/>
                    <a:pt x="5897" y="1702"/>
                  </a:cubicBezTo>
                  <a:cubicBezTo>
                    <a:pt x="4773" y="2158"/>
                    <a:pt x="3739" y="2766"/>
                    <a:pt x="2736" y="3435"/>
                  </a:cubicBezTo>
                  <a:cubicBezTo>
                    <a:pt x="1763" y="4073"/>
                    <a:pt x="791" y="4833"/>
                    <a:pt x="0" y="5715"/>
                  </a:cubicBezTo>
                  <a:cubicBezTo>
                    <a:pt x="1004" y="5046"/>
                    <a:pt x="2007" y="4499"/>
                    <a:pt x="3040" y="3921"/>
                  </a:cubicBezTo>
                  <a:cubicBezTo>
                    <a:pt x="4073" y="3374"/>
                    <a:pt x="5137" y="2857"/>
                    <a:pt x="6201" y="2401"/>
                  </a:cubicBezTo>
                  <a:cubicBezTo>
                    <a:pt x="7265" y="1945"/>
                    <a:pt x="8359" y="1490"/>
                    <a:pt x="9454" y="1094"/>
                  </a:cubicBezTo>
                  <a:cubicBezTo>
                    <a:pt x="10578" y="699"/>
                    <a:pt x="11672" y="395"/>
                    <a:pt x="127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9"/>
            <p:cNvSpPr/>
            <p:nvPr/>
          </p:nvSpPr>
          <p:spPr>
            <a:xfrm>
              <a:off x="4488200" y="2768575"/>
              <a:ext cx="193800" cy="98050"/>
            </a:xfrm>
            <a:custGeom>
              <a:avLst/>
              <a:gdLst/>
              <a:ahLst/>
              <a:cxnLst/>
              <a:rect l="l" t="t" r="r" b="b"/>
              <a:pathLst>
                <a:path w="7752" h="3922" extrusionOk="0">
                  <a:moveTo>
                    <a:pt x="7751" y="0"/>
                  </a:moveTo>
                  <a:lnTo>
                    <a:pt x="5806" y="973"/>
                  </a:lnTo>
                  <a:lnTo>
                    <a:pt x="3860" y="1946"/>
                  </a:lnTo>
                  <a:lnTo>
                    <a:pt x="1915" y="2888"/>
                  </a:lnTo>
                  <a:cubicBezTo>
                    <a:pt x="1277" y="3222"/>
                    <a:pt x="638" y="3526"/>
                    <a:pt x="0" y="3921"/>
                  </a:cubicBezTo>
                  <a:cubicBezTo>
                    <a:pt x="760" y="3830"/>
                    <a:pt x="1459" y="3648"/>
                    <a:pt x="2158" y="3465"/>
                  </a:cubicBezTo>
                  <a:cubicBezTo>
                    <a:pt x="2827" y="3253"/>
                    <a:pt x="3526" y="2949"/>
                    <a:pt x="4195" y="2645"/>
                  </a:cubicBezTo>
                  <a:cubicBezTo>
                    <a:pt x="4863" y="2310"/>
                    <a:pt x="5502" y="1946"/>
                    <a:pt x="6110" y="1520"/>
                  </a:cubicBezTo>
                  <a:cubicBezTo>
                    <a:pt x="6718" y="1064"/>
                    <a:pt x="7295" y="578"/>
                    <a:pt x="77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9"/>
            <p:cNvSpPr/>
            <p:nvPr/>
          </p:nvSpPr>
          <p:spPr>
            <a:xfrm>
              <a:off x="4561900" y="2786800"/>
              <a:ext cx="235600" cy="196075"/>
            </a:xfrm>
            <a:custGeom>
              <a:avLst/>
              <a:gdLst/>
              <a:ahLst/>
              <a:cxnLst/>
              <a:rect l="l" t="t" r="r" b="b"/>
              <a:pathLst>
                <a:path w="9424" h="7843" extrusionOk="0">
                  <a:moveTo>
                    <a:pt x="9423" y="1"/>
                  </a:moveTo>
                  <a:cubicBezTo>
                    <a:pt x="8785" y="821"/>
                    <a:pt x="8086" y="1612"/>
                    <a:pt x="7387" y="2432"/>
                  </a:cubicBezTo>
                  <a:cubicBezTo>
                    <a:pt x="6657" y="3192"/>
                    <a:pt x="5928" y="3891"/>
                    <a:pt x="5168" y="4590"/>
                  </a:cubicBezTo>
                  <a:lnTo>
                    <a:pt x="4590" y="5077"/>
                  </a:lnTo>
                  <a:lnTo>
                    <a:pt x="3982" y="5533"/>
                  </a:lnTo>
                  <a:cubicBezTo>
                    <a:pt x="3800" y="5715"/>
                    <a:pt x="3587" y="5837"/>
                    <a:pt x="3374" y="5989"/>
                  </a:cubicBezTo>
                  <a:cubicBezTo>
                    <a:pt x="3162" y="6110"/>
                    <a:pt x="2979" y="6293"/>
                    <a:pt x="2736" y="6414"/>
                  </a:cubicBezTo>
                  <a:cubicBezTo>
                    <a:pt x="1915" y="6992"/>
                    <a:pt x="943" y="7387"/>
                    <a:pt x="1" y="7843"/>
                  </a:cubicBezTo>
                  <a:cubicBezTo>
                    <a:pt x="1034" y="7691"/>
                    <a:pt x="2098" y="7387"/>
                    <a:pt x="3040" y="6901"/>
                  </a:cubicBezTo>
                  <a:cubicBezTo>
                    <a:pt x="3982" y="6445"/>
                    <a:pt x="4894" y="5837"/>
                    <a:pt x="5715" y="5107"/>
                  </a:cubicBezTo>
                  <a:cubicBezTo>
                    <a:pt x="6505" y="4408"/>
                    <a:pt x="7235" y="3648"/>
                    <a:pt x="7873" y="2767"/>
                  </a:cubicBezTo>
                  <a:cubicBezTo>
                    <a:pt x="8481" y="1885"/>
                    <a:pt x="9058" y="973"/>
                    <a:pt x="9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29"/>
          <p:cNvGrpSpPr/>
          <p:nvPr/>
        </p:nvGrpSpPr>
        <p:grpSpPr>
          <a:xfrm rot="8245760">
            <a:off x="1159222" y="2450136"/>
            <a:ext cx="689236" cy="243213"/>
            <a:chOff x="3764875" y="4460075"/>
            <a:chExt cx="928450" cy="327625"/>
          </a:xfrm>
        </p:grpSpPr>
        <p:sp>
          <p:nvSpPr>
            <p:cNvPr id="1158" name="Google Shape;1158;p29"/>
            <p:cNvSpPr/>
            <p:nvPr/>
          </p:nvSpPr>
          <p:spPr>
            <a:xfrm>
              <a:off x="4486800" y="4672825"/>
              <a:ext cx="206525" cy="114875"/>
            </a:xfrm>
            <a:custGeom>
              <a:avLst/>
              <a:gdLst/>
              <a:ahLst/>
              <a:cxnLst/>
              <a:rect l="l" t="t" r="r" b="b"/>
              <a:pathLst>
                <a:path w="8261" h="4595" extrusionOk="0">
                  <a:moveTo>
                    <a:pt x="2490" y="0"/>
                  </a:moveTo>
                  <a:cubicBezTo>
                    <a:pt x="1204" y="0"/>
                    <a:pt x="261" y="198"/>
                    <a:pt x="261" y="198"/>
                  </a:cubicBezTo>
                  <a:lnTo>
                    <a:pt x="98" y="946"/>
                  </a:lnTo>
                  <a:lnTo>
                    <a:pt x="1" y="1304"/>
                  </a:lnTo>
                  <a:cubicBezTo>
                    <a:pt x="1" y="1304"/>
                    <a:pt x="2700" y="3450"/>
                    <a:pt x="5334" y="4426"/>
                  </a:cubicBezTo>
                  <a:cubicBezTo>
                    <a:pt x="5655" y="4542"/>
                    <a:pt x="5957" y="4594"/>
                    <a:pt x="6234" y="4594"/>
                  </a:cubicBezTo>
                  <a:cubicBezTo>
                    <a:pt x="6965" y="4594"/>
                    <a:pt x="7522" y="4229"/>
                    <a:pt x="7805" y="3710"/>
                  </a:cubicBezTo>
                  <a:cubicBezTo>
                    <a:pt x="8261" y="2800"/>
                    <a:pt x="7903" y="1402"/>
                    <a:pt x="6179" y="686"/>
                  </a:cubicBezTo>
                  <a:cubicBezTo>
                    <a:pt x="4949" y="146"/>
                    <a:pt x="3593" y="0"/>
                    <a:pt x="2490" y="0"/>
                  </a:cubicBezTo>
                  <a:close/>
                </a:path>
              </a:pathLst>
            </a:custGeom>
            <a:solidFill>
              <a:srgbClr val="F8F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9"/>
            <p:cNvSpPr/>
            <p:nvPr/>
          </p:nvSpPr>
          <p:spPr>
            <a:xfrm>
              <a:off x="3764875" y="4460075"/>
              <a:ext cx="738200" cy="238050"/>
            </a:xfrm>
            <a:custGeom>
              <a:avLst/>
              <a:gdLst/>
              <a:ahLst/>
              <a:cxnLst/>
              <a:rect l="l" t="t" r="r" b="b"/>
              <a:pathLst>
                <a:path w="29528" h="9522" extrusionOk="0">
                  <a:moveTo>
                    <a:pt x="790" y="1"/>
                  </a:moveTo>
                  <a:cubicBezTo>
                    <a:pt x="493" y="1"/>
                    <a:pt x="211" y="190"/>
                    <a:pt x="130" y="513"/>
                  </a:cubicBezTo>
                  <a:lnTo>
                    <a:pt x="98" y="578"/>
                  </a:lnTo>
                  <a:cubicBezTo>
                    <a:pt x="0" y="936"/>
                    <a:pt x="195" y="1326"/>
                    <a:pt x="586" y="1456"/>
                  </a:cubicBezTo>
                  <a:lnTo>
                    <a:pt x="1203" y="1652"/>
                  </a:lnTo>
                  <a:cubicBezTo>
                    <a:pt x="1443" y="1455"/>
                    <a:pt x="1815" y="1273"/>
                    <a:pt x="2427" y="1273"/>
                  </a:cubicBezTo>
                  <a:cubicBezTo>
                    <a:pt x="2727" y="1273"/>
                    <a:pt x="3085" y="1317"/>
                    <a:pt x="3512" y="1424"/>
                  </a:cubicBezTo>
                  <a:cubicBezTo>
                    <a:pt x="5594" y="1879"/>
                    <a:pt x="25431" y="8253"/>
                    <a:pt x="29365" y="9521"/>
                  </a:cubicBezTo>
                  <a:cubicBezTo>
                    <a:pt x="29398" y="9489"/>
                    <a:pt x="29398" y="9424"/>
                    <a:pt x="29398" y="9391"/>
                  </a:cubicBezTo>
                  <a:cubicBezTo>
                    <a:pt x="29528" y="9034"/>
                    <a:pt x="29333" y="8643"/>
                    <a:pt x="28943" y="8513"/>
                  </a:cubicBezTo>
                  <a:cubicBezTo>
                    <a:pt x="24975" y="7310"/>
                    <a:pt x="4911" y="1164"/>
                    <a:pt x="976" y="26"/>
                  </a:cubicBezTo>
                  <a:cubicBezTo>
                    <a:pt x="914" y="9"/>
                    <a:pt x="852" y="1"/>
                    <a:pt x="790" y="1"/>
                  </a:cubicBezTo>
                  <a:close/>
                </a:path>
              </a:pathLst>
            </a:custGeom>
            <a:solidFill>
              <a:srgbClr val="307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6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2"/>
        </a:solidFill>
        <a:effectLst/>
      </p:bgPr>
    </p:bg>
    <p:spTree>
      <p:nvGrpSpPr>
        <p:cNvPr id="1" name="Shape 119"/>
        <p:cNvGrpSpPr/>
        <p:nvPr/>
      </p:nvGrpSpPr>
      <p:grpSpPr>
        <a:xfrm>
          <a:off x="0" y="0"/>
          <a:ext cx="0" cy="0"/>
          <a:chOff x="0" y="0"/>
          <a:chExt cx="0" cy="0"/>
        </a:xfrm>
      </p:grpSpPr>
      <p:sp>
        <p:nvSpPr>
          <p:cNvPr id="120" name="Google Shape;120;p4"/>
          <p:cNvSpPr txBox="1">
            <a:spLocks noGrp="1"/>
          </p:cNvSpPr>
          <p:nvPr>
            <p:ph type="body" idx="1"/>
          </p:nvPr>
        </p:nvSpPr>
        <p:spPr>
          <a:xfrm>
            <a:off x="625950" y="1197975"/>
            <a:ext cx="7892100" cy="3391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chemeClr val="lt2"/>
              </a:buClr>
              <a:buSzPts val="1800"/>
              <a:buChar char="●"/>
              <a:defRPr>
                <a:solidFill>
                  <a:schemeClr val="lt2"/>
                </a:solidFill>
              </a:defRPr>
            </a:lvl1pPr>
            <a:lvl2pPr marL="914400" lvl="1" indent="-317500">
              <a:spcBef>
                <a:spcPts val="1600"/>
              </a:spcBef>
              <a:spcAft>
                <a:spcPts val="0"/>
              </a:spcAft>
              <a:buClr>
                <a:schemeClr val="lt2"/>
              </a:buClr>
              <a:buSzPts val="1400"/>
              <a:buChar char="○"/>
              <a:defRPr>
                <a:solidFill>
                  <a:schemeClr val="lt2"/>
                </a:solidFill>
              </a:defRPr>
            </a:lvl2pPr>
            <a:lvl3pPr marL="1371600" lvl="2" indent="-317500">
              <a:spcBef>
                <a:spcPts val="1600"/>
              </a:spcBef>
              <a:spcAft>
                <a:spcPts val="0"/>
              </a:spcAft>
              <a:buClr>
                <a:schemeClr val="lt2"/>
              </a:buClr>
              <a:buSzPts val="1400"/>
              <a:buChar char="■"/>
              <a:defRPr>
                <a:solidFill>
                  <a:schemeClr val="lt2"/>
                </a:solidFill>
              </a:defRPr>
            </a:lvl3pPr>
            <a:lvl4pPr marL="1828800" lvl="3" indent="-317500">
              <a:spcBef>
                <a:spcPts val="1600"/>
              </a:spcBef>
              <a:spcAft>
                <a:spcPts val="0"/>
              </a:spcAft>
              <a:buClr>
                <a:schemeClr val="lt2"/>
              </a:buClr>
              <a:buSzPts val="1400"/>
              <a:buChar char="●"/>
              <a:defRPr>
                <a:solidFill>
                  <a:schemeClr val="lt2"/>
                </a:solidFill>
              </a:defRPr>
            </a:lvl4pPr>
            <a:lvl5pPr marL="2286000" lvl="4" indent="-317500">
              <a:spcBef>
                <a:spcPts val="1600"/>
              </a:spcBef>
              <a:spcAft>
                <a:spcPts val="0"/>
              </a:spcAft>
              <a:buClr>
                <a:schemeClr val="lt2"/>
              </a:buClr>
              <a:buSzPts val="1400"/>
              <a:buChar char="○"/>
              <a:defRPr>
                <a:solidFill>
                  <a:schemeClr val="lt2"/>
                </a:solidFill>
              </a:defRPr>
            </a:lvl5pPr>
            <a:lvl6pPr marL="2743200" lvl="5" indent="-317500">
              <a:spcBef>
                <a:spcPts val="1600"/>
              </a:spcBef>
              <a:spcAft>
                <a:spcPts val="0"/>
              </a:spcAft>
              <a:buClr>
                <a:schemeClr val="lt2"/>
              </a:buClr>
              <a:buSzPts val="1400"/>
              <a:buChar char="■"/>
              <a:defRPr>
                <a:solidFill>
                  <a:schemeClr val="lt2"/>
                </a:solidFill>
              </a:defRPr>
            </a:lvl6pPr>
            <a:lvl7pPr marL="3200400" lvl="6" indent="-317500">
              <a:spcBef>
                <a:spcPts val="1600"/>
              </a:spcBef>
              <a:spcAft>
                <a:spcPts val="0"/>
              </a:spcAft>
              <a:buClr>
                <a:schemeClr val="lt2"/>
              </a:buClr>
              <a:buSzPts val="1400"/>
              <a:buChar char="●"/>
              <a:defRPr>
                <a:solidFill>
                  <a:schemeClr val="lt2"/>
                </a:solidFill>
              </a:defRPr>
            </a:lvl7pPr>
            <a:lvl8pPr marL="3657600" lvl="7" indent="-317500">
              <a:spcBef>
                <a:spcPts val="1600"/>
              </a:spcBef>
              <a:spcAft>
                <a:spcPts val="0"/>
              </a:spcAft>
              <a:buClr>
                <a:schemeClr val="lt2"/>
              </a:buClr>
              <a:buSzPts val="1400"/>
              <a:buChar char="○"/>
              <a:defRPr>
                <a:solidFill>
                  <a:schemeClr val="lt2"/>
                </a:solidFill>
              </a:defRPr>
            </a:lvl8pPr>
            <a:lvl9pPr marL="4114800" lvl="8" indent="-317500">
              <a:spcBef>
                <a:spcPts val="1600"/>
              </a:spcBef>
              <a:spcAft>
                <a:spcPts val="1600"/>
              </a:spcAft>
              <a:buClr>
                <a:schemeClr val="lt2"/>
              </a:buClr>
              <a:buSzPts val="1400"/>
              <a:buChar char="■"/>
              <a:defRPr>
                <a:solidFill>
                  <a:schemeClr val="lt2"/>
                </a:solidFill>
              </a:defRPr>
            </a:lvl9pPr>
          </a:lstStyle>
          <a:p>
            <a:endParaRPr/>
          </a:p>
        </p:txBody>
      </p:sp>
      <p:sp>
        <p:nvSpPr>
          <p:cNvPr id="121" name="Google Shape;121;p4"/>
          <p:cNvSpPr txBox="1">
            <a:spLocks noGrp="1"/>
          </p:cNvSpPr>
          <p:nvPr>
            <p:ph type="title"/>
          </p:nvPr>
        </p:nvSpPr>
        <p:spPr>
          <a:xfrm>
            <a:off x="616500" y="504150"/>
            <a:ext cx="7892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22" name="Google Shape;122;p4"/>
          <p:cNvGrpSpPr/>
          <p:nvPr/>
        </p:nvGrpSpPr>
        <p:grpSpPr>
          <a:xfrm flipH="1">
            <a:off x="155928" y="4019242"/>
            <a:ext cx="360895" cy="924514"/>
            <a:chOff x="6474552" y="5320685"/>
            <a:chExt cx="282700" cy="724200"/>
          </a:xfrm>
        </p:grpSpPr>
        <p:sp>
          <p:nvSpPr>
            <p:cNvPr id="123" name="Google Shape;123;p4"/>
            <p:cNvSpPr/>
            <p:nvPr/>
          </p:nvSpPr>
          <p:spPr>
            <a:xfrm>
              <a:off x="6533077" y="5820685"/>
              <a:ext cx="224175" cy="224200"/>
            </a:xfrm>
            <a:custGeom>
              <a:avLst/>
              <a:gdLst/>
              <a:ahLst/>
              <a:cxnLst/>
              <a:rect l="l" t="t" r="r" b="b"/>
              <a:pathLst>
                <a:path w="8967" h="8968" extrusionOk="0">
                  <a:moveTo>
                    <a:pt x="4468" y="1"/>
                  </a:moveTo>
                  <a:cubicBezTo>
                    <a:pt x="2006" y="1"/>
                    <a:pt x="0" y="2007"/>
                    <a:pt x="0" y="4499"/>
                  </a:cubicBezTo>
                  <a:cubicBezTo>
                    <a:pt x="0" y="6961"/>
                    <a:pt x="2006" y="8967"/>
                    <a:pt x="4468" y="8967"/>
                  </a:cubicBezTo>
                  <a:cubicBezTo>
                    <a:pt x="6961" y="8967"/>
                    <a:pt x="8967" y="6961"/>
                    <a:pt x="8967" y="4499"/>
                  </a:cubicBezTo>
                  <a:cubicBezTo>
                    <a:pt x="8967" y="2007"/>
                    <a:pt x="6961" y="1"/>
                    <a:pt x="4468" y="1"/>
                  </a:cubicBezTo>
                  <a:close/>
                </a:path>
              </a:pathLst>
            </a:custGeom>
            <a:solidFill>
              <a:srgbClr val="FFFFFF">
                <a:alpha val="68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6474552" y="5628885"/>
              <a:ext cx="158100" cy="146550"/>
            </a:xfrm>
            <a:custGeom>
              <a:avLst/>
              <a:gdLst/>
              <a:ahLst/>
              <a:cxnLst/>
              <a:rect l="l" t="t" r="r" b="b"/>
              <a:pathLst>
                <a:path w="6324" h="5862" extrusionOk="0">
                  <a:moveTo>
                    <a:pt x="3143" y="0"/>
                  </a:moveTo>
                  <a:cubicBezTo>
                    <a:pt x="2979" y="0"/>
                    <a:pt x="2812" y="14"/>
                    <a:pt x="2645" y="43"/>
                  </a:cubicBezTo>
                  <a:cubicBezTo>
                    <a:pt x="1034" y="317"/>
                    <a:pt x="1" y="1837"/>
                    <a:pt x="274" y="3448"/>
                  </a:cubicBezTo>
                  <a:cubicBezTo>
                    <a:pt x="519" y="4861"/>
                    <a:pt x="1760" y="5861"/>
                    <a:pt x="3150" y="5861"/>
                  </a:cubicBezTo>
                  <a:cubicBezTo>
                    <a:pt x="3315" y="5861"/>
                    <a:pt x="3481" y="5847"/>
                    <a:pt x="3648" y="5819"/>
                  </a:cubicBezTo>
                  <a:cubicBezTo>
                    <a:pt x="5259" y="5515"/>
                    <a:pt x="6323" y="4025"/>
                    <a:pt x="6019" y="2414"/>
                  </a:cubicBezTo>
                  <a:cubicBezTo>
                    <a:pt x="5774" y="1001"/>
                    <a:pt x="4533" y="0"/>
                    <a:pt x="3143" y="0"/>
                  </a:cubicBezTo>
                  <a:close/>
                </a:path>
              </a:pathLst>
            </a:custGeom>
            <a:solidFill>
              <a:srgbClr val="FFFFFF">
                <a:alpha val="68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6524702" y="5320685"/>
              <a:ext cx="66150" cy="66125"/>
            </a:xfrm>
            <a:custGeom>
              <a:avLst/>
              <a:gdLst/>
              <a:ahLst/>
              <a:cxnLst/>
              <a:rect l="l" t="t" r="r" b="b"/>
              <a:pathLst>
                <a:path w="2646" h="2645" extrusionOk="0">
                  <a:moveTo>
                    <a:pt x="1308" y="0"/>
                  </a:moveTo>
                  <a:cubicBezTo>
                    <a:pt x="578" y="0"/>
                    <a:pt x="1" y="578"/>
                    <a:pt x="1" y="1307"/>
                  </a:cubicBezTo>
                  <a:cubicBezTo>
                    <a:pt x="1" y="2037"/>
                    <a:pt x="578" y="2645"/>
                    <a:pt x="1308" y="2645"/>
                  </a:cubicBezTo>
                  <a:cubicBezTo>
                    <a:pt x="2037" y="2645"/>
                    <a:pt x="2645" y="2037"/>
                    <a:pt x="2645" y="1307"/>
                  </a:cubicBezTo>
                  <a:cubicBezTo>
                    <a:pt x="2645" y="578"/>
                    <a:pt x="2037" y="0"/>
                    <a:pt x="1308" y="0"/>
                  </a:cubicBezTo>
                  <a:close/>
                </a:path>
              </a:pathLst>
            </a:custGeom>
            <a:solidFill>
              <a:srgbClr val="FFFFFF">
                <a:alpha val="68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6631102" y="5507610"/>
              <a:ext cx="110200" cy="110225"/>
            </a:xfrm>
            <a:custGeom>
              <a:avLst/>
              <a:gdLst/>
              <a:ahLst/>
              <a:cxnLst/>
              <a:rect l="l" t="t" r="r" b="b"/>
              <a:pathLst>
                <a:path w="4408" h="4409" extrusionOk="0">
                  <a:moveTo>
                    <a:pt x="2189" y="1"/>
                  </a:moveTo>
                  <a:cubicBezTo>
                    <a:pt x="973" y="1"/>
                    <a:pt x="0" y="973"/>
                    <a:pt x="0" y="2189"/>
                  </a:cubicBezTo>
                  <a:cubicBezTo>
                    <a:pt x="0" y="3405"/>
                    <a:pt x="973" y="4408"/>
                    <a:pt x="2189" y="4408"/>
                  </a:cubicBezTo>
                  <a:cubicBezTo>
                    <a:pt x="3405" y="4408"/>
                    <a:pt x="4408" y="3405"/>
                    <a:pt x="4408" y="2189"/>
                  </a:cubicBezTo>
                  <a:cubicBezTo>
                    <a:pt x="4408" y="973"/>
                    <a:pt x="3405" y="1"/>
                    <a:pt x="2189" y="1"/>
                  </a:cubicBezTo>
                  <a:close/>
                </a:path>
              </a:pathLst>
            </a:custGeom>
            <a:solidFill>
              <a:srgbClr val="FFFFFF">
                <a:alpha val="68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4"/>
          <p:cNvGrpSpPr/>
          <p:nvPr/>
        </p:nvGrpSpPr>
        <p:grpSpPr>
          <a:xfrm>
            <a:off x="8080360" y="110523"/>
            <a:ext cx="552993" cy="542121"/>
            <a:chOff x="4347600" y="2391725"/>
            <a:chExt cx="704450" cy="690600"/>
          </a:xfrm>
        </p:grpSpPr>
        <p:sp>
          <p:nvSpPr>
            <p:cNvPr id="128" name="Google Shape;128;p4"/>
            <p:cNvSpPr/>
            <p:nvPr/>
          </p:nvSpPr>
          <p:spPr>
            <a:xfrm>
              <a:off x="4353700" y="2469150"/>
              <a:ext cx="244700" cy="258400"/>
            </a:xfrm>
            <a:custGeom>
              <a:avLst/>
              <a:gdLst/>
              <a:ahLst/>
              <a:cxnLst/>
              <a:rect l="l" t="t" r="r" b="b"/>
              <a:pathLst>
                <a:path w="9788" h="10336" extrusionOk="0">
                  <a:moveTo>
                    <a:pt x="5283" y="0"/>
                  </a:moveTo>
                  <a:cubicBezTo>
                    <a:pt x="5030" y="0"/>
                    <a:pt x="4778" y="30"/>
                    <a:pt x="4529" y="93"/>
                  </a:cubicBezTo>
                  <a:cubicBezTo>
                    <a:pt x="3192" y="397"/>
                    <a:pt x="2249" y="1521"/>
                    <a:pt x="1945" y="3193"/>
                  </a:cubicBezTo>
                  <a:cubicBezTo>
                    <a:pt x="1338" y="6506"/>
                    <a:pt x="61" y="10305"/>
                    <a:pt x="0" y="10336"/>
                  </a:cubicBezTo>
                  <a:lnTo>
                    <a:pt x="61" y="10336"/>
                  </a:lnTo>
                  <a:cubicBezTo>
                    <a:pt x="274" y="9606"/>
                    <a:pt x="730" y="8664"/>
                    <a:pt x="1642" y="7691"/>
                  </a:cubicBezTo>
                  <a:cubicBezTo>
                    <a:pt x="2037" y="6384"/>
                    <a:pt x="2432" y="4804"/>
                    <a:pt x="2705" y="3314"/>
                  </a:cubicBezTo>
                  <a:cubicBezTo>
                    <a:pt x="2979" y="1977"/>
                    <a:pt x="3708" y="1065"/>
                    <a:pt x="4711" y="792"/>
                  </a:cubicBezTo>
                  <a:cubicBezTo>
                    <a:pt x="4883" y="756"/>
                    <a:pt x="5057" y="739"/>
                    <a:pt x="5232" y="739"/>
                  </a:cubicBezTo>
                  <a:cubicBezTo>
                    <a:pt x="6268" y="739"/>
                    <a:pt x="7345" y="1346"/>
                    <a:pt x="8177" y="2463"/>
                  </a:cubicBezTo>
                  <a:cubicBezTo>
                    <a:pt x="8450" y="2859"/>
                    <a:pt x="8754" y="3284"/>
                    <a:pt x="9028" y="3770"/>
                  </a:cubicBezTo>
                  <a:cubicBezTo>
                    <a:pt x="9271" y="3679"/>
                    <a:pt x="9544" y="3618"/>
                    <a:pt x="9788" y="3588"/>
                  </a:cubicBezTo>
                  <a:cubicBezTo>
                    <a:pt x="9484" y="2980"/>
                    <a:pt x="9119" y="2433"/>
                    <a:pt x="8784" y="2007"/>
                  </a:cubicBezTo>
                  <a:cubicBezTo>
                    <a:pt x="7776" y="721"/>
                    <a:pt x="6516" y="0"/>
                    <a:pt x="5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4811150" y="2391725"/>
              <a:ext cx="240900" cy="354075"/>
            </a:xfrm>
            <a:custGeom>
              <a:avLst/>
              <a:gdLst/>
              <a:ahLst/>
              <a:cxnLst/>
              <a:rect l="l" t="t" r="r" b="b"/>
              <a:pathLst>
                <a:path w="9636" h="14163" extrusionOk="0">
                  <a:moveTo>
                    <a:pt x="6488" y="0"/>
                  </a:moveTo>
                  <a:cubicBezTo>
                    <a:pt x="5678" y="0"/>
                    <a:pt x="4875" y="382"/>
                    <a:pt x="4134" y="1123"/>
                  </a:cubicBezTo>
                  <a:cubicBezTo>
                    <a:pt x="2675" y="2582"/>
                    <a:pt x="851" y="4010"/>
                    <a:pt x="0" y="4709"/>
                  </a:cubicBezTo>
                  <a:cubicBezTo>
                    <a:pt x="213" y="4618"/>
                    <a:pt x="304" y="4618"/>
                    <a:pt x="304" y="4618"/>
                  </a:cubicBezTo>
                  <a:cubicBezTo>
                    <a:pt x="304" y="4618"/>
                    <a:pt x="335" y="4892"/>
                    <a:pt x="395" y="5317"/>
                  </a:cubicBezTo>
                  <a:cubicBezTo>
                    <a:pt x="1277" y="4618"/>
                    <a:pt x="3192" y="3098"/>
                    <a:pt x="4651" y="1609"/>
                  </a:cubicBezTo>
                  <a:cubicBezTo>
                    <a:pt x="5253" y="1030"/>
                    <a:pt x="5870" y="728"/>
                    <a:pt x="6481" y="728"/>
                  </a:cubicBezTo>
                  <a:cubicBezTo>
                    <a:pt x="6703" y="728"/>
                    <a:pt x="6924" y="768"/>
                    <a:pt x="7143" y="849"/>
                  </a:cubicBezTo>
                  <a:cubicBezTo>
                    <a:pt x="8055" y="1214"/>
                    <a:pt x="8602" y="2186"/>
                    <a:pt x="8694" y="3524"/>
                  </a:cubicBezTo>
                  <a:cubicBezTo>
                    <a:pt x="8845" y="6138"/>
                    <a:pt x="7052" y="11123"/>
                    <a:pt x="5532" y="13250"/>
                  </a:cubicBezTo>
                  <a:lnTo>
                    <a:pt x="5988" y="13463"/>
                  </a:lnTo>
                  <a:cubicBezTo>
                    <a:pt x="5988" y="13463"/>
                    <a:pt x="5958" y="13706"/>
                    <a:pt x="5836" y="14162"/>
                  </a:cubicBezTo>
                  <a:cubicBezTo>
                    <a:pt x="7538" y="12156"/>
                    <a:pt x="9636" y="6533"/>
                    <a:pt x="9484" y="3524"/>
                  </a:cubicBezTo>
                  <a:cubicBezTo>
                    <a:pt x="9423" y="1883"/>
                    <a:pt x="8663" y="636"/>
                    <a:pt x="7447" y="180"/>
                  </a:cubicBezTo>
                  <a:cubicBezTo>
                    <a:pt x="7129" y="60"/>
                    <a:pt x="6808" y="0"/>
                    <a:pt x="6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4347600" y="2507175"/>
              <a:ext cx="612500" cy="575150"/>
            </a:xfrm>
            <a:custGeom>
              <a:avLst/>
              <a:gdLst/>
              <a:ahLst/>
              <a:cxnLst/>
              <a:rect l="l" t="t" r="r" b="b"/>
              <a:pathLst>
                <a:path w="24500" h="23006" extrusionOk="0">
                  <a:moveTo>
                    <a:pt x="18844" y="0"/>
                  </a:moveTo>
                  <a:cubicBezTo>
                    <a:pt x="18778" y="0"/>
                    <a:pt x="17350" y="29"/>
                    <a:pt x="8785" y="2341"/>
                  </a:cubicBezTo>
                  <a:cubicBezTo>
                    <a:pt x="62" y="4742"/>
                    <a:pt x="1" y="9939"/>
                    <a:pt x="1" y="9939"/>
                  </a:cubicBezTo>
                  <a:cubicBezTo>
                    <a:pt x="1308" y="16262"/>
                    <a:pt x="4500" y="22219"/>
                    <a:pt x="12919" y="22979"/>
                  </a:cubicBezTo>
                  <a:cubicBezTo>
                    <a:pt x="13120" y="22997"/>
                    <a:pt x="13317" y="23005"/>
                    <a:pt x="13512" y="23005"/>
                  </a:cubicBezTo>
                  <a:cubicBezTo>
                    <a:pt x="21459" y="23005"/>
                    <a:pt x="24500" y="8815"/>
                    <a:pt x="24500" y="8815"/>
                  </a:cubicBezTo>
                  <a:cubicBezTo>
                    <a:pt x="19515" y="6718"/>
                    <a:pt x="18846" y="0"/>
                    <a:pt x="18846" y="0"/>
                  </a:cubicBezTo>
                  <a:cubicBezTo>
                    <a:pt x="18846" y="0"/>
                    <a:pt x="18846" y="0"/>
                    <a:pt x="18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4402325" y="2674350"/>
              <a:ext cx="319950" cy="142875"/>
            </a:xfrm>
            <a:custGeom>
              <a:avLst/>
              <a:gdLst/>
              <a:ahLst/>
              <a:cxnLst/>
              <a:rect l="l" t="t" r="r" b="b"/>
              <a:pathLst>
                <a:path w="12798" h="5715" extrusionOk="0">
                  <a:moveTo>
                    <a:pt x="12797" y="0"/>
                  </a:moveTo>
                  <a:lnTo>
                    <a:pt x="12797" y="0"/>
                  </a:lnTo>
                  <a:cubicBezTo>
                    <a:pt x="11612" y="91"/>
                    <a:pt x="10396" y="243"/>
                    <a:pt x="9271" y="547"/>
                  </a:cubicBezTo>
                  <a:cubicBezTo>
                    <a:pt x="8086" y="851"/>
                    <a:pt x="6991" y="1246"/>
                    <a:pt x="5897" y="1702"/>
                  </a:cubicBezTo>
                  <a:cubicBezTo>
                    <a:pt x="4773" y="2158"/>
                    <a:pt x="3739" y="2766"/>
                    <a:pt x="2736" y="3435"/>
                  </a:cubicBezTo>
                  <a:cubicBezTo>
                    <a:pt x="1763" y="4073"/>
                    <a:pt x="791" y="4833"/>
                    <a:pt x="0" y="5715"/>
                  </a:cubicBezTo>
                  <a:cubicBezTo>
                    <a:pt x="1004" y="5046"/>
                    <a:pt x="2007" y="4499"/>
                    <a:pt x="3040" y="3921"/>
                  </a:cubicBezTo>
                  <a:cubicBezTo>
                    <a:pt x="4073" y="3374"/>
                    <a:pt x="5137" y="2857"/>
                    <a:pt x="6201" y="2401"/>
                  </a:cubicBezTo>
                  <a:cubicBezTo>
                    <a:pt x="7265" y="1945"/>
                    <a:pt x="8359" y="1490"/>
                    <a:pt x="9454" y="1094"/>
                  </a:cubicBezTo>
                  <a:cubicBezTo>
                    <a:pt x="10578" y="699"/>
                    <a:pt x="11672" y="395"/>
                    <a:pt x="127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4488200" y="2768575"/>
              <a:ext cx="193800" cy="98050"/>
            </a:xfrm>
            <a:custGeom>
              <a:avLst/>
              <a:gdLst/>
              <a:ahLst/>
              <a:cxnLst/>
              <a:rect l="l" t="t" r="r" b="b"/>
              <a:pathLst>
                <a:path w="7752" h="3922" extrusionOk="0">
                  <a:moveTo>
                    <a:pt x="7751" y="0"/>
                  </a:moveTo>
                  <a:lnTo>
                    <a:pt x="5806" y="973"/>
                  </a:lnTo>
                  <a:lnTo>
                    <a:pt x="3860" y="1946"/>
                  </a:lnTo>
                  <a:lnTo>
                    <a:pt x="1915" y="2888"/>
                  </a:lnTo>
                  <a:cubicBezTo>
                    <a:pt x="1277" y="3222"/>
                    <a:pt x="638" y="3526"/>
                    <a:pt x="0" y="3921"/>
                  </a:cubicBezTo>
                  <a:cubicBezTo>
                    <a:pt x="760" y="3830"/>
                    <a:pt x="1459" y="3648"/>
                    <a:pt x="2158" y="3465"/>
                  </a:cubicBezTo>
                  <a:cubicBezTo>
                    <a:pt x="2827" y="3253"/>
                    <a:pt x="3526" y="2949"/>
                    <a:pt x="4195" y="2645"/>
                  </a:cubicBezTo>
                  <a:cubicBezTo>
                    <a:pt x="4863" y="2310"/>
                    <a:pt x="5502" y="1946"/>
                    <a:pt x="6110" y="1520"/>
                  </a:cubicBezTo>
                  <a:cubicBezTo>
                    <a:pt x="6718" y="1064"/>
                    <a:pt x="7295" y="578"/>
                    <a:pt x="77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4561900" y="2786800"/>
              <a:ext cx="235600" cy="196075"/>
            </a:xfrm>
            <a:custGeom>
              <a:avLst/>
              <a:gdLst/>
              <a:ahLst/>
              <a:cxnLst/>
              <a:rect l="l" t="t" r="r" b="b"/>
              <a:pathLst>
                <a:path w="9424" h="7843" extrusionOk="0">
                  <a:moveTo>
                    <a:pt x="9423" y="1"/>
                  </a:moveTo>
                  <a:cubicBezTo>
                    <a:pt x="8785" y="821"/>
                    <a:pt x="8086" y="1612"/>
                    <a:pt x="7387" y="2432"/>
                  </a:cubicBezTo>
                  <a:cubicBezTo>
                    <a:pt x="6657" y="3192"/>
                    <a:pt x="5928" y="3891"/>
                    <a:pt x="5168" y="4590"/>
                  </a:cubicBezTo>
                  <a:lnTo>
                    <a:pt x="4590" y="5077"/>
                  </a:lnTo>
                  <a:lnTo>
                    <a:pt x="3982" y="5533"/>
                  </a:lnTo>
                  <a:cubicBezTo>
                    <a:pt x="3800" y="5715"/>
                    <a:pt x="3587" y="5837"/>
                    <a:pt x="3374" y="5989"/>
                  </a:cubicBezTo>
                  <a:cubicBezTo>
                    <a:pt x="3162" y="6110"/>
                    <a:pt x="2979" y="6293"/>
                    <a:pt x="2736" y="6414"/>
                  </a:cubicBezTo>
                  <a:cubicBezTo>
                    <a:pt x="1915" y="6992"/>
                    <a:pt x="943" y="7387"/>
                    <a:pt x="1" y="7843"/>
                  </a:cubicBezTo>
                  <a:cubicBezTo>
                    <a:pt x="1034" y="7691"/>
                    <a:pt x="2098" y="7387"/>
                    <a:pt x="3040" y="6901"/>
                  </a:cubicBezTo>
                  <a:cubicBezTo>
                    <a:pt x="3982" y="6445"/>
                    <a:pt x="4894" y="5837"/>
                    <a:pt x="5715" y="5107"/>
                  </a:cubicBezTo>
                  <a:cubicBezTo>
                    <a:pt x="6505" y="4408"/>
                    <a:pt x="7235" y="3648"/>
                    <a:pt x="7873" y="2767"/>
                  </a:cubicBezTo>
                  <a:cubicBezTo>
                    <a:pt x="8481" y="1885"/>
                    <a:pt x="9058" y="973"/>
                    <a:pt x="9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4"/>
          <p:cNvGrpSpPr/>
          <p:nvPr/>
        </p:nvGrpSpPr>
        <p:grpSpPr>
          <a:xfrm>
            <a:off x="7393263" y="210988"/>
            <a:ext cx="334375" cy="133000"/>
            <a:chOff x="4881050" y="4329375"/>
            <a:chExt cx="334375" cy="133000"/>
          </a:xfrm>
        </p:grpSpPr>
        <p:sp>
          <p:nvSpPr>
            <p:cNvPr id="135" name="Google Shape;135;p4"/>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4"/>
          <p:cNvGrpSpPr/>
          <p:nvPr/>
        </p:nvGrpSpPr>
        <p:grpSpPr>
          <a:xfrm rot="10800000">
            <a:off x="8473063" y="713500"/>
            <a:ext cx="334375" cy="133000"/>
            <a:chOff x="4881050" y="4329375"/>
            <a:chExt cx="334375" cy="133000"/>
          </a:xfrm>
        </p:grpSpPr>
        <p:sp>
          <p:nvSpPr>
            <p:cNvPr id="138" name="Google Shape;138;p4"/>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rot="-7960426">
            <a:off x="7722684" y="641732"/>
            <a:ext cx="334364" cy="132995"/>
            <a:chOff x="4881050" y="4329375"/>
            <a:chExt cx="334375" cy="133000"/>
          </a:xfrm>
        </p:grpSpPr>
        <p:sp>
          <p:nvSpPr>
            <p:cNvPr id="141" name="Google Shape;141;p4"/>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rgbClr val="B3D3FA"/>
        </a:solidFill>
        <a:effectLst/>
      </p:bgPr>
    </p:bg>
    <p:spTree>
      <p:nvGrpSpPr>
        <p:cNvPr id="1" name="Shape 191"/>
        <p:cNvGrpSpPr/>
        <p:nvPr/>
      </p:nvGrpSpPr>
      <p:grpSpPr>
        <a:xfrm>
          <a:off x="0" y="0"/>
          <a:ext cx="0" cy="0"/>
          <a:chOff x="0" y="0"/>
          <a:chExt cx="0" cy="0"/>
        </a:xfrm>
      </p:grpSpPr>
      <p:sp>
        <p:nvSpPr>
          <p:cNvPr id="192" name="Google Shape;192;p6"/>
          <p:cNvSpPr/>
          <p:nvPr/>
        </p:nvSpPr>
        <p:spPr>
          <a:xfrm flipH="1">
            <a:off x="45" y="4163772"/>
            <a:ext cx="9143918" cy="1037990"/>
          </a:xfrm>
          <a:custGeom>
            <a:avLst/>
            <a:gdLst/>
            <a:ahLst/>
            <a:cxnLst/>
            <a:rect l="l" t="t" r="r" b="b"/>
            <a:pathLst>
              <a:path w="284547" h="105460" extrusionOk="0">
                <a:moveTo>
                  <a:pt x="48785" y="1"/>
                </a:moveTo>
                <a:cubicBezTo>
                  <a:pt x="21761" y="1"/>
                  <a:pt x="6223" y="19645"/>
                  <a:pt x="0" y="30534"/>
                </a:cubicBezTo>
                <a:lnTo>
                  <a:pt x="0" y="103346"/>
                </a:lnTo>
                <a:lnTo>
                  <a:pt x="24065" y="103541"/>
                </a:lnTo>
                <a:lnTo>
                  <a:pt x="139704" y="104386"/>
                </a:lnTo>
                <a:lnTo>
                  <a:pt x="171118" y="104614"/>
                </a:lnTo>
                <a:lnTo>
                  <a:pt x="236483" y="105102"/>
                </a:lnTo>
                <a:lnTo>
                  <a:pt x="284547" y="105460"/>
                </a:lnTo>
                <a:lnTo>
                  <a:pt x="284547" y="19543"/>
                </a:lnTo>
                <a:cubicBezTo>
                  <a:pt x="281848" y="18730"/>
                  <a:pt x="279051" y="18242"/>
                  <a:pt x="276222" y="18144"/>
                </a:cubicBezTo>
                <a:cubicBezTo>
                  <a:pt x="275604" y="18112"/>
                  <a:pt x="274986" y="18112"/>
                  <a:pt x="274401" y="18112"/>
                </a:cubicBezTo>
                <a:cubicBezTo>
                  <a:pt x="273913" y="18144"/>
                  <a:pt x="273425" y="18144"/>
                  <a:pt x="272970" y="18177"/>
                </a:cubicBezTo>
                <a:cubicBezTo>
                  <a:pt x="272710" y="18177"/>
                  <a:pt x="272417" y="18209"/>
                  <a:pt x="272157" y="18209"/>
                </a:cubicBezTo>
                <a:cubicBezTo>
                  <a:pt x="271897" y="18242"/>
                  <a:pt x="271604" y="18275"/>
                  <a:pt x="271344" y="18275"/>
                </a:cubicBezTo>
                <a:cubicBezTo>
                  <a:pt x="270758" y="18340"/>
                  <a:pt x="270141" y="18405"/>
                  <a:pt x="269523" y="18502"/>
                </a:cubicBezTo>
                <a:cubicBezTo>
                  <a:pt x="266759" y="18892"/>
                  <a:pt x="263994" y="19510"/>
                  <a:pt x="261328" y="20356"/>
                </a:cubicBezTo>
                <a:cubicBezTo>
                  <a:pt x="260482" y="20616"/>
                  <a:pt x="259637" y="20876"/>
                  <a:pt x="258791" y="21201"/>
                </a:cubicBezTo>
                <a:lnTo>
                  <a:pt x="257751" y="21559"/>
                </a:lnTo>
                <a:cubicBezTo>
                  <a:pt x="257393" y="21689"/>
                  <a:pt x="257035" y="21819"/>
                  <a:pt x="256677" y="21982"/>
                </a:cubicBezTo>
                <a:lnTo>
                  <a:pt x="256255" y="22144"/>
                </a:lnTo>
                <a:lnTo>
                  <a:pt x="256190" y="22177"/>
                </a:lnTo>
                <a:cubicBezTo>
                  <a:pt x="255930" y="22274"/>
                  <a:pt x="255669" y="22372"/>
                  <a:pt x="255377" y="22502"/>
                </a:cubicBezTo>
                <a:lnTo>
                  <a:pt x="254694" y="22762"/>
                </a:lnTo>
                <a:cubicBezTo>
                  <a:pt x="254304" y="22925"/>
                  <a:pt x="253946" y="23087"/>
                  <a:pt x="253523" y="23283"/>
                </a:cubicBezTo>
                <a:cubicBezTo>
                  <a:pt x="244873" y="26990"/>
                  <a:pt x="235962" y="32193"/>
                  <a:pt x="226629" y="37233"/>
                </a:cubicBezTo>
                <a:cubicBezTo>
                  <a:pt x="221296" y="40128"/>
                  <a:pt x="215800" y="42924"/>
                  <a:pt x="210142" y="45363"/>
                </a:cubicBezTo>
                <a:lnTo>
                  <a:pt x="209134" y="45754"/>
                </a:lnTo>
                <a:cubicBezTo>
                  <a:pt x="208971" y="45851"/>
                  <a:pt x="208809" y="45916"/>
                  <a:pt x="208613" y="45981"/>
                </a:cubicBezTo>
                <a:lnTo>
                  <a:pt x="208288" y="46111"/>
                </a:lnTo>
                <a:lnTo>
                  <a:pt x="207540" y="46436"/>
                </a:lnTo>
                <a:lnTo>
                  <a:pt x="207410" y="46469"/>
                </a:lnTo>
                <a:cubicBezTo>
                  <a:pt x="207053" y="46599"/>
                  <a:pt x="206695" y="46762"/>
                  <a:pt x="206337" y="46892"/>
                </a:cubicBezTo>
                <a:cubicBezTo>
                  <a:pt x="204581" y="47510"/>
                  <a:pt x="202760" y="48030"/>
                  <a:pt x="200939" y="48388"/>
                </a:cubicBezTo>
                <a:cubicBezTo>
                  <a:pt x="200711" y="48420"/>
                  <a:pt x="200516" y="48453"/>
                  <a:pt x="200321" y="48485"/>
                </a:cubicBezTo>
                <a:cubicBezTo>
                  <a:pt x="200288" y="48518"/>
                  <a:pt x="200256" y="48518"/>
                  <a:pt x="200223" y="48518"/>
                </a:cubicBezTo>
                <a:lnTo>
                  <a:pt x="200028" y="48550"/>
                </a:lnTo>
                <a:cubicBezTo>
                  <a:pt x="199833" y="48583"/>
                  <a:pt x="199638" y="48615"/>
                  <a:pt x="199410" y="48648"/>
                </a:cubicBezTo>
                <a:cubicBezTo>
                  <a:pt x="196817" y="49041"/>
                  <a:pt x="194204" y="49238"/>
                  <a:pt x="191587" y="49238"/>
                </a:cubicBezTo>
                <a:cubicBezTo>
                  <a:pt x="189446" y="49238"/>
                  <a:pt x="187303" y="49106"/>
                  <a:pt x="185167" y="48843"/>
                </a:cubicBezTo>
                <a:cubicBezTo>
                  <a:pt x="184354" y="48745"/>
                  <a:pt x="183508" y="48648"/>
                  <a:pt x="182695" y="48518"/>
                </a:cubicBezTo>
                <a:lnTo>
                  <a:pt x="182208" y="48453"/>
                </a:lnTo>
                <a:lnTo>
                  <a:pt x="181947" y="48420"/>
                </a:lnTo>
                <a:cubicBezTo>
                  <a:pt x="178370" y="47835"/>
                  <a:pt x="174793" y="47054"/>
                  <a:pt x="171313" y="46079"/>
                </a:cubicBezTo>
                <a:lnTo>
                  <a:pt x="171151" y="46046"/>
                </a:lnTo>
                <a:cubicBezTo>
                  <a:pt x="163216" y="43835"/>
                  <a:pt x="154891" y="40713"/>
                  <a:pt x="146241" y="37006"/>
                </a:cubicBezTo>
                <a:cubicBezTo>
                  <a:pt x="145558" y="36713"/>
                  <a:pt x="144875" y="36420"/>
                  <a:pt x="144160" y="36128"/>
                </a:cubicBezTo>
                <a:cubicBezTo>
                  <a:pt x="142208" y="35250"/>
                  <a:pt x="140225" y="34372"/>
                  <a:pt x="138208" y="33494"/>
                </a:cubicBezTo>
                <a:lnTo>
                  <a:pt x="136192" y="32583"/>
                </a:lnTo>
                <a:cubicBezTo>
                  <a:pt x="120973" y="25656"/>
                  <a:pt x="104941" y="17689"/>
                  <a:pt x="88518" y="10828"/>
                </a:cubicBezTo>
                <a:cubicBezTo>
                  <a:pt x="86730" y="10080"/>
                  <a:pt x="84941" y="9332"/>
                  <a:pt x="83120" y="8616"/>
                </a:cubicBezTo>
                <a:cubicBezTo>
                  <a:pt x="81527" y="7966"/>
                  <a:pt x="79901" y="7348"/>
                  <a:pt x="78275" y="6730"/>
                </a:cubicBezTo>
                <a:cubicBezTo>
                  <a:pt x="77722" y="6502"/>
                  <a:pt x="77169" y="6275"/>
                  <a:pt x="76616" y="6080"/>
                </a:cubicBezTo>
                <a:cubicBezTo>
                  <a:pt x="74795" y="5397"/>
                  <a:pt x="73007" y="4746"/>
                  <a:pt x="71185" y="4096"/>
                </a:cubicBezTo>
                <a:cubicBezTo>
                  <a:pt x="70275" y="3771"/>
                  <a:pt x="69364" y="3478"/>
                  <a:pt x="68454" y="3185"/>
                </a:cubicBezTo>
                <a:lnTo>
                  <a:pt x="67348" y="2860"/>
                </a:lnTo>
                <a:lnTo>
                  <a:pt x="66730" y="2665"/>
                </a:lnTo>
                <a:cubicBezTo>
                  <a:pt x="64909" y="2145"/>
                  <a:pt x="63088" y="1690"/>
                  <a:pt x="61365" y="1332"/>
                </a:cubicBezTo>
                <a:lnTo>
                  <a:pt x="60909" y="1234"/>
                </a:lnTo>
                <a:lnTo>
                  <a:pt x="59804" y="1039"/>
                </a:lnTo>
                <a:cubicBezTo>
                  <a:pt x="55937" y="327"/>
                  <a:pt x="52266" y="1"/>
                  <a:pt x="48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32" y="4440549"/>
            <a:ext cx="9143918" cy="761158"/>
          </a:xfrm>
          <a:custGeom>
            <a:avLst/>
            <a:gdLst/>
            <a:ahLst/>
            <a:cxnLst/>
            <a:rect l="l" t="t" r="r" b="b"/>
            <a:pathLst>
              <a:path w="284547" h="105460" extrusionOk="0">
                <a:moveTo>
                  <a:pt x="48785" y="1"/>
                </a:moveTo>
                <a:cubicBezTo>
                  <a:pt x="21761" y="1"/>
                  <a:pt x="6223" y="19645"/>
                  <a:pt x="0" y="30534"/>
                </a:cubicBezTo>
                <a:lnTo>
                  <a:pt x="0" y="103346"/>
                </a:lnTo>
                <a:lnTo>
                  <a:pt x="24065" y="103541"/>
                </a:lnTo>
                <a:lnTo>
                  <a:pt x="139704" y="104386"/>
                </a:lnTo>
                <a:lnTo>
                  <a:pt x="171118" y="104614"/>
                </a:lnTo>
                <a:lnTo>
                  <a:pt x="236483" y="105102"/>
                </a:lnTo>
                <a:lnTo>
                  <a:pt x="284547" y="105460"/>
                </a:lnTo>
                <a:lnTo>
                  <a:pt x="284547" y="19543"/>
                </a:lnTo>
                <a:cubicBezTo>
                  <a:pt x="281848" y="18730"/>
                  <a:pt x="279051" y="18242"/>
                  <a:pt x="276222" y="18144"/>
                </a:cubicBezTo>
                <a:cubicBezTo>
                  <a:pt x="275604" y="18112"/>
                  <a:pt x="274986" y="18112"/>
                  <a:pt x="274401" y="18112"/>
                </a:cubicBezTo>
                <a:cubicBezTo>
                  <a:pt x="273913" y="18144"/>
                  <a:pt x="273425" y="18144"/>
                  <a:pt x="272970" y="18177"/>
                </a:cubicBezTo>
                <a:cubicBezTo>
                  <a:pt x="272710" y="18177"/>
                  <a:pt x="272417" y="18209"/>
                  <a:pt x="272157" y="18209"/>
                </a:cubicBezTo>
                <a:cubicBezTo>
                  <a:pt x="271897" y="18242"/>
                  <a:pt x="271604" y="18275"/>
                  <a:pt x="271344" y="18275"/>
                </a:cubicBezTo>
                <a:cubicBezTo>
                  <a:pt x="270758" y="18340"/>
                  <a:pt x="270141" y="18405"/>
                  <a:pt x="269523" y="18502"/>
                </a:cubicBezTo>
                <a:cubicBezTo>
                  <a:pt x="266759" y="18892"/>
                  <a:pt x="263994" y="19510"/>
                  <a:pt x="261328" y="20356"/>
                </a:cubicBezTo>
                <a:cubicBezTo>
                  <a:pt x="260482" y="20616"/>
                  <a:pt x="259637" y="20876"/>
                  <a:pt x="258791" y="21201"/>
                </a:cubicBezTo>
                <a:lnTo>
                  <a:pt x="257751" y="21559"/>
                </a:lnTo>
                <a:cubicBezTo>
                  <a:pt x="257393" y="21689"/>
                  <a:pt x="257035" y="21819"/>
                  <a:pt x="256677" y="21982"/>
                </a:cubicBezTo>
                <a:lnTo>
                  <a:pt x="256255" y="22144"/>
                </a:lnTo>
                <a:lnTo>
                  <a:pt x="256190" y="22177"/>
                </a:lnTo>
                <a:cubicBezTo>
                  <a:pt x="255930" y="22274"/>
                  <a:pt x="255669" y="22372"/>
                  <a:pt x="255377" y="22502"/>
                </a:cubicBezTo>
                <a:lnTo>
                  <a:pt x="254694" y="22762"/>
                </a:lnTo>
                <a:cubicBezTo>
                  <a:pt x="254304" y="22925"/>
                  <a:pt x="253946" y="23087"/>
                  <a:pt x="253523" y="23283"/>
                </a:cubicBezTo>
                <a:cubicBezTo>
                  <a:pt x="244873" y="26990"/>
                  <a:pt x="235962" y="32193"/>
                  <a:pt x="226629" y="37233"/>
                </a:cubicBezTo>
                <a:cubicBezTo>
                  <a:pt x="221296" y="40128"/>
                  <a:pt x="215800" y="42924"/>
                  <a:pt x="210142" y="45363"/>
                </a:cubicBezTo>
                <a:lnTo>
                  <a:pt x="209134" y="45754"/>
                </a:lnTo>
                <a:cubicBezTo>
                  <a:pt x="208971" y="45851"/>
                  <a:pt x="208809" y="45916"/>
                  <a:pt x="208613" y="45981"/>
                </a:cubicBezTo>
                <a:lnTo>
                  <a:pt x="208288" y="46111"/>
                </a:lnTo>
                <a:lnTo>
                  <a:pt x="207540" y="46436"/>
                </a:lnTo>
                <a:lnTo>
                  <a:pt x="207410" y="46469"/>
                </a:lnTo>
                <a:cubicBezTo>
                  <a:pt x="207053" y="46599"/>
                  <a:pt x="206695" y="46762"/>
                  <a:pt x="206337" y="46892"/>
                </a:cubicBezTo>
                <a:cubicBezTo>
                  <a:pt x="204581" y="47510"/>
                  <a:pt x="202760" y="48030"/>
                  <a:pt x="200939" y="48388"/>
                </a:cubicBezTo>
                <a:cubicBezTo>
                  <a:pt x="200711" y="48420"/>
                  <a:pt x="200516" y="48453"/>
                  <a:pt x="200321" y="48485"/>
                </a:cubicBezTo>
                <a:cubicBezTo>
                  <a:pt x="200288" y="48518"/>
                  <a:pt x="200256" y="48518"/>
                  <a:pt x="200223" y="48518"/>
                </a:cubicBezTo>
                <a:lnTo>
                  <a:pt x="200028" y="48550"/>
                </a:lnTo>
                <a:cubicBezTo>
                  <a:pt x="199833" y="48583"/>
                  <a:pt x="199638" y="48615"/>
                  <a:pt x="199410" y="48648"/>
                </a:cubicBezTo>
                <a:cubicBezTo>
                  <a:pt x="196817" y="49041"/>
                  <a:pt x="194204" y="49238"/>
                  <a:pt x="191587" y="49238"/>
                </a:cubicBezTo>
                <a:cubicBezTo>
                  <a:pt x="189446" y="49238"/>
                  <a:pt x="187303" y="49106"/>
                  <a:pt x="185167" y="48843"/>
                </a:cubicBezTo>
                <a:cubicBezTo>
                  <a:pt x="184354" y="48745"/>
                  <a:pt x="183508" y="48648"/>
                  <a:pt x="182695" y="48518"/>
                </a:cubicBezTo>
                <a:lnTo>
                  <a:pt x="182208" y="48453"/>
                </a:lnTo>
                <a:lnTo>
                  <a:pt x="181947" y="48420"/>
                </a:lnTo>
                <a:cubicBezTo>
                  <a:pt x="178370" y="47835"/>
                  <a:pt x="174793" y="47054"/>
                  <a:pt x="171313" y="46079"/>
                </a:cubicBezTo>
                <a:lnTo>
                  <a:pt x="171151" y="46046"/>
                </a:lnTo>
                <a:cubicBezTo>
                  <a:pt x="163216" y="43835"/>
                  <a:pt x="154891" y="40713"/>
                  <a:pt x="146241" y="37006"/>
                </a:cubicBezTo>
                <a:cubicBezTo>
                  <a:pt x="145558" y="36713"/>
                  <a:pt x="144875" y="36420"/>
                  <a:pt x="144160" y="36128"/>
                </a:cubicBezTo>
                <a:cubicBezTo>
                  <a:pt x="142208" y="35250"/>
                  <a:pt x="140225" y="34372"/>
                  <a:pt x="138208" y="33494"/>
                </a:cubicBezTo>
                <a:lnTo>
                  <a:pt x="136192" y="32583"/>
                </a:lnTo>
                <a:cubicBezTo>
                  <a:pt x="120973" y="25656"/>
                  <a:pt x="104941" y="17689"/>
                  <a:pt x="88518" y="10828"/>
                </a:cubicBezTo>
                <a:cubicBezTo>
                  <a:pt x="86730" y="10080"/>
                  <a:pt x="84941" y="9332"/>
                  <a:pt x="83120" y="8616"/>
                </a:cubicBezTo>
                <a:cubicBezTo>
                  <a:pt x="81527" y="7966"/>
                  <a:pt x="79901" y="7348"/>
                  <a:pt x="78275" y="6730"/>
                </a:cubicBezTo>
                <a:cubicBezTo>
                  <a:pt x="77722" y="6502"/>
                  <a:pt x="77169" y="6275"/>
                  <a:pt x="76616" y="6080"/>
                </a:cubicBezTo>
                <a:cubicBezTo>
                  <a:pt x="74795" y="5397"/>
                  <a:pt x="73007" y="4746"/>
                  <a:pt x="71185" y="4096"/>
                </a:cubicBezTo>
                <a:cubicBezTo>
                  <a:pt x="70275" y="3771"/>
                  <a:pt x="69364" y="3478"/>
                  <a:pt x="68454" y="3185"/>
                </a:cubicBezTo>
                <a:lnTo>
                  <a:pt x="67348" y="2860"/>
                </a:lnTo>
                <a:lnTo>
                  <a:pt x="66730" y="2665"/>
                </a:lnTo>
                <a:cubicBezTo>
                  <a:pt x="64909" y="2145"/>
                  <a:pt x="63088" y="1690"/>
                  <a:pt x="61365" y="1332"/>
                </a:cubicBezTo>
                <a:lnTo>
                  <a:pt x="60909" y="1234"/>
                </a:lnTo>
                <a:lnTo>
                  <a:pt x="59804" y="1039"/>
                </a:lnTo>
                <a:cubicBezTo>
                  <a:pt x="55937" y="327"/>
                  <a:pt x="52266" y="1"/>
                  <a:pt x="487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txBox="1">
            <a:spLocks noGrp="1"/>
          </p:cNvSpPr>
          <p:nvPr>
            <p:ph type="title"/>
          </p:nvPr>
        </p:nvSpPr>
        <p:spPr>
          <a:xfrm>
            <a:off x="616500" y="504150"/>
            <a:ext cx="78174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195" name="Google Shape;195;p6"/>
          <p:cNvGrpSpPr/>
          <p:nvPr/>
        </p:nvGrpSpPr>
        <p:grpSpPr>
          <a:xfrm flipH="1">
            <a:off x="-75208" y="2458534"/>
            <a:ext cx="502467" cy="1568652"/>
            <a:chOff x="8432388" y="864659"/>
            <a:chExt cx="711609" cy="2221572"/>
          </a:xfrm>
        </p:grpSpPr>
        <p:sp>
          <p:nvSpPr>
            <p:cNvPr id="196" name="Google Shape;196;p6"/>
            <p:cNvSpPr/>
            <p:nvPr/>
          </p:nvSpPr>
          <p:spPr>
            <a:xfrm>
              <a:off x="8584280" y="1022244"/>
              <a:ext cx="538649" cy="2063987"/>
            </a:xfrm>
            <a:custGeom>
              <a:avLst/>
              <a:gdLst/>
              <a:ahLst/>
              <a:cxnLst/>
              <a:rect l="l" t="t" r="r" b="b"/>
              <a:pathLst>
                <a:path w="12586" h="48224" extrusionOk="0">
                  <a:moveTo>
                    <a:pt x="12314" y="1"/>
                  </a:moveTo>
                  <a:cubicBezTo>
                    <a:pt x="12207" y="1"/>
                    <a:pt x="12102" y="41"/>
                    <a:pt x="12033" y="127"/>
                  </a:cubicBezTo>
                  <a:cubicBezTo>
                    <a:pt x="12000" y="160"/>
                    <a:pt x="11870" y="322"/>
                    <a:pt x="11578" y="615"/>
                  </a:cubicBezTo>
                  <a:cubicBezTo>
                    <a:pt x="11415" y="810"/>
                    <a:pt x="11155" y="1070"/>
                    <a:pt x="10895" y="1396"/>
                  </a:cubicBezTo>
                  <a:cubicBezTo>
                    <a:pt x="10537" y="1753"/>
                    <a:pt x="10147" y="2241"/>
                    <a:pt x="9724" y="2761"/>
                  </a:cubicBezTo>
                  <a:cubicBezTo>
                    <a:pt x="9464" y="3087"/>
                    <a:pt x="9204" y="3412"/>
                    <a:pt x="8911" y="3802"/>
                  </a:cubicBezTo>
                  <a:cubicBezTo>
                    <a:pt x="8488" y="4290"/>
                    <a:pt x="8066" y="4875"/>
                    <a:pt x="7643" y="5460"/>
                  </a:cubicBezTo>
                  <a:cubicBezTo>
                    <a:pt x="7350" y="5818"/>
                    <a:pt x="7090" y="6176"/>
                    <a:pt x="6830" y="6599"/>
                  </a:cubicBezTo>
                  <a:cubicBezTo>
                    <a:pt x="6440" y="7119"/>
                    <a:pt x="6082" y="7672"/>
                    <a:pt x="5692" y="8257"/>
                  </a:cubicBezTo>
                  <a:cubicBezTo>
                    <a:pt x="5464" y="8647"/>
                    <a:pt x="5204" y="9070"/>
                    <a:pt x="4944" y="9460"/>
                  </a:cubicBezTo>
                  <a:cubicBezTo>
                    <a:pt x="4488" y="10241"/>
                    <a:pt x="4033" y="11054"/>
                    <a:pt x="3610" y="11867"/>
                  </a:cubicBezTo>
                  <a:cubicBezTo>
                    <a:pt x="3448" y="12192"/>
                    <a:pt x="3253" y="12550"/>
                    <a:pt x="3090" y="12875"/>
                  </a:cubicBezTo>
                  <a:cubicBezTo>
                    <a:pt x="2700" y="13655"/>
                    <a:pt x="2342" y="14468"/>
                    <a:pt x="2017" y="15314"/>
                  </a:cubicBezTo>
                  <a:cubicBezTo>
                    <a:pt x="1854" y="15737"/>
                    <a:pt x="1659" y="16159"/>
                    <a:pt x="1529" y="16615"/>
                  </a:cubicBezTo>
                  <a:cubicBezTo>
                    <a:pt x="1236" y="17428"/>
                    <a:pt x="976" y="18241"/>
                    <a:pt x="781" y="19054"/>
                  </a:cubicBezTo>
                  <a:cubicBezTo>
                    <a:pt x="684" y="19346"/>
                    <a:pt x="619" y="19704"/>
                    <a:pt x="554" y="19932"/>
                  </a:cubicBezTo>
                  <a:cubicBezTo>
                    <a:pt x="488" y="20192"/>
                    <a:pt x="423" y="20452"/>
                    <a:pt x="391" y="20712"/>
                  </a:cubicBezTo>
                  <a:cubicBezTo>
                    <a:pt x="261" y="21460"/>
                    <a:pt x="163" y="22208"/>
                    <a:pt x="98" y="22989"/>
                  </a:cubicBezTo>
                  <a:cubicBezTo>
                    <a:pt x="66" y="23541"/>
                    <a:pt x="33" y="24094"/>
                    <a:pt x="33" y="24680"/>
                  </a:cubicBezTo>
                  <a:cubicBezTo>
                    <a:pt x="1" y="25330"/>
                    <a:pt x="33" y="25980"/>
                    <a:pt x="66" y="26663"/>
                  </a:cubicBezTo>
                  <a:cubicBezTo>
                    <a:pt x="66" y="27281"/>
                    <a:pt x="131" y="27899"/>
                    <a:pt x="163" y="28549"/>
                  </a:cubicBezTo>
                  <a:cubicBezTo>
                    <a:pt x="196" y="28875"/>
                    <a:pt x="228" y="29167"/>
                    <a:pt x="261" y="29492"/>
                  </a:cubicBezTo>
                  <a:cubicBezTo>
                    <a:pt x="326" y="30013"/>
                    <a:pt x="391" y="30566"/>
                    <a:pt x="456" y="31151"/>
                  </a:cubicBezTo>
                  <a:cubicBezTo>
                    <a:pt x="554" y="31639"/>
                    <a:pt x="619" y="32127"/>
                    <a:pt x="716" y="32647"/>
                  </a:cubicBezTo>
                  <a:cubicBezTo>
                    <a:pt x="846" y="33557"/>
                    <a:pt x="1041" y="34533"/>
                    <a:pt x="1236" y="35509"/>
                  </a:cubicBezTo>
                  <a:cubicBezTo>
                    <a:pt x="1334" y="35899"/>
                    <a:pt x="1399" y="36257"/>
                    <a:pt x="1497" y="36679"/>
                  </a:cubicBezTo>
                  <a:cubicBezTo>
                    <a:pt x="1594" y="37102"/>
                    <a:pt x="1692" y="37525"/>
                    <a:pt x="1789" y="37980"/>
                  </a:cubicBezTo>
                  <a:cubicBezTo>
                    <a:pt x="1952" y="38598"/>
                    <a:pt x="2114" y="39183"/>
                    <a:pt x="2245" y="39736"/>
                  </a:cubicBezTo>
                  <a:cubicBezTo>
                    <a:pt x="2375" y="40159"/>
                    <a:pt x="2472" y="40517"/>
                    <a:pt x="2570" y="40939"/>
                  </a:cubicBezTo>
                  <a:cubicBezTo>
                    <a:pt x="2830" y="41947"/>
                    <a:pt x="3123" y="42891"/>
                    <a:pt x="3383" y="43736"/>
                  </a:cubicBezTo>
                  <a:cubicBezTo>
                    <a:pt x="3513" y="44224"/>
                    <a:pt x="3675" y="44647"/>
                    <a:pt x="3805" y="45069"/>
                  </a:cubicBezTo>
                  <a:cubicBezTo>
                    <a:pt x="3936" y="45525"/>
                    <a:pt x="4066" y="45947"/>
                    <a:pt x="4196" y="46338"/>
                  </a:cubicBezTo>
                  <a:cubicBezTo>
                    <a:pt x="4553" y="47346"/>
                    <a:pt x="4781" y="47964"/>
                    <a:pt x="4781" y="47964"/>
                  </a:cubicBezTo>
                  <a:cubicBezTo>
                    <a:pt x="4846" y="48094"/>
                    <a:pt x="5009" y="48191"/>
                    <a:pt x="5171" y="48224"/>
                  </a:cubicBezTo>
                  <a:cubicBezTo>
                    <a:pt x="5236" y="48224"/>
                    <a:pt x="5269" y="48191"/>
                    <a:pt x="5301" y="48191"/>
                  </a:cubicBezTo>
                  <a:cubicBezTo>
                    <a:pt x="5529" y="48094"/>
                    <a:pt x="5627" y="47866"/>
                    <a:pt x="5562" y="47671"/>
                  </a:cubicBezTo>
                  <a:cubicBezTo>
                    <a:pt x="5529" y="47638"/>
                    <a:pt x="5366" y="47151"/>
                    <a:pt x="5074" y="46305"/>
                  </a:cubicBezTo>
                  <a:cubicBezTo>
                    <a:pt x="4911" y="45915"/>
                    <a:pt x="4749" y="45427"/>
                    <a:pt x="4586" y="44907"/>
                  </a:cubicBezTo>
                  <a:cubicBezTo>
                    <a:pt x="4488" y="44582"/>
                    <a:pt x="4358" y="44224"/>
                    <a:pt x="4228" y="43834"/>
                  </a:cubicBezTo>
                  <a:cubicBezTo>
                    <a:pt x="3936" y="42923"/>
                    <a:pt x="3643" y="41850"/>
                    <a:pt x="3318" y="40712"/>
                  </a:cubicBezTo>
                  <a:cubicBezTo>
                    <a:pt x="3188" y="40321"/>
                    <a:pt x="3090" y="39931"/>
                    <a:pt x="2992" y="39508"/>
                  </a:cubicBezTo>
                  <a:cubicBezTo>
                    <a:pt x="2732" y="38565"/>
                    <a:pt x="2472" y="37525"/>
                    <a:pt x="2245" y="36484"/>
                  </a:cubicBezTo>
                  <a:cubicBezTo>
                    <a:pt x="2147" y="36061"/>
                    <a:pt x="2049" y="35671"/>
                    <a:pt x="1984" y="35248"/>
                  </a:cubicBezTo>
                  <a:cubicBezTo>
                    <a:pt x="1789" y="34370"/>
                    <a:pt x="1627" y="33492"/>
                    <a:pt x="1464" y="32582"/>
                  </a:cubicBezTo>
                  <a:cubicBezTo>
                    <a:pt x="1399" y="32224"/>
                    <a:pt x="1367" y="31899"/>
                    <a:pt x="1301" y="31541"/>
                  </a:cubicBezTo>
                  <a:cubicBezTo>
                    <a:pt x="1204" y="30826"/>
                    <a:pt x="1106" y="30143"/>
                    <a:pt x="1041" y="29427"/>
                  </a:cubicBezTo>
                  <a:cubicBezTo>
                    <a:pt x="1009" y="29200"/>
                    <a:pt x="976" y="28972"/>
                    <a:pt x="976" y="28745"/>
                  </a:cubicBezTo>
                  <a:cubicBezTo>
                    <a:pt x="944" y="28452"/>
                    <a:pt x="911" y="28192"/>
                    <a:pt x="911" y="27899"/>
                  </a:cubicBezTo>
                  <a:cubicBezTo>
                    <a:pt x="814" y="26858"/>
                    <a:pt x="781" y="25818"/>
                    <a:pt x="781" y="24777"/>
                  </a:cubicBezTo>
                  <a:cubicBezTo>
                    <a:pt x="814" y="24452"/>
                    <a:pt x="814" y="24127"/>
                    <a:pt x="814" y="23769"/>
                  </a:cubicBezTo>
                  <a:cubicBezTo>
                    <a:pt x="846" y="22858"/>
                    <a:pt x="944" y="21915"/>
                    <a:pt x="1106" y="21005"/>
                  </a:cubicBezTo>
                  <a:cubicBezTo>
                    <a:pt x="1171" y="20680"/>
                    <a:pt x="1236" y="20387"/>
                    <a:pt x="1301" y="20127"/>
                  </a:cubicBezTo>
                  <a:cubicBezTo>
                    <a:pt x="1301" y="20094"/>
                    <a:pt x="1301" y="20062"/>
                    <a:pt x="1301" y="20029"/>
                  </a:cubicBezTo>
                  <a:cubicBezTo>
                    <a:pt x="1529" y="18989"/>
                    <a:pt x="1854" y="17948"/>
                    <a:pt x="2212" y="16940"/>
                  </a:cubicBezTo>
                  <a:cubicBezTo>
                    <a:pt x="2342" y="16582"/>
                    <a:pt x="2472" y="16224"/>
                    <a:pt x="2602" y="15899"/>
                  </a:cubicBezTo>
                  <a:cubicBezTo>
                    <a:pt x="2992" y="14956"/>
                    <a:pt x="3415" y="14046"/>
                    <a:pt x="3838" y="13168"/>
                  </a:cubicBezTo>
                  <a:cubicBezTo>
                    <a:pt x="4001" y="12777"/>
                    <a:pt x="4196" y="12420"/>
                    <a:pt x="4391" y="12062"/>
                  </a:cubicBezTo>
                  <a:cubicBezTo>
                    <a:pt x="4814" y="11314"/>
                    <a:pt x="5204" y="10599"/>
                    <a:pt x="5627" y="9916"/>
                  </a:cubicBezTo>
                  <a:cubicBezTo>
                    <a:pt x="5822" y="9590"/>
                    <a:pt x="5984" y="9265"/>
                    <a:pt x="6179" y="8973"/>
                  </a:cubicBezTo>
                  <a:cubicBezTo>
                    <a:pt x="6602" y="8290"/>
                    <a:pt x="7025" y="7672"/>
                    <a:pt x="7448" y="7054"/>
                  </a:cubicBezTo>
                  <a:cubicBezTo>
                    <a:pt x="7675" y="6761"/>
                    <a:pt x="7870" y="6436"/>
                    <a:pt x="8098" y="6143"/>
                  </a:cubicBezTo>
                  <a:cubicBezTo>
                    <a:pt x="8586" y="5493"/>
                    <a:pt x="9041" y="4843"/>
                    <a:pt x="9496" y="4290"/>
                  </a:cubicBezTo>
                  <a:cubicBezTo>
                    <a:pt x="9757" y="3965"/>
                    <a:pt x="9984" y="3672"/>
                    <a:pt x="10212" y="3379"/>
                  </a:cubicBezTo>
                  <a:cubicBezTo>
                    <a:pt x="10700" y="2794"/>
                    <a:pt x="11155" y="2274"/>
                    <a:pt x="11513" y="1851"/>
                  </a:cubicBezTo>
                  <a:cubicBezTo>
                    <a:pt x="11935" y="1396"/>
                    <a:pt x="12261" y="1038"/>
                    <a:pt x="12423" y="843"/>
                  </a:cubicBezTo>
                  <a:lnTo>
                    <a:pt x="12586" y="680"/>
                  </a:lnTo>
                  <a:lnTo>
                    <a:pt x="12586" y="95"/>
                  </a:lnTo>
                  <a:cubicBezTo>
                    <a:pt x="12509" y="33"/>
                    <a:pt x="12411" y="1"/>
                    <a:pt x="12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9015005" y="864659"/>
              <a:ext cx="128992" cy="220334"/>
            </a:xfrm>
            <a:custGeom>
              <a:avLst/>
              <a:gdLst/>
              <a:ahLst/>
              <a:cxnLst/>
              <a:rect l="l" t="t" r="r" b="b"/>
              <a:pathLst>
                <a:path w="3014" h="5148" extrusionOk="0">
                  <a:moveTo>
                    <a:pt x="1444" y="1"/>
                  </a:moveTo>
                  <a:cubicBezTo>
                    <a:pt x="0" y="1"/>
                    <a:pt x="480" y="5015"/>
                    <a:pt x="896" y="5143"/>
                  </a:cubicBezTo>
                  <a:cubicBezTo>
                    <a:pt x="905" y="5146"/>
                    <a:pt x="916" y="5148"/>
                    <a:pt x="926" y="5148"/>
                  </a:cubicBezTo>
                  <a:cubicBezTo>
                    <a:pt x="1476" y="5148"/>
                    <a:pt x="3014" y="196"/>
                    <a:pt x="1514" y="4"/>
                  </a:cubicBezTo>
                  <a:cubicBezTo>
                    <a:pt x="1490" y="2"/>
                    <a:pt x="1467" y="1"/>
                    <a:pt x="1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9056092" y="1055499"/>
              <a:ext cx="66850" cy="52944"/>
            </a:xfrm>
            <a:custGeom>
              <a:avLst/>
              <a:gdLst/>
              <a:ahLst/>
              <a:cxnLst/>
              <a:rect l="l" t="t" r="r" b="b"/>
              <a:pathLst>
                <a:path w="1562" h="1237" extrusionOk="0">
                  <a:moveTo>
                    <a:pt x="1562" y="1"/>
                  </a:moveTo>
                  <a:lnTo>
                    <a:pt x="1399" y="98"/>
                  </a:lnTo>
                  <a:cubicBezTo>
                    <a:pt x="619" y="391"/>
                    <a:pt x="1" y="749"/>
                    <a:pt x="98" y="911"/>
                  </a:cubicBezTo>
                  <a:cubicBezTo>
                    <a:pt x="98" y="976"/>
                    <a:pt x="261" y="1041"/>
                    <a:pt x="489" y="1106"/>
                  </a:cubicBezTo>
                  <a:cubicBezTo>
                    <a:pt x="846" y="1171"/>
                    <a:pt x="1204" y="1204"/>
                    <a:pt x="1562" y="1236"/>
                  </a:cubicBezTo>
                  <a:lnTo>
                    <a:pt x="1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8925941" y="970500"/>
              <a:ext cx="130575" cy="220206"/>
            </a:xfrm>
            <a:custGeom>
              <a:avLst/>
              <a:gdLst/>
              <a:ahLst/>
              <a:cxnLst/>
              <a:rect l="l" t="t" r="r" b="b"/>
              <a:pathLst>
                <a:path w="3051" h="5145" extrusionOk="0">
                  <a:moveTo>
                    <a:pt x="1457" y="1"/>
                  </a:moveTo>
                  <a:cubicBezTo>
                    <a:pt x="0" y="1"/>
                    <a:pt x="608" y="5013"/>
                    <a:pt x="1026" y="5141"/>
                  </a:cubicBezTo>
                  <a:cubicBezTo>
                    <a:pt x="1034" y="5144"/>
                    <a:pt x="1042" y="5145"/>
                    <a:pt x="1050" y="5145"/>
                  </a:cubicBezTo>
                  <a:cubicBezTo>
                    <a:pt x="1592" y="5145"/>
                    <a:pt x="3050" y="99"/>
                    <a:pt x="1513" y="3"/>
                  </a:cubicBezTo>
                  <a:cubicBezTo>
                    <a:pt x="1494" y="1"/>
                    <a:pt x="1476" y="1"/>
                    <a:pt x="1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8974004" y="1136217"/>
              <a:ext cx="148935" cy="74857"/>
            </a:xfrm>
            <a:custGeom>
              <a:avLst/>
              <a:gdLst/>
              <a:ahLst/>
              <a:cxnLst/>
              <a:rect l="l" t="t" r="r" b="b"/>
              <a:pathLst>
                <a:path w="3480" h="1749" extrusionOk="0">
                  <a:moveTo>
                    <a:pt x="3480" y="1"/>
                  </a:moveTo>
                  <a:cubicBezTo>
                    <a:pt x="2667" y="131"/>
                    <a:pt x="1854" y="391"/>
                    <a:pt x="1106" y="716"/>
                  </a:cubicBezTo>
                  <a:cubicBezTo>
                    <a:pt x="455" y="1009"/>
                    <a:pt x="0" y="1334"/>
                    <a:pt x="65" y="1497"/>
                  </a:cubicBezTo>
                  <a:cubicBezTo>
                    <a:pt x="65" y="1529"/>
                    <a:pt x="195" y="1594"/>
                    <a:pt x="390" y="1627"/>
                  </a:cubicBezTo>
                  <a:cubicBezTo>
                    <a:pt x="894" y="1708"/>
                    <a:pt x="1407" y="1749"/>
                    <a:pt x="1923" y="1749"/>
                  </a:cubicBezTo>
                  <a:cubicBezTo>
                    <a:pt x="2439" y="1749"/>
                    <a:pt x="2959" y="1708"/>
                    <a:pt x="3480" y="1627"/>
                  </a:cubicBezTo>
                  <a:lnTo>
                    <a:pt x="34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8825579" y="1090294"/>
              <a:ext cx="130960" cy="221447"/>
            </a:xfrm>
            <a:custGeom>
              <a:avLst/>
              <a:gdLst/>
              <a:ahLst/>
              <a:cxnLst/>
              <a:rect l="l" t="t" r="r" b="b"/>
              <a:pathLst>
                <a:path w="3060" h="5174" extrusionOk="0">
                  <a:moveTo>
                    <a:pt x="1520" y="0"/>
                  </a:moveTo>
                  <a:cubicBezTo>
                    <a:pt x="0" y="0"/>
                    <a:pt x="902" y="5042"/>
                    <a:pt x="1354" y="5171"/>
                  </a:cubicBezTo>
                  <a:cubicBezTo>
                    <a:pt x="1361" y="5173"/>
                    <a:pt x="1367" y="5174"/>
                    <a:pt x="1374" y="5174"/>
                  </a:cubicBezTo>
                  <a:cubicBezTo>
                    <a:pt x="1904" y="5174"/>
                    <a:pt x="3059" y="33"/>
                    <a:pt x="1550" y="1"/>
                  </a:cubicBezTo>
                  <a:cubicBezTo>
                    <a:pt x="1540" y="0"/>
                    <a:pt x="1530"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8881730" y="1245354"/>
              <a:ext cx="233803" cy="82690"/>
            </a:xfrm>
            <a:custGeom>
              <a:avLst/>
              <a:gdLst/>
              <a:ahLst/>
              <a:cxnLst/>
              <a:rect l="l" t="t" r="r" b="b"/>
              <a:pathLst>
                <a:path w="5463" h="1932" extrusionOk="0">
                  <a:moveTo>
                    <a:pt x="4281" y="1"/>
                  </a:moveTo>
                  <a:cubicBezTo>
                    <a:pt x="2768" y="1"/>
                    <a:pt x="0" y="1374"/>
                    <a:pt x="172" y="1743"/>
                  </a:cubicBezTo>
                  <a:cubicBezTo>
                    <a:pt x="231" y="1861"/>
                    <a:pt x="745" y="1931"/>
                    <a:pt x="1423" y="1931"/>
                  </a:cubicBezTo>
                  <a:cubicBezTo>
                    <a:pt x="2998" y="1931"/>
                    <a:pt x="5463" y="1553"/>
                    <a:pt x="5213" y="508"/>
                  </a:cubicBezTo>
                  <a:cubicBezTo>
                    <a:pt x="5126" y="143"/>
                    <a:pt x="4769" y="1"/>
                    <a:pt x="4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8736001" y="1211372"/>
              <a:ext cx="133015" cy="222817"/>
            </a:xfrm>
            <a:custGeom>
              <a:avLst/>
              <a:gdLst/>
              <a:ahLst/>
              <a:cxnLst/>
              <a:rect l="l" t="t" r="r" b="b"/>
              <a:pathLst>
                <a:path w="3108" h="5206" extrusionOk="0">
                  <a:moveTo>
                    <a:pt x="1561" y="1"/>
                  </a:moveTo>
                  <a:cubicBezTo>
                    <a:pt x="0" y="1"/>
                    <a:pt x="1106" y="5106"/>
                    <a:pt x="1561" y="5204"/>
                  </a:cubicBezTo>
                  <a:cubicBezTo>
                    <a:pt x="1566" y="5205"/>
                    <a:pt x="1571" y="5205"/>
                    <a:pt x="1576" y="5205"/>
                  </a:cubicBezTo>
                  <a:cubicBezTo>
                    <a:pt x="2100" y="5205"/>
                    <a:pt x="3108" y="1"/>
                    <a:pt x="15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8801141" y="1359456"/>
              <a:ext cx="235044" cy="88682"/>
            </a:xfrm>
            <a:custGeom>
              <a:avLst/>
              <a:gdLst/>
              <a:ahLst/>
              <a:cxnLst/>
              <a:rect l="l" t="t" r="r" b="b"/>
              <a:pathLst>
                <a:path w="5492" h="2072" extrusionOk="0">
                  <a:moveTo>
                    <a:pt x="4318" y="0"/>
                  </a:moveTo>
                  <a:cubicBezTo>
                    <a:pt x="2827" y="0"/>
                    <a:pt x="1" y="1555"/>
                    <a:pt x="202" y="1907"/>
                  </a:cubicBezTo>
                  <a:cubicBezTo>
                    <a:pt x="252" y="2015"/>
                    <a:pt x="629" y="2072"/>
                    <a:pt x="1157" y="2072"/>
                  </a:cubicBezTo>
                  <a:cubicBezTo>
                    <a:pt x="2691" y="2072"/>
                    <a:pt x="5492" y="1589"/>
                    <a:pt x="5177" y="476"/>
                  </a:cubicBezTo>
                  <a:cubicBezTo>
                    <a:pt x="5081" y="135"/>
                    <a:pt x="4758" y="0"/>
                    <a:pt x="4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8639961" y="1351923"/>
              <a:ext cx="131132" cy="221447"/>
            </a:xfrm>
            <a:custGeom>
              <a:avLst/>
              <a:gdLst/>
              <a:ahLst/>
              <a:cxnLst/>
              <a:rect l="l" t="t" r="r" b="b"/>
              <a:pathLst>
                <a:path w="3064" h="5174" extrusionOk="0">
                  <a:moveTo>
                    <a:pt x="1602" y="0"/>
                  </a:moveTo>
                  <a:cubicBezTo>
                    <a:pt x="1589" y="0"/>
                    <a:pt x="1575" y="0"/>
                    <a:pt x="1561" y="1"/>
                  </a:cubicBezTo>
                  <a:cubicBezTo>
                    <a:pt x="0" y="99"/>
                    <a:pt x="1399" y="5107"/>
                    <a:pt x="1854" y="5172"/>
                  </a:cubicBezTo>
                  <a:cubicBezTo>
                    <a:pt x="1859" y="5173"/>
                    <a:pt x="1863" y="5173"/>
                    <a:pt x="1868" y="5173"/>
                  </a:cubicBezTo>
                  <a:cubicBezTo>
                    <a:pt x="2382" y="5173"/>
                    <a:pt x="3064" y="0"/>
                    <a:pt x="1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8717427" y="1489564"/>
              <a:ext cx="235643" cy="96856"/>
            </a:xfrm>
            <a:custGeom>
              <a:avLst/>
              <a:gdLst/>
              <a:ahLst/>
              <a:cxnLst/>
              <a:rect l="l" t="t" r="r" b="b"/>
              <a:pathLst>
                <a:path w="5506" h="2263" extrusionOk="0">
                  <a:moveTo>
                    <a:pt x="4311" y="1"/>
                  </a:moveTo>
                  <a:cubicBezTo>
                    <a:pt x="2857" y="1"/>
                    <a:pt x="1" y="1790"/>
                    <a:pt x="207" y="2151"/>
                  </a:cubicBezTo>
                  <a:cubicBezTo>
                    <a:pt x="250" y="2226"/>
                    <a:pt x="475" y="2262"/>
                    <a:pt x="807" y="2262"/>
                  </a:cubicBezTo>
                  <a:cubicBezTo>
                    <a:pt x="2206" y="2262"/>
                    <a:pt x="5505" y="1611"/>
                    <a:pt x="5085" y="428"/>
                  </a:cubicBezTo>
                  <a:cubicBezTo>
                    <a:pt x="4977" y="124"/>
                    <a:pt x="4692" y="1"/>
                    <a:pt x="4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8548116" y="1521150"/>
              <a:ext cx="130190" cy="217766"/>
            </a:xfrm>
            <a:custGeom>
              <a:avLst/>
              <a:gdLst/>
              <a:ahLst/>
              <a:cxnLst/>
              <a:rect l="l" t="t" r="r" b="b"/>
              <a:pathLst>
                <a:path w="3042" h="5088" extrusionOk="0">
                  <a:moveTo>
                    <a:pt x="1656" y="1"/>
                  </a:moveTo>
                  <a:cubicBezTo>
                    <a:pt x="1615" y="1"/>
                    <a:pt x="1572" y="5"/>
                    <a:pt x="1529" y="15"/>
                  </a:cubicBezTo>
                  <a:cubicBezTo>
                    <a:pt x="0" y="307"/>
                    <a:pt x="2081" y="5088"/>
                    <a:pt x="2537" y="5088"/>
                  </a:cubicBezTo>
                  <a:cubicBezTo>
                    <a:pt x="3042" y="5088"/>
                    <a:pt x="3026" y="1"/>
                    <a:pt x="1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8653486" y="1629730"/>
              <a:ext cx="235172" cy="117272"/>
            </a:xfrm>
            <a:custGeom>
              <a:avLst/>
              <a:gdLst/>
              <a:ahLst/>
              <a:cxnLst/>
              <a:rect l="l" t="t" r="r" b="b"/>
              <a:pathLst>
                <a:path w="5495" h="2740" extrusionOk="0">
                  <a:moveTo>
                    <a:pt x="4253" y="0"/>
                  </a:moveTo>
                  <a:cubicBezTo>
                    <a:pt x="2860" y="0"/>
                    <a:pt x="0" y="2357"/>
                    <a:pt x="270" y="2681"/>
                  </a:cubicBezTo>
                  <a:cubicBezTo>
                    <a:pt x="303" y="2721"/>
                    <a:pt x="394" y="2740"/>
                    <a:pt x="531" y="2740"/>
                  </a:cubicBezTo>
                  <a:cubicBezTo>
                    <a:pt x="1612" y="2740"/>
                    <a:pt x="5494" y="1552"/>
                    <a:pt x="4888" y="339"/>
                  </a:cubicBezTo>
                  <a:cubicBezTo>
                    <a:pt x="4765" y="100"/>
                    <a:pt x="4540" y="0"/>
                    <a:pt x="4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8485715" y="1700305"/>
              <a:ext cx="145084" cy="214000"/>
            </a:xfrm>
            <a:custGeom>
              <a:avLst/>
              <a:gdLst/>
              <a:ahLst/>
              <a:cxnLst/>
              <a:rect l="l" t="t" r="r" b="b"/>
              <a:pathLst>
                <a:path w="3390" h="5000" extrusionOk="0">
                  <a:moveTo>
                    <a:pt x="1656" y="0"/>
                  </a:moveTo>
                  <a:cubicBezTo>
                    <a:pt x="1603" y="0"/>
                    <a:pt x="1547" y="8"/>
                    <a:pt x="1491" y="24"/>
                  </a:cubicBezTo>
                  <a:cubicBezTo>
                    <a:pt x="0" y="445"/>
                    <a:pt x="2417" y="4999"/>
                    <a:pt x="2884" y="4999"/>
                  </a:cubicBezTo>
                  <a:cubicBezTo>
                    <a:pt x="2886" y="4999"/>
                    <a:pt x="2887" y="4999"/>
                    <a:pt x="2889" y="4999"/>
                  </a:cubicBezTo>
                  <a:cubicBezTo>
                    <a:pt x="3390" y="4968"/>
                    <a:pt x="3017" y="0"/>
                    <a:pt x="1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8604952" y="1791809"/>
              <a:ext cx="233931" cy="129770"/>
            </a:xfrm>
            <a:custGeom>
              <a:avLst/>
              <a:gdLst/>
              <a:ahLst/>
              <a:cxnLst/>
              <a:rect l="l" t="t" r="r" b="b"/>
              <a:pathLst>
                <a:path w="5466" h="3032" extrusionOk="0">
                  <a:moveTo>
                    <a:pt x="4151" y="0"/>
                  </a:moveTo>
                  <a:cubicBezTo>
                    <a:pt x="2793" y="0"/>
                    <a:pt x="0" y="2661"/>
                    <a:pt x="331" y="2991"/>
                  </a:cubicBezTo>
                  <a:cubicBezTo>
                    <a:pt x="355" y="3019"/>
                    <a:pt x="412" y="3031"/>
                    <a:pt x="495" y="3031"/>
                  </a:cubicBezTo>
                  <a:cubicBezTo>
                    <a:pt x="1404" y="3031"/>
                    <a:pt x="5466" y="1484"/>
                    <a:pt x="4721" y="292"/>
                  </a:cubicBezTo>
                  <a:cubicBezTo>
                    <a:pt x="4596" y="88"/>
                    <a:pt x="4397" y="0"/>
                    <a:pt x="4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8440220" y="1878220"/>
              <a:ext cx="173373" cy="203172"/>
            </a:xfrm>
            <a:custGeom>
              <a:avLst/>
              <a:gdLst/>
              <a:ahLst/>
              <a:cxnLst/>
              <a:rect l="l" t="t" r="r" b="b"/>
              <a:pathLst>
                <a:path w="4051" h="4747" extrusionOk="0">
                  <a:moveTo>
                    <a:pt x="1637" y="1"/>
                  </a:moveTo>
                  <a:cubicBezTo>
                    <a:pt x="1553" y="1"/>
                    <a:pt x="1468" y="20"/>
                    <a:pt x="1383" y="62"/>
                  </a:cubicBezTo>
                  <a:cubicBezTo>
                    <a:pt x="1" y="705"/>
                    <a:pt x="3034" y="4746"/>
                    <a:pt x="3545" y="4746"/>
                  </a:cubicBezTo>
                  <a:cubicBezTo>
                    <a:pt x="3551" y="4746"/>
                    <a:pt x="3557" y="4746"/>
                    <a:pt x="3562" y="4745"/>
                  </a:cubicBezTo>
                  <a:cubicBezTo>
                    <a:pt x="4050" y="4653"/>
                    <a:pt x="2933" y="1"/>
                    <a:pt x="1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8586463" y="1931932"/>
              <a:ext cx="225158" cy="154551"/>
            </a:xfrm>
            <a:custGeom>
              <a:avLst/>
              <a:gdLst/>
              <a:ahLst/>
              <a:cxnLst/>
              <a:rect l="l" t="t" r="r" b="b"/>
              <a:pathLst>
                <a:path w="5261" h="3611" extrusionOk="0">
                  <a:moveTo>
                    <a:pt x="3840" y="1"/>
                  </a:moveTo>
                  <a:cubicBezTo>
                    <a:pt x="2518" y="1"/>
                    <a:pt x="1" y="3301"/>
                    <a:pt x="372" y="3587"/>
                  </a:cubicBezTo>
                  <a:cubicBezTo>
                    <a:pt x="392" y="3603"/>
                    <a:pt x="424" y="3611"/>
                    <a:pt x="467" y="3611"/>
                  </a:cubicBezTo>
                  <a:cubicBezTo>
                    <a:pt x="1214" y="3611"/>
                    <a:pt x="5260" y="1312"/>
                    <a:pt x="4307" y="205"/>
                  </a:cubicBezTo>
                  <a:cubicBezTo>
                    <a:pt x="4181" y="63"/>
                    <a:pt x="4022" y="1"/>
                    <a:pt x="3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8432388" y="2061827"/>
              <a:ext cx="193445" cy="189518"/>
            </a:xfrm>
            <a:custGeom>
              <a:avLst/>
              <a:gdLst/>
              <a:ahLst/>
              <a:cxnLst/>
              <a:rect l="l" t="t" r="r" b="b"/>
              <a:pathLst>
                <a:path w="4520" h="4428" extrusionOk="0">
                  <a:moveTo>
                    <a:pt x="1589" y="0"/>
                  </a:moveTo>
                  <a:cubicBezTo>
                    <a:pt x="1481" y="0"/>
                    <a:pt x="1375" y="31"/>
                    <a:pt x="1273" y="97"/>
                  </a:cubicBezTo>
                  <a:cubicBezTo>
                    <a:pt x="1" y="892"/>
                    <a:pt x="3522" y="4427"/>
                    <a:pt x="4040" y="4427"/>
                  </a:cubicBezTo>
                  <a:cubicBezTo>
                    <a:pt x="4052" y="4427"/>
                    <a:pt x="4062" y="4426"/>
                    <a:pt x="4070" y="4422"/>
                  </a:cubicBezTo>
                  <a:cubicBezTo>
                    <a:pt x="4520" y="4242"/>
                    <a:pt x="2869" y="0"/>
                    <a:pt x="15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8598746" y="2082070"/>
              <a:ext cx="212062" cy="173725"/>
            </a:xfrm>
            <a:custGeom>
              <a:avLst/>
              <a:gdLst/>
              <a:ahLst/>
              <a:cxnLst/>
              <a:rect l="l" t="t" r="r" b="b"/>
              <a:pathLst>
                <a:path w="4955" h="4059" extrusionOk="0">
                  <a:moveTo>
                    <a:pt x="3449" y="1"/>
                  </a:moveTo>
                  <a:cubicBezTo>
                    <a:pt x="2182" y="1"/>
                    <a:pt x="0" y="3783"/>
                    <a:pt x="411" y="4047"/>
                  </a:cubicBezTo>
                  <a:cubicBezTo>
                    <a:pt x="426" y="4055"/>
                    <a:pt x="445" y="4058"/>
                    <a:pt x="469" y="4058"/>
                  </a:cubicBezTo>
                  <a:cubicBezTo>
                    <a:pt x="1121" y="4058"/>
                    <a:pt x="4955" y="1148"/>
                    <a:pt x="3825" y="144"/>
                  </a:cubicBezTo>
                  <a:cubicBezTo>
                    <a:pt x="3714" y="45"/>
                    <a:pt x="3587" y="1"/>
                    <a:pt x="3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8434057" y="2244064"/>
              <a:ext cx="208167" cy="178604"/>
            </a:xfrm>
            <a:custGeom>
              <a:avLst/>
              <a:gdLst/>
              <a:ahLst/>
              <a:cxnLst/>
              <a:rect l="l" t="t" r="r" b="b"/>
              <a:pathLst>
                <a:path w="4864" h="4173" extrusionOk="0">
                  <a:moveTo>
                    <a:pt x="1541" y="0"/>
                  </a:moveTo>
                  <a:cubicBezTo>
                    <a:pt x="1408" y="0"/>
                    <a:pt x="1283" y="41"/>
                    <a:pt x="1169" y="131"/>
                  </a:cubicBezTo>
                  <a:cubicBezTo>
                    <a:pt x="1" y="1047"/>
                    <a:pt x="3802" y="4172"/>
                    <a:pt x="4379" y="4172"/>
                  </a:cubicBezTo>
                  <a:cubicBezTo>
                    <a:pt x="4396" y="4172"/>
                    <a:pt x="4410" y="4170"/>
                    <a:pt x="4421" y="4164"/>
                  </a:cubicBezTo>
                  <a:cubicBezTo>
                    <a:pt x="4864" y="3957"/>
                    <a:pt x="2842" y="0"/>
                    <a:pt x="1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8613897" y="2237901"/>
              <a:ext cx="200036" cy="186137"/>
            </a:xfrm>
            <a:custGeom>
              <a:avLst/>
              <a:gdLst/>
              <a:ahLst/>
              <a:cxnLst/>
              <a:rect l="l" t="t" r="r" b="b"/>
              <a:pathLst>
                <a:path w="4674" h="4349" extrusionOk="0">
                  <a:moveTo>
                    <a:pt x="3130" y="0"/>
                  </a:moveTo>
                  <a:cubicBezTo>
                    <a:pt x="1842" y="0"/>
                    <a:pt x="0" y="4132"/>
                    <a:pt x="447" y="4340"/>
                  </a:cubicBezTo>
                  <a:cubicBezTo>
                    <a:pt x="458" y="4346"/>
                    <a:pt x="472" y="4348"/>
                    <a:pt x="488" y="4348"/>
                  </a:cubicBezTo>
                  <a:cubicBezTo>
                    <a:pt x="1071" y="4348"/>
                    <a:pt x="4674" y="967"/>
                    <a:pt x="3471" y="113"/>
                  </a:cubicBezTo>
                  <a:cubicBezTo>
                    <a:pt x="3364" y="36"/>
                    <a:pt x="3249" y="0"/>
                    <a:pt x="3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8454044" y="2427285"/>
              <a:ext cx="217240" cy="165508"/>
            </a:xfrm>
            <a:custGeom>
              <a:avLst/>
              <a:gdLst/>
              <a:ahLst/>
              <a:cxnLst/>
              <a:rect l="l" t="t" r="r" b="b"/>
              <a:pathLst>
                <a:path w="5076" h="3867" extrusionOk="0">
                  <a:moveTo>
                    <a:pt x="1442" y="1"/>
                  </a:moveTo>
                  <a:cubicBezTo>
                    <a:pt x="1285" y="1"/>
                    <a:pt x="1145" y="55"/>
                    <a:pt x="1027" y="176"/>
                  </a:cubicBezTo>
                  <a:cubicBezTo>
                    <a:pt x="1" y="1202"/>
                    <a:pt x="3946" y="3867"/>
                    <a:pt x="4602" y="3867"/>
                  </a:cubicBezTo>
                  <a:cubicBezTo>
                    <a:pt x="4631" y="3867"/>
                    <a:pt x="4654" y="3862"/>
                    <a:pt x="4670" y="3850"/>
                  </a:cubicBezTo>
                  <a:cubicBezTo>
                    <a:pt x="5075" y="3590"/>
                    <a:pt x="2720" y="1"/>
                    <a:pt x="1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8644327" y="2396513"/>
              <a:ext cx="186554" cy="195810"/>
            </a:xfrm>
            <a:custGeom>
              <a:avLst/>
              <a:gdLst/>
              <a:ahLst/>
              <a:cxnLst/>
              <a:rect l="l" t="t" r="r" b="b"/>
              <a:pathLst>
                <a:path w="4359" h="4575" extrusionOk="0">
                  <a:moveTo>
                    <a:pt x="2733" y="1"/>
                  </a:moveTo>
                  <a:cubicBezTo>
                    <a:pt x="1455" y="1"/>
                    <a:pt x="0" y="4448"/>
                    <a:pt x="484" y="4569"/>
                  </a:cubicBezTo>
                  <a:cubicBezTo>
                    <a:pt x="492" y="4573"/>
                    <a:pt x="502" y="4574"/>
                    <a:pt x="513" y="4574"/>
                  </a:cubicBezTo>
                  <a:cubicBezTo>
                    <a:pt x="1046" y="4574"/>
                    <a:pt x="4358" y="814"/>
                    <a:pt x="3020" y="82"/>
                  </a:cubicBezTo>
                  <a:cubicBezTo>
                    <a:pt x="2926" y="27"/>
                    <a:pt x="2830"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8495901" y="2613589"/>
              <a:ext cx="221263" cy="161570"/>
            </a:xfrm>
            <a:custGeom>
              <a:avLst/>
              <a:gdLst/>
              <a:ahLst/>
              <a:cxnLst/>
              <a:rect l="l" t="t" r="r" b="b"/>
              <a:pathLst>
                <a:path w="5170" h="3775" extrusionOk="0">
                  <a:moveTo>
                    <a:pt x="1447" y="1"/>
                  </a:moveTo>
                  <a:cubicBezTo>
                    <a:pt x="1285" y="1"/>
                    <a:pt x="1142" y="56"/>
                    <a:pt x="1025" y="180"/>
                  </a:cubicBezTo>
                  <a:cubicBezTo>
                    <a:pt x="1" y="1267"/>
                    <a:pt x="4013" y="3775"/>
                    <a:pt x="4691" y="3775"/>
                  </a:cubicBezTo>
                  <a:cubicBezTo>
                    <a:pt x="4724" y="3775"/>
                    <a:pt x="4749" y="3769"/>
                    <a:pt x="4765" y="3757"/>
                  </a:cubicBezTo>
                  <a:cubicBezTo>
                    <a:pt x="5169" y="3469"/>
                    <a:pt x="2728" y="1"/>
                    <a:pt x="1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8690121" y="2575241"/>
              <a:ext cx="181333" cy="199320"/>
            </a:xfrm>
            <a:custGeom>
              <a:avLst/>
              <a:gdLst/>
              <a:ahLst/>
              <a:cxnLst/>
              <a:rect l="l" t="t" r="r" b="b"/>
              <a:pathLst>
                <a:path w="4237" h="4657" extrusionOk="0">
                  <a:moveTo>
                    <a:pt x="2595" y="0"/>
                  </a:moveTo>
                  <a:cubicBezTo>
                    <a:pt x="1306" y="0"/>
                    <a:pt x="0" y="4532"/>
                    <a:pt x="487" y="4653"/>
                  </a:cubicBezTo>
                  <a:cubicBezTo>
                    <a:pt x="494" y="4655"/>
                    <a:pt x="501" y="4656"/>
                    <a:pt x="509" y="4656"/>
                  </a:cubicBezTo>
                  <a:cubicBezTo>
                    <a:pt x="1016" y="4656"/>
                    <a:pt x="4237" y="772"/>
                    <a:pt x="2861" y="68"/>
                  </a:cubicBezTo>
                  <a:cubicBezTo>
                    <a:pt x="2773" y="22"/>
                    <a:pt x="2684" y="0"/>
                    <a:pt x="2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8547773" y="2801261"/>
              <a:ext cx="227725" cy="150998"/>
            </a:xfrm>
            <a:custGeom>
              <a:avLst/>
              <a:gdLst/>
              <a:ahLst/>
              <a:cxnLst/>
              <a:rect l="l" t="t" r="r" b="b"/>
              <a:pathLst>
                <a:path w="5321" h="3528" extrusionOk="0">
                  <a:moveTo>
                    <a:pt x="1424" y="0"/>
                  </a:moveTo>
                  <a:cubicBezTo>
                    <a:pt x="1235" y="0"/>
                    <a:pt x="1074" y="67"/>
                    <a:pt x="951" y="218"/>
                  </a:cubicBezTo>
                  <a:cubicBezTo>
                    <a:pt x="1" y="1352"/>
                    <a:pt x="4080" y="3527"/>
                    <a:pt x="4849" y="3527"/>
                  </a:cubicBezTo>
                  <a:cubicBezTo>
                    <a:pt x="4896" y="3527"/>
                    <a:pt x="4931" y="3519"/>
                    <a:pt x="4951" y="3502"/>
                  </a:cubicBezTo>
                  <a:cubicBezTo>
                    <a:pt x="5321" y="3218"/>
                    <a:pt x="2732" y="0"/>
                    <a:pt x="1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8748370" y="2745794"/>
              <a:ext cx="169307" cy="205440"/>
            </a:xfrm>
            <a:custGeom>
              <a:avLst/>
              <a:gdLst/>
              <a:ahLst/>
              <a:cxnLst/>
              <a:rect l="l" t="t" r="r" b="b"/>
              <a:pathLst>
                <a:path w="3956" h="4800" extrusionOk="0">
                  <a:moveTo>
                    <a:pt x="2338" y="0"/>
                  </a:moveTo>
                  <a:cubicBezTo>
                    <a:pt x="1018" y="0"/>
                    <a:pt x="0" y="4706"/>
                    <a:pt x="492" y="4798"/>
                  </a:cubicBezTo>
                  <a:cubicBezTo>
                    <a:pt x="497" y="4799"/>
                    <a:pt x="503" y="4800"/>
                    <a:pt x="508" y="4800"/>
                  </a:cubicBezTo>
                  <a:cubicBezTo>
                    <a:pt x="1015" y="4800"/>
                    <a:pt x="3955" y="661"/>
                    <a:pt x="2573" y="50"/>
                  </a:cubicBezTo>
                  <a:cubicBezTo>
                    <a:pt x="2494" y="16"/>
                    <a:pt x="2415" y="0"/>
                    <a:pt x="2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6"/>
          <p:cNvGrpSpPr/>
          <p:nvPr/>
        </p:nvGrpSpPr>
        <p:grpSpPr>
          <a:xfrm flipH="1">
            <a:off x="614386" y="3048596"/>
            <a:ext cx="351847" cy="1321380"/>
            <a:chOff x="7668477" y="2120889"/>
            <a:chExt cx="498296" cy="1871378"/>
          </a:xfrm>
        </p:grpSpPr>
        <p:sp>
          <p:nvSpPr>
            <p:cNvPr id="224" name="Google Shape;224;p6"/>
            <p:cNvSpPr/>
            <p:nvPr/>
          </p:nvSpPr>
          <p:spPr>
            <a:xfrm>
              <a:off x="7746413" y="2445047"/>
              <a:ext cx="265901" cy="1547220"/>
            </a:xfrm>
            <a:custGeom>
              <a:avLst/>
              <a:gdLst/>
              <a:ahLst/>
              <a:cxnLst/>
              <a:rect l="l" t="t" r="r" b="b"/>
              <a:pathLst>
                <a:path w="6213" h="36150" extrusionOk="0">
                  <a:moveTo>
                    <a:pt x="4266" y="1"/>
                  </a:moveTo>
                  <a:cubicBezTo>
                    <a:pt x="4107" y="1"/>
                    <a:pt x="3948" y="94"/>
                    <a:pt x="3871" y="248"/>
                  </a:cubicBezTo>
                  <a:cubicBezTo>
                    <a:pt x="3838" y="378"/>
                    <a:pt x="1" y="10394"/>
                    <a:pt x="2700" y="20703"/>
                  </a:cubicBezTo>
                  <a:cubicBezTo>
                    <a:pt x="5334" y="30687"/>
                    <a:pt x="2993" y="35500"/>
                    <a:pt x="2928" y="35565"/>
                  </a:cubicBezTo>
                  <a:cubicBezTo>
                    <a:pt x="2830" y="35760"/>
                    <a:pt x="2928" y="35987"/>
                    <a:pt x="3123" y="36117"/>
                  </a:cubicBezTo>
                  <a:cubicBezTo>
                    <a:pt x="3188" y="36150"/>
                    <a:pt x="3253" y="36150"/>
                    <a:pt x="3318" y="36150"/>
                  </a:cubicBezTo>
                  <a:cubicBezTo>
                    <a:pt x="3448" y="36150"/>
                    <a:pt x="3578" y="36085"/>
                    <a:pt x="3676" y="35955"/>
                  </a:cubicBezTo>
                  <a:cubicBezTo>
                    <a:pt x="3773" y="35727"/>
                    <a:pt x="6212" y="30849"/>
                    <a:pt x="3480" y="20508"/>
                  </a:cubicBezTo>
                  <a:cubicBezTo>
                    <a:pt x="846" y="10427"/>
                    <a:pt x="4586" y="639"/>
                    <a:pt x="4619" y="541"/>
                  </a:cubicBezTo>
                  <a:cubicBezTo>
                    <a:pt x="4716" y="346"/>
                    <a:pt x="4619" y="118"/>
                    <a:pt x="4391" y="21"/>
                  </a:cubicBezTo>
                  <a:cubicBezTo>
                    <a:pt x="4350" y="7"/>
                    <a:pt x="4308" y="1"/>
                    <a:pt x="4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7875365" y="2120889"/>
              <a:ext cx="291408" cy="433692"/>
            </a:xfrm>
            <a:custGeom>
              <a:avLst/>
              <a:gdLst/>
              <a:ahLst/>
              <a:cxnLst/>
              <a:rect l="l" t="t" r="r" b="b"/>
              <a:pathLst>
                <a:path w="6809" h="10133" extrusionOk="0">
                  <a:moveTo>
                    <a:pt x="4917" y="1"/>
                  </a:moveTo>
                  <a:cubicBezTo>
                    <a:pt x="3178" y="1"/>
                    <a:pt x="1" y="10132"/>
                    <a:pt x="331" y="10132"/>
                  </a:cubicBezTo>
                  <a:cubicBezTo>
                    <a:pt x="333" y="10132"/>
                    <a:pt x="335" y="10132"/>
                    <a:pt x="337" y="10131"/>
                  </a:cubicBezTo>
                  <a:cubicBezTo>
                    <a:pt x="663" y="10066"/>
                    <a:pt x="6809" y="896"/>
                    <a:pt x="5118" y="50"/>
                  </a:cubicBezTo>
                  <a:cubicBezTo>
                    <a:pt x="5053" y="17"/>
                    <a:pt x="4986" y="1"/>
                    <a:pt x="4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7808257" y="2236317"/>
              <a:ext cx="106609" cy="309872"/>
            </a:xfrm>
            <a:custGeom>
              <a:avLst/>
              <a:gdLst/>
              <a:ahLst/>
              <a:cxnLst/>
              <a:rect l="l" t="t" r="r" b="b"/>
              <a:pathLst>
                <a:path w="2491" h="7240" extrusionOk="0">
                  <a:moveTo>
                    <a:pt x="1259" y="0"/>
                  </a:moveTo>
                  <a:cubicBezTo>
                    <a:pt x="1226" y="0"/>
                    <a:pt x="1192" y="7"/>
                    <a:pt x="1157" y="20"/>
                  </a:cubicBezTo>
                  <a:cubicBezTo>
                    <a:pt x="0" y="458"/>
                    <a:pt x="1880" y="7240"/>
                    <a:pt x="2431" y="7240"/>
                  </a:cubicBezTo>
                  <a:cubicBezTo>
                    <a:pt x="2453" y="7240"/>
                    <a:pt x="2473" y="7229"/>
                    <a:pt x="2491" y="7207"/>
                  </a:cubicBezTo>
                  <a:cubicBezTo>
                    <a:pt x="2491" y="7207"/>
                    <a:pt x="2368" y="0"/>
                    <a:pt x="1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7892441" y="2342373"/>
              <a:ext cx="268041" cy="206210"/>
            </a:xfrm>
            <a:custGeom>
              <a:avLst/>
              <a:gdLst/>
              <a:ahLst/>
              <a:cxnLst/>
              <a:rect l="l" t="t" r="r" b="b"/>
              <a:pathLst>
                <a:path w="6263" h="4818" extrusionOk="0">
                  <a:moveTo>
                    <a:pt x="5432" y="1"/>
                  </a:moveTo>
                  <a:cubicBezTo>
                    <a:pt x="4218" y="1"/>
                    <a:pt x="3" y="4729"/>
                    <a:pt x="3" y="4729"/>
                  </a:cubicBezTo>
                  <a:cubicBezTo>
                    <a:pt x="1" y="4789"/>
                    <a:pt x="40" y="4817"/>
                    <a:pt x="114" y="4817"/>
                  </a:cubicBezTo>
                  <a:cubicBezTo>
                    <a:pt x="952" y="4817"/>
                    <a:pt x="6262" y="1189"/>
                    <a:pt x="5694" y="143"/>
                  </a:cubicBezTo>
                  <a:cubicBezTo>
                    <a:pt x="5640" y="45"/>
                    <a:pt x="5550" y="1"/>
                    <a:pt x="5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7752747" y="2393303"/>
              <a:ext cx="120389" cy="306362"/>
            </a:xfrm>
            <a:custGeom>
              <a:avLst/>
              <a:gdLst/>
              <a:ahLst/>
              <a:cxnLst/>
              <a:rect l="l" t="t" r="r" b="b"/>
              <a:pathLst>
                <a:path w="2813" h="7158" extrusionOk="0">
                  <a:moveTo>
                    <a:pt x="1235" y="1"/>
                  </a:moveTo>
                  <a:cubicBezTo>
                    <a:pt x="1198" y="1"/>
                    <a:pt x="1160" y="9"/>
                    <a:pt x="1121" y="27"/>
                  </a:cubicBezTo>
                  <a:cubicBezTo>
                    <a:pt x="1" y="524"/>
                    <a:pt x="2186" y="7157"/>
                    <a:pt x="2747" y="7157"/>
                  </a:cubicBezTo>
                  <a:cubicBezTo>
                    <a:pt x="2772" y="7157"/>
                    <a:pt x="2794" y="7144"/>
                    <a:pt x="2812" y="7116"/>
                  </a:cubicBezTo>
                  <a:cubicBezTo>
                    <a:pt x="2812" y="7116"/>
                    <a:pt x="2326" y="1"/>
                    <a:pt x="1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7852082" y="2487332"/>
              <a:ext cx="259610" cy="215798"/>
            </a:xfrm>
            <a:custGeom>
              <a:avLst/>
              <a:gdLst/>
              <a:ahLst/>
              <a:cxnLst/>
              <a:rect l="l" t="t" r="r" b="b"/>
              <a:pathLst>
                <a:path w="6066" h="5042" extrusionOk="0">
                  <a:moveTo>
                    <a:pt x="5207" y="1"/>
                  </a:moveTo>
                  <a:cubicBezTo>
                    <a:pt x="4002" y="1"/>
                    <a:pt x="3" y="4951"/>
                    <a:pt x="3" y="4951"/>
                  </a:cubicBezTo>
                  <a:cubicBezTo>
                    <a:pt x="1" y="5013"/>
                    <a:pt x="37" y="5041"/>
                    <a:pt x="104" y="5041"/>
                  </a:cubicBezTo>
                  <a:cubicBezTo>
                    <a:pt x="897" y="5041"/>
                    <a:pt x="6066" y="1127"/>
                    <a:pt x="5467" y="138"/>
                  </a:cubicBezTo>
                  <a:cubicBezTo>
                    <a:pt x="5408" y="44"/>
                    <a:pt x="5320" y="1"/>
                    <a:pt x="5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7709606" y="2551702"/>
              <a:ext cx="144014" cy="301098"/>
            </a:xfrm>
            <a:custGeom>
              <a:avLst/>
              <a:gdLst/>
              <a:ahLst/>
              <a:cxnLst/>
              <a:rect l="l" t="t" r="r" b="b"/>
              <a:pathLst>
                <a:path w="3365" h="7035" extrusionOk="0">
                  <a:moveTo>
                    <a:pt x="1216" y="0"/>
                  </a:moveTo>
                  <a:cubicBezTo>
                    <a:pt x="1174" y="0"/>
                    <a:pt x="1131" y="11"/>
                    <a:pt x="1089" y="33"/>
                  </a:cubicBezTo>
                  <a:cubicBezTo>
                    <a:pt x="1" y="623"/>
                    <a:pt x="2715" y="7035"/>
                    <a:pt x="3298" y="7035"/>
                  </a:cubicBezTo>
                  <a:cubicBezTo>
                    <a:pt x="3325" y="7035"/>
                    <a:pt x="3348" y="7021"/>
                    <a:pt x="3365" y="6992"/>
                  </a:cubicBezTo>
                  <a:cubicBezTo>
                    <a:pt x="3365" y="6992"/>
                    <a:pt x="2310" y="0"/>
                    <a:pt x="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7831325" y="2623261"/>
              <a:ext cx="246942" cy="233774"/>
            </a:xfrm>
            <a:custGeom>
              <a:avLst/>
              <a:gdLst/>
              <a:ahLst/>
              <a:cxnLst/>
              <a:rect l="l" t="t" r="r" b="b"/>
              <a:pathLst>
                <a:path w="5770" h="5462" extrusionOk="0">
                  <a:moveTo>
                    <a:pt x="4844" y="1"/>
                  </a:moveTo>
                  <a:cubicBezTo>
                    <a:pt x="3692" y="1"/>
                    <a:pt x="1" y="5385"/>
                    <a:pt x="1" y="5385"/>
                  </a:cubicBezTo>
                  <a:cubicBezTo>
                    <a:pt x="5" y="5437"/>
                    <a:pt x="37" y="5461"/>
                    <a:pt x="92" y="5461"/>
                  </a:cubicBezTo>
                  <a:cubicBezTo>
                    <a:pt x="833" y="5461"/>
                    <a:pt x="5770" y="1085"/>
                    <a:pt x="5074" y="117"/>
                  </a:cubicBezTo>
                  <a:cubicBezTo>
                    <a:pt x="5017" y="38"/>
                    <a:pt x="4939" y="1"/>
                    <a:pt x="48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7689362" y="2703038"/>
              <a:ext cx="150348" cy="296048"/>
            </a:xfrm>
            <a:custGeom>
              <a:avLst/>
              <a:gdLst/>
              <a:ahLst/>
              <a:cxnLst/>
              <a:rect l="l" t="t" r="r" b="b"/>
              <a:pathLst>
                <a:path w="3513" h="6917" extrusionOk="0">
                  <a:moveTo>
                    <a:pt x="1055" y="0"/>
                  </a:moveTo>
                  <a:cubicBezTo>
                    <a:pt x="1007" y="0"/>
                    <a:pt x="959" y="14"/>
                    <a:pt x="911" y="41"/>
                  </a:cubicBezTo>
                  <a:cubicBezTo>
                    <a:pt x="1" y="627"/>
                    <a:pt x="2277" y="5635"/>
                    <a:pt x="3187" y="6708"/>
                  </a:cubicBezTo>
                  <a:cubicBezTo>
                    <a:pt x="3253" y="6805"/>
                    <a:pt x="3318" y="6870"/>
                    <a:pt x="3448" y="6903"/>
                  </a:cubicBezTo>
                  <a:cubicBezTo>
                    <a:pt x="3457" y="6913"/>
                    <a:pt x="3467" y="6916"/>
                    <a:pt x="3475" y="6916"/>
                  </a:cubicBezTo>
                  <a:cubicBezTo>
                    <a:pt x="3496" y="6916"/>
                    <a:pt x="3513" y="6893"/>
                    <a:pt x="3513" y="6870"/>
                  </a:cubicBezTo>
                  <a:cubicBezTo>
                    <a:pt x="3513" y="6805"/>
                    <a:pt x="3480" y="6643"/>
                    <a:pt x="3415" y="6350"/>
                  </a:cubicBezTo>
                  <a:cubicBezTo>
                    <a:pt x="3075" y="4744"/>
                    <a:pt x="1973" y="0"/>
                    <a:pt x="10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7825761" y="2761501"/>
              <a:ext cx="225500" cy="236984"/>
            </a:xfrm>
            <a:custGeom>
              <a:avLst/>
              <a:gdLst/>
              <a:ahLst/>
              <a:cxnLst/>
              <a:rect l="l" t="t" r="r" b="b"/>
              <a:pathLst>
                <a:path w="5269" h="5537" extrusionOk="0">
                  <a:moveTo>
                    <a:pt x="4399" y="1"/>
                  </a:moveTo>
                  <a:cubicBezTo>
                    <a:pt x="3497" y="1"/>
                    <a:pt x="1147" y="3532"/>
                    <a:pt x="228" y="4984"/>
                  </a:cubicBezTo>
                  <a:lnTo>
                    <a:pt x="0" y="5342"/>
                  </a:lnTo>
                  <a:cubicBezTo>
                    <a:pt x="66" y="5439"/>
                    <a:pt x="131" y="5504"/>
                    <a:pt x="261" y="5537"/>
                  </a:cubicBezTo>
                  <a:cubicBezTo>
                    <a:pt x="261" y="5537"/>
                    <a:pt x="293" y="5504"/>
                    <a:pt x="326" y="5504"/>
                  </a:cubicBezTo>
                  <a:cubicBezTo>
                    <a:pt x="1692" y="4626"/>
                    <a:pt x="5269" y="919"/>
                    <a:pt x="4618" y="106"/>
                  </a:cubicBezTo>
                  <a:cubicBezTo>
                    <a:pt x="4561" y="34"/>
                    <a:pt x="4486" y="1"/>
                    <a:pt x="4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7676822" y="2855659"/>
              <a:ext cx="168451" cy="288986"/>
            </a:xfrm>
            <a:custGeom>
              <a:avLst/>
              <a:gdLst/>
              <a:ahLst/>
              <a:cxnLst/>
              <a:rect l="l" t="t" r="r" b="b"/>
              <a:pathLst>
                <a:path w="3936" h="6752" extrusionOk="0">
                  <a:moveTo>
                    <a:pt x="1040" y="1"/>
                  </a:moveTo>
                  <a:cubicBezTo>
                    <a:pt x="984" y="1"/>
                    <a:pt x="931" y="17"/>
                    <a:pt x="879" y="53"/>
                  </a:cubicBezTo>
                  <a:cubicBezTo>
                    <a:pt x="1" y="703"/>
                    <a:pt x="2602" y="5548"/>
                    <a:pt x="3578" y="6556"/>
                  </a:cubicBezTo>
                  <a:cubicBezTo>
                    <a:pt x="3643" y="6654"/>
                    <a:pt x="3741" y="6719"/>
                    <a:pt x="3838" y="6752"/>
                  </a:cubicBezTo>
                  <a:cubicBezTo>
                    <a:pt x="3871" y="6752"/>
                    <a:pt x="3936" y="6752"/>
                    <a:pt x="3936" y="6719"/>
                  </a:cubicBezTo>
                  <a:lnTo>
                    <a:pt x="3936" y="6654"/>
                  </a:lnTo>
                  <a:cubicBezTo>
                    <a:pt x="3903" y="6621"/>
                    <a:pt x="3871" y="6426"/>
                    <a:pt x="3806" y="6166"/>
                  </a:cubicBezTo>
                  <a:cubicBezTo>
                    <a:pt x="3346" y="4602"/>
                    <a:pt x="1960"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7829956" y="2897002"/>
              <a:ext cx="212960" cy="249053"/>
            </a:xfrm>
            <a:custGeom>
              <a:avLst/>
              <a:gdLst/>
              <a:ahLst/>
              <a:cxnLst/>
              <a:rect l="l" t="t" r="r" b="b"/>
              <a:pathLst>
                <a:path w="4976" h="5819" extrusionOk="0">
                  <a:moveTo>
                    <a:pt x="4082" y="0"/>
                  </a:moveTo>
                  <a:cubicBezTo>
                    <a:pt x="3185" y="0"/>
                    <a:pt x="1063" y="3711"/>
                    <a:pt x="228" y="5233"/>
                  </a:cubicBezTo>
                  <a:cubicBezTo>
                    <a:pt x="130" y="5395"/>
                    <a:pt x="65" y="5525"/>
                    <a:pt x="0" y="5623"/>
                  </a:cubicBezTo>
                  <a:cubicBezTo>
                    <a:pt x="65" y="5688"/>
                    <a:pt x="163" y="5753"/>
                    <a:pt x="260" y="5818"/>
                  </a:cubicBezTo>
                  <a:cubicBezTo>
                    <a:pt x="293" y="5786"/>
                    <a:pt x="325" y="5753"/>
                    <a:pt x="358" y="5753"/>
                  </a:cubicBezTo>
                  <a:cubicBezTo>
                    <a:pt x="1659" y="4777"/>
                    <a:pt x="4976" y="843"/>
                    <a:pt x="4293" y="95"/>
                  </a:cubicBezTo>
                  <a:cubicBezTo>
                    <a:pt x="4234" y="30"/>
                    <a:pt x="4163" y="0"/>
                    <a:pt x="40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7668477" y="3051805"/>
              <a:ext cx="213003" cy="261251"/>
            </a:xfrm>
            <a:custGeom>
              <a:avLst/>
              <a:gdLst/>
              <a:ahLst/>
              <a:cxnLst/>
              <a:rect l="l" t="t" r="r" b="b"/>
              <a:pathLst>
                <a:path w="4977" h="6104" extrusionOk="0">
                  <a:moveTo>
                    <a:pt x="954" y="0"/>
                  </a:moveTo>
                  <a:cubicBezTo>
                    <a:pt x="877" y="0"/>
                    <a:pt x="808" y="28"/>
                    <a:pt x="749" y="87"/>
                  </a:cubicBezTo>
                  <a:cubicBezTo>
                    <a:pt x="1" y="835"/>
                    <a:pt x="3448" y="5128"/>
                    <a:pt x="4619" y="5941"/>
                  </a:cubicBezTo>
                  <a:cubicBezTo>
                    <a:pt x="4684" y="6006"/>
                    <a:pt x="4814" y="6071"/>
                    <a:pt x="4911" y="6103"/>
                  </a:cubicBezTo>
                  <a:cubicBezTo>
                    <a:pt x="4944" y="6103"/>
                    <a:pt x="4976" y="6071"/>
                    <a:pt x="4976" y="6038"/>
                  </a:cubicBezTo>
                  <a:lnTo>
                    <a:pt x="4976" y="6006"/>
                  </a:lnTo>
                  <a:lnTo>
                    <a:pt x="4749" y="5551"/>
                  </a:lnTo>
                  <a:cubicBezTo>
                    <a:pt x="4027" y="4108"/>
                    <a:pt x="189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7866120" y="3037810"/>
              <a:ext cx="171233" cy="275247"/>
            </a:xfrm>
            <a:custGeom>
              <a:avLst/>
              <a:gdLst/>
              <a:ahLst/>
              <a:cxnLst/>
              <a:rect l="l" t="t" r="r" b="b"/>
              <a:pathLst>
                <a:path w="4001" h="6431" extrusionOk="0">
                  <a:moveTo>
                    <a:pt x="3022" y="0"/>
                  </a:moveTo>
                  <a:cubicBezTo>
                    <a:pt x="2145" y="0"/>
                    <a:pt x="680" y="4169"/>
                    <a:pt x="131" y="5878"/>
                  </a:cubicBezTo>
                  <a:cubicBezTo>
                    <a:pt x="66" y="6040"/>
                    <a:pt x="33" y="6170"/>
                    <a:pt x="1" y="6268"/>
                  </a:cubicBezTo>
                  <a:cubicBezTo>
                    <a:pt x="66" y="6333"/>
                    <a:pt x="196" y="6398"/>
                    <a:pt x="293" y="6430"/>
                  </a:cubicBezTo>
                  <a:cubicBezTo>
                    <a:pt x="326" y="6398"/>
                    <a:pt x="326" y="6365"/>
                    <a:pt x="358" y="6333"/>
                  </a:cubicBezTo>
                  <a:cubicBezTo>
                    <a:pt x="1464" y="5162"/>
                    <a:pt x="4000" y="674"/>
                    <a:pt x="3187" y="57"/>
                  </a:cubicBezTo>
                  <a:cubicBezTo>
                    <a:pt x="3135" y="18"/>
                    <a:pt x="3080" y="0"/>
                    <a:pt x="30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7696338" y="3236439"/>
              <a:ext cx="229651" cy="246400"/>
            </a:xfrm>
            <a:custGeom>
              <a:avLst/>
              <a:gdLst/>
              <a:ahLst/>
              <a:cxnLst/>
              <a:rect l="l" t="t" r="r" b="b"/>
              <a:pathLst>
                <a:path w="5366" h="5757" extrusionOk="0">
                  <a:moveTo>
                    <a:pt x="899" y="1"/>
                  </a:moveTo>
                  <a:cubicBezTo>
                    <a:pt x="814" y="1"/>
                    <a:pt x="742" y="32"/>
                    <a:pt x="683" y="98"/>
                  </a:cubicBezTo>
                  <a:cubicBezTo>
                    <a:pt x="0" y="944"/>
                    <a:pt x="3772" y="4911"/>
                    <a:pt x="5008" y="5659"/>
                  </a:cubicBezTo>
                  <a:cubicBezTo>
                    <a:pt x="5106" y="5724"/>
                    <a:pt x="5203" y="5757"/>
                    <a:pt x="5301" y="5757"/>
                  </a:cubicBezTo>
                  <a:cubicBezTo>
                    <a:pt x="5333" y="5757"/>
                    <a:pt x="5366" y="5724"/>
                    <a:pt x="5366" y="5692"/>
                  </a:cubicBezTo>
                  <a:lnTo>
                    <a:pt x="5106" y="5237"/>
                  </a:lnTo>
                  <a:cubicBezTo>
                    <a:pt x="4270" y="3893"/>
                    <a:pt x="1844" y="1"/>
                    <a:pt x="8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7910674" y="3199761"/>
              <a:ext cx="151717" cy="283079"/>
            </a:xfrm>
            <a:custGeom>
              <a:avLst/>
              <a:gdLst/>
              <a:ahLst/>
              <a:cxnLst/>
              <a:rect l="l" t="t" r="r" b="b"/>
              <a:pathLst>
                <a:path w="3545" h="6614" extrusionOk="0">
                  <a:moveTo>
                    <a:pt x="2521" y="1"/>
                  </a:moveTo>
                  <a:cubicBezTo>
                    <a:pt x="1657" y="1"/>
                    <a:pt x="528" y="4371"/>
                    <a:pt x="98" y="6094"/>
                  </a:cubicBezTo>
                  <a:cubicBezTo>
                    <a:pt x="65" y="6256"/>
                    <a:pt x="33" y="6386"/>
                    <a:pt x="0" y="6516"/>
                  </a:cubicBezTo>
                  <a:cubicBezTo>
                    <a:pt x="98" y="6581"/>
                    <a:pt x="195" y="6614"/>
                    <a:pt x="293" y="6614"/>
                  </a:cubicBezTo>
                  <a:cubicBezTo>
                    <a:pt x="325" y="6581"/>
                    <a:pt x="358" y="6549"/>
                    <a:pt x="358" y="6549"/>
                  </a:cubicBezTo>
                  <a:cubicBezTo>
                    <a:pt x="1366" y="5281"/>
                    <a:pt x="3545" y="598"/>
                    <a:pt x="2667" y="45"/>
                  </a:cubicBezTo>
                  <a:cubicBezTo>
                    <a:pt x="2619" y="15"/>
                    <a:pt x="2571" y="1"/>
                    <a:pt x="2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7718594" y="3392441"/>
              <a:ext cx="218567" cy="257442"/>
            </a:xfrm>
            <a:custGeom>
              <a:avLst/>
              <a:gdLst/>
              <a:ahLst/>
              <a:cxnLst/>
              <a:rect l="l" t="t" r="r" b="b"/>
              <a:pathLst>
                <a:path w="5107" h="6015" extrusionOk="0">
                  <a:moveTo>
                    <a:pt x="959" y="1"/>
                  </a:moveTo>
                  <a:cubicBezTo>
                    <a:pt x="878" y="1"/>
                    <a:pt x="808" y="31"/>
                    <a:pt x="748" y="96"/>
                  </a:cubicBezTo>
                  <a:cubicBezTo>
                    <a:pt x="0" y="876"/>
                    <a:pt x="3545" y="5071"/>
                    <a:pt x="4716" y="5884"/>
                  </a:cubicBezTo>
                  <a:cubicBezTo>
                    <a:pt x="4813" y="5949"/>
                    <a:pt x="4911" y="5982"/>
                    <a:pt x="5009" y="6014"/>
                  </a:cubicBezTo>
                  <a:cubicBezTo>
                    <a:pt x="5041" y="6014"/>
                    <a:pt x="5106" y="5982"/>
                    <a:pt x="5106" y="5949"/>
                  </a:cubicBezTo>
                  <a:cubicBezTo>
                    <a:pt x="5074" y="5884"/>
                    <a:pt x="4976" y="5722"/>
                    <a:pt x="4846" y="5461"/>
                  </a:cubicBezTo>
                  <a:cubicBezTo>
                    <a:pt x="4097" y="4054"/>
                    <a:pt x="1888" y="1"/>
                    <a:pt x="9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7920389" y="3373267"/>
              <a:ext cx="167081" cy="277986"/>
            </a:xfrm>
            <a:custGeom>
              <a:avLst/>
              <a:gdLst/>
              <a:ahLst/>
              <a:cxnLst/>
              <a:rect l="l" t="t" r="r" b="b"/>
              <a:pathLst>
                <a:path w="3904" h="6495" extrusionOk="0">
                  <a:moveTo>
                    <a:pt x="2895" y="0"/>
                  </a:moveTo>
                  <a:cubicBezTo>
                    <a:pt x="2029" y="0"/>
                    <a:pt x="650" y="4232"/>
                    <a:pt x="131" y="5942"/>
                  </a:cubicBezTo>
                  <a:cubicBezTo>
                    <a:pt x="66" y="6104"/>
                    <a:pt x="33" y="6235"/>
                    <a:pt x="1" y="6365"/>
                  </a:cubicBezTo>
                  <a:cubicBezTo>
                    <a:pt x="98" y="6430"/>
                    <a:pt x="196" y="6462"/>
                    <a:pt x="294" y="6495"/>
                  </a:cubicBezTo>
                  <a:cubicBezTo>
                    <a:pt x="326" y="6462"/>
                    <a:pt x="359" y="6430"/>
                    <a:pt x="359" y="6397"/>
                  </a:cubicBezTo>
                  <a:cubicBezTo>
                    <a:pt x="1432" y="5194"/>
                    <a:pt x="3903" y="674"/>
                    <a:pt x="3058" y="56"/>
                  </a:cubicBezTo>
                  <a:cubicBezTo>
                    <a:pt x="3006" y="18"/>
                    <a:pt x="2952" y="0"/>
                    <a:pt x="28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7733916" y="3551824"/>
              <a:ext cx="201833" cy="269811"/>
            </a:xfrm>
            <a:custGeom>
              <a:avLst/>
              <a:gdLst/>
              <a:ahLst/>
              <a:cxnLst/>
              <a:rect l="l" t="t" r="r" b="b"/>
              <a:pathLst>
                <a:path w="4716" h="6304" extrusionOk="0">
                  <a:moveTo>
                    <a:pt x="1007" y="0"/>
                  </a:moveTo>
                  <a:cubicBezTo>
                    <a:pt x="936" y="0"/>
                    <a:pt x="871" y="26"/>
                    <a:pt x="813" y="79"/>
                  </a:cubicBezTo>
                  <a:cubicBezTo>
                    <a:pt x="0" y="827"/>
                    <a:pt x="3252" y="5282"/>
                    <a:pt x="4358" y="6160"/>
                  </a:cubicBezTo>
                  <a:cubicBezTo>
                    <a:pt x="4455" y="6225"/>
                    <a:pt x="4553" y="6290"/>
                    <a:pt x="4651" y="6290"/>
                  </a:cubicBezTo>
                  <a:cubicBezTo>
                    <a:pt x="4660" y="6300"/>
                    <a:pt x="4670" y="6304"/>
                    <a:pt x="4678" y="6304"/>
                  </a:cubicBezTo>
                  <a:cubicBezTo>
                    <a:pt x="4699" y="6304"/>
                    <a:pt x="4716" y="6281"/>
                    <a:pt x="4716" y="6258"/>
                  </a:cubicBezTo>
                  <a:lnTo>
                    <a:pt x="4716" y="6225"/>
                  </a:lnTo>
                  <a:lnTo>
                    <a:pt x="4520" y="5737"/>
                  </a:lnTo>
                  <a:cubicBezTo>
                    <a:pt x="3856" y="4257"/>
                    <a:pt x="1929" y="0"/>
                    <a:pt x="1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7920389" y="3552466"/>
              <a:ext cx="183772" cy="268613"/>
            </a:xfrm>
            <a:custGeom>
              <a:avLst/>
              <a:gdLst/>
              <a:ahLst/>
              <a:cxnLst/>
              <a:rect l="l" t="t" r="r" b="b"/>
              <a:pathLst>
                <a:path w="4294" h="6276" extrusionOk="0">
                  <a:moveTo>
                    <a:pt x="3313" y="1"/>
                  </a:moveTo>
                  <a:cubicBezTo>
                    <a:pt x="2461" y="1"/>
                    <a:pt x="801" y="4082"/>
                    <a:pt x="163" y="5722"/>
                  </a:cubicBezTo>
                  <a:cubicBezTo>
                    <a:pt x="98" y="5885"/>
                    <a:pt x="33" y="6015"/>
                    <a:pt x="1" y="6145"/>
                  </a:cubicBezTo>
                  <a:cubicBezTo>
                    <a:pt x="98" y="6210"/>
                    <a:pt x="196" y="6275"/>
                    <a:pt x="294" y="6275"/>
                  </a:cubicBezTo>
                  <a:cubicBezTo>
                    <a:pt x="326" y="6275"/>
                    <a:pt x="359" y="6243"/>
                    <a:pt x="359" y="6210"/>
                  </a:cubicBezTo>
                  <a:cubicBezTo>
                    <a:pt x="1529" y="5104"/>
                    <a:pt x="4293" y="747"/>
                    <a:pt x="3480" y="64"/>
                  </a:cubicBezTo>
                  <a:cubicBezTo>
                    <a:pt x="3429" y="21"/>
                    <a:pt x="3373" y="1"/>
                    <a:pt x="3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7736697" y="3688181"/>
              <a:ext cx="160063" cy="291554"/>
            </a:xfrm>
            <a:custGeom>
              <a:avLst/>
              <a:gdLst/>
              <a:ahLst/>
              <a:cxnLst/>
              <a:rect l="l" t="t" r="r" b="b"/>
              <a:pathLst>
                <a:path w="3740" h="6812" extrusionOk="0">
                  <a:moveTo>
                    <a:pt x="1061" y="1"/>
                  </a:moveTo>
                  <a:cubicBezTo>
                    <a:pt x="1010" y="1"/>
                    <a:pt x="960" y="16"/>
                    <a:pt x="911" y="47"/>
                  </a:cubicBezTo>
                  <a:cubicBezTo>
                    <a:pt x="0" y="633"/>
                    <a:pt x="2439" y="5576"/>
                    <a:pt x="3415" y="6616"/>
                  </a:cubicBezTo>
                  <a:cubicBezTo>
                    <a:pt x="3480" y="6714"/>
                    <a:pt x="3545" y="6779"/>
                    <a:pt x="3642" y="6811"/>
                  </a:cubicBezTo>
                  <a:cubicBezTo>
                    <a:pt x="3707" y="6811"/>
                    <a:pt x="3740" y="6811"/>
                    <a:pt x="3740" y="6779"/>
                  </a:cubicBezTo>
                  <a:lnTo>
                    <a:pt x="3740" y="6746"/>
                  </a:lnTo>
                  <a:lnTo>
                    <a:pt x="3610" y="6258"/>
                  </a:lnTo>
                  <a:cubicBezTo>
                    <a:pt x="3210" y="4658"/>
                    <a:pt x="1965" y="1"/>
                    <a:pt x="1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7882812" y="3736201"/>
              <a:ext cx="218567" cy="243532"/>
            </a:xfrm>
            <a:custGeom>
              <a:avLst/>
              <a:gdLst/>
              <a:ahLst/>
              <a:cxnLst/>
              <a:rect l="l" t="t" r="r" b="b"/>
              <a:pathLst>
                <a:path w="5107" h="5690" extrusionOk="0">
                  <a:moveTo>
                    <a:pt x="4214" y="0"/>
                  </a:moveTo>
                  <a:cubicBezTo>
                    <a:pt x="3321" y="0"/>
                    <a:pt x="1090" y="3647"/>
                    <a:pt x="196" y="5136"/>
                  </a:cubicBezTo>
                  <a:cubicBezTo>
                    <a:pt x="131" y="5267"/>
                    <a:pt x="33" y="5397"/>
                    <a:pt x="1" y="5494"/>
                  </a:cubicBezTo>
                  <a:cubicBezTo>
                    <a:pt x="66" y="5592"/>
                    <a:pt x="131" y="5657"/>
                    <a:pt x="228" y="5689"/>
                  </a:cubicBezTo>
                  <a:cubicBezTo>
                    <a:pt x="261" y="5689"/>
                    <a:pt x="293" y="5657"/>
                    <a:pt x="326" y="5657"/>
                  </a:cubicBezTo>
                  <a:cubicBezTo>
                    <a:pt x="1659" y="4714"/>
                    <a:pt x="5106" y="876"/>
                    <a:pt x="4423" y="96"/>
                  </a:cubicBezTo>
                  <a:cubicBezTo>
                    <a:pt x="4366" y="31"/>
                    <a:pt x="4296" y="0"/>
                    <a:pt x="4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6"/>
          <p:cNvGrpSpPr/>
          <p:nvPr/>
        </p:nvGrpSpPr>
        <p:grpSpPr>
          <a:xfrm flipH="1">
            <a:off x="-75767" y="3974174"/>
            <a:ext cx="781683" cy="1267836"/>
            <a:chOff x="7800724" y="3005240"/>
            <a:chExt cx="1322198" cy="2211856"/>
          </a:xfrm>
        </p:grpSpPr>
        <p:sp>
          <p:nvSpPr>
            <p:cNvPr id="247" name="Google Shape;247;p6"/>
            <p:cNvSpPr/>
            <p:nvPr/>
          </p:nvSpPr>
          <p:spPr>
            <a:xfrm>
              <a:off x="7800724" y="3187734"/>
              <a:ext cx="1322186" cy="2029362"/>
            </a:xfrm>
            <a:custGeom>
              <a:avLst/>
              <a:gdLst/>
              <a:ahLst/>
              <a:cxnLst/>
              <a:rect l="l" t="t" r="r" b="b"/>
              <a:pathLst>
                <a:path w="30894" h="47415" extrusionOk="0">
                  <a:moveTo>
                    <a:pt x="11382" y="1"/>
                  </a:moveTo>
                  <a:cubicBezTo>
                    <a:pt x="11252" y="1"/>
                    <a:pt x="11057" y="261"/>
                    <a:pt x="10829" y="749"/>
                  </a:cubicBezTo>
                  <a:cubicBezTo>
                    <a:pt x="10114" y="2277"/>
                    <a:pt x="9008" y="6082"/>
                    <a:pt x="7252" y="10017"/>
                  </a:cubicBezTo>
                  <a:cubicBezTo>
                    <a:pt x="6732" y="11122"/>
                    <a:pt x="6146" y="12196"/>
                    <a:pt x="5463" y="13204"/>
                  </a:cubicBezTo>
                  <a:cubicBezTo>
                    <a:pt x="5171" y="13626"/>
                    <a:pt x="4878" y="14017"/>
                    <a:pt x="4585" y="14407"/>
                  </a:cubicBezTo>
                  <a:cubicBezTo>
                    <a:pt x="4195" y="14895"/>
                    <a:pt x="3805" y="15382"/>
                    <a:pt x="3447" y="15838"/>
                  </a:cubicBezTo>
                  <a:lnTo>
                    <a:pt x="3122" y="16163"/>
                  </a:lnTo>
                  <a:cubicBezTo>
                    <a:pt x="2732" y="16618"/>
                    <a:pt x="2374" y="17041"/>
                    <a:pt x="2016" y="17399"/>
                  </a:cubicBezTo>
                  <a:lnTo>
                    <a:pt x="1984" y="17431"/>
                  </a:lnTo>
                  <a:lnTo>
                    <a:pt x="1561" y="17854"/>
                  </a:lnTo>
                  <a:cubicBezTo>
                    <a:pt x="1268" y="18114"/>
                    <a:pt x="1008" y="18374"/>
                    <a:pt x="781" y="18602"/>
                  </a:cubicBezTo>
                  <a:cubicBezTo>
                    <a:pt x="293" y="19025"/>
                    <a:pt x="0" y="19285"/>
                    <a:pt x="0" y="19285"/>
                  </a:cubicBezTo>
                  <a:lnTo>
                    <a:pt x="1529" y="36975"/>
                  </a:lnTo>
                  <a:lnTo>
                    <a:pt x="2016" y="42796"/>
                  </a:lnTo>
                  <a:lnTo>
                    <a:pt x="2211" y="45203"/>
                  </a:lnTo>
                  <a:lnTo>
                    <a:pt x="8000" y="45658"/>
                  </a:lnTo>
                  <a:lnTo>
                    <a:pt x="21561" y="46699"/>
                  </a:lnTo>
                  <a:lnTo>
                    <a:pt x="30894" y="47414"/>
                  </a:lnTo>
                  <a:lnTo>
                    <a:pt x="30894" y="358"/>
                  </a:lnTo>
                  <a:lnTo>
                    <a:pt x="19219" y="131"/>
                  </a:lnTo>
                  <a:cubicBezTo>
                    <a:pt x="15187" y="66"/>
                    <a:pt x="11642" y="1"/>
                    <a:pt x="11382" y="1"/>
                  </a:cubicBezTo>
                  <a:close/>
                </a:path>
              </a:pathLst>
            </a:custGeom>
            <a:solidFill>
              <a:srgbClr val="3B8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264190" y="3005240"/>
              <a:ext cx="858732" cy="278585"/>
            </a:xfrm>
            <a:custGeom>
              <a:avLst/>
              <a:gdLst/>
              <a:ahLst/>
              <a:cxnLst/>
              <a:rect l="l" t="t" r="r" b="b"/>
              <a:pathLst>
                <a:path w="20065" h="6509" extrusionOk="0">
                  <a:moveTo>
                    <a:pt x="13372" y="1"/>
                  </a:moveTo>
                  <a:cubicBezTo>
                    <a:pt x="13112" y="1"/>
                    <a:pt x="12849" y="2"/>
                    <a:pt x="12585" y="5"/>
                  </a:cubicBezTo>
                  <a:lnTo>
                    <a:pt x="11740" y="5"/>
                  </a:lnTo>
                  <a:cubicBezTo>
                    <a:pt x="7935" y="102"/>
                    <a:pt x="4098" y="492"/>
                    <a:pt x="2959" y="1305"/>
                  </a:cubicBezTo>
                  <a:cubicBezTo>
                    <a:pt x="2244" y="1793"/>
                    <a:pt x="1594" y="2379"/>
                    <a:pt x="1041" y="3029"/>
                  </a:cubicBezTo>
                  <a:cubicBezTo>
                    <a:pt x="423" y="3744"/>
                    <a:pt x="0" y="4492"/>
                    <a:pt x="0" y="4980"/>
                  </a:cubicBezTo>
                  <a:cubicBezTo>
                    <a:pt x="33" y="5468"/>
                    <a:pt x="358" y="5826"/>
                    <a:pt x="1106" y="5923"/>
                  </a:cubicBezTo>
                  <a:cubicBezTo>
                    <a:pt x="2602" y="6086"/>
                    <a:pt x="9528" y="6346"/>
                    <a:pt x="15349" y="6443"/>
                  </a:cubicBezTo>
                  <a:cubicBezTo>
                    <a:pt x="17073" y="6476"/>
                    <a:pt x="18699" y="6509"/>
                    <a:pt x="20065" y="6509"/>
                  </a:cubicBezTo>
                  <a:lnTo>
                    <a:pt x="20065" y="525"/>
                  </a:lnTo>
                  <a:cubicBezTo>
                    <a:pt x="18901" y="167"/>
                    <a:pt x="16261" y="1"/>
                    <a:pt x="13372" y="1"/>
                  </a:cubicBezTo>
                  <a:close/>
                </a:path>
              </a:pathLst>
            </a:custGeom>
            <a:solidFill>
              <a:srgbClr val="4A9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6"/>
          <p:cNvGrpSpPr/>
          <p:nvPr/>
        </p:nvGrpSpPr>
        <p:grpSpPr>
          <a:xfrm flipH="1">
            <a:off x="531589" y="4370040"/>
            <a:ext cx="605451" cy="908079"/>
            <a:chOff x="6943383" y="3730551"/>
            <a:chExt cx="1223380" cy="1547773"/>
          </a:xfrm>
        </p:grpSpPr>
        <p:sp>
          <p:nvSpPr>
            <p:cNvPr id="250" name="Google Shape;250;p6"/>
            <p:cNvSpPr/>
            <p:nvPr/>
          </p:nvSpPr>
          <p:spPr>
            <a:xfrm>
              <a:off x="6943383" y="3844268"/>
              <a:ext cx="954769" cy="1434057"/>
            </a:xfrm>
            <a:custGeom>
              <a:avLst/>
              <a:gdLst/>
              <a:ahLst/>
              <a:cxnLst/>
              <a:rect l="l" t="t" r="r" b="b"/>
              <a:pathLst>
                <a:path w="22309" h="33506" extrusionOk="0">
                  <a:moveTo>
                    <a:pt x="12809" y="1"/>
                  </a:moveTo>
                  <a:cubicBezTo>
                    <a:pt x="11937" y="1"/>
                    <a:pt x="10833" y="178"/>
                    <a:pt x="9756" y="400"/>
                  </a:cubicBezTo>
                  <a:cubicBezTo>
                    <a:pt x="8097" y="725"/>
                    <a:pt x="6569" y="1181"/>
                    <a:pt x="6146" y="1278"/>
                  </a:cubicBezTo>
                  <a:cubicBezTo>
                    <a:pt x="5236" y="1441"/>
                    <a:pt x="5236" y="9083"/>
                    <a:pt x="2667" y="16985"/>
                  </a:cubicBezTo>
                  <a:cubicBezTo>
                    <a:pt x="1691" y="20042"/>
                    <a:pt x="1008" y="23196"/>
                    <a:pt x="585" y="26383"/>
                  </a:cubicBezTo>
                  <a:cubicBezTo>
                    <a:pt x="260" y="28725"/>
                    <a:pt x="65" y="31131"/>
                    <a:pt x="0" y="33505"/>
                  </a:cubicBezTo>
                  <a:cubicBezTo>
                    <a:pt x="0" y="33505"/>
                    <a:pt x="22146" y="30838"/>
                    <a:pt x="22243" y="30383"/>
                  </a:cubicBezTo>
                  <a:cubicBezTo>
                    <a:pt x="22309" y="29960"/>
                    <a:pt x="20650" y="23229"/>
                    <a:pt x="18569" y="17343"/>
                  </a:cubicBezTo>
                  <a:cubicBezTo>
                    <a:pt x="16455" y="11457"/>
                    <a:pt x="15219" y="1994"/>
                    <a:pt x="14406" y="530"/>
                  </a:cubicBezTo>
                  <a:cubicBezTo>
                    <a:pt x="14190" y="145"/>
                    <a:pt x="13594" y="1"/>
                    <a:pt x="12809" y="1"/>
                  </a:cubicBezTo>
                  <a:close/>
                </a:path>
              </a:pathLst>
            </a:custGeom>
            <a:solidFill>
              <a:srgbClr val="3B8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6943383" y="3844268"/>
              <a:ext cx="954769" cy="1434057"/>
            </a:xfrm>
            <a:custGeom>
              <a:avLst/>
              <a:gdLst/>
              <a:ahLst/>
              <a:cxnLst/>
              <a:rect l="l" t="t" r="r" b="b"/>
              <a:pathLst>
                <a:path w="22309" h="33506" extrusionOk="0">
                  <a:moveTo>
                    <a:pt x="12797" y="1"/>
                  </a:moveTo>
                  <a:cubicBezTo>
                    <a:pt x="11921" y="1"/>
                    <a:pt x="10816" y="178"/>
                    <a:pt x="9756" y="400"/>
                  </a:cubicBezTo>
                  <a:lnTo>
                    <a:pt x="9593" y="563"/>
                  </a:lnTo>
                  <a:cubicBezTo>
                    <a:pt x="9593" y="920"/>
                    <a:pt x="15479" y="20205"/>
                    <a:pt x="9463" y="23164"/>
                  </a:cubicBezTo>
                  <a:cubicBezTo>
                    <a:pt x="6439" y="24627"/>
                    <a:pt x="3154" y="25440"/>
                    <a:pt x="585" y="26383"/>
                  </a:cubicBezTo>
                  <a:cubicBezTo>
                    <a:pt x="260" y="28725"/>
                    <a:pt x="65" y="31131"/>
                    <a:pt x="0" y="33505"/>
                  </a:cubicBezTo>
                  <a:cubicBezTo>
                    <a:pt x="0" y="33505"/>
                    <a:pt x="22146" y="30838"/>
                    <a:pt x="22243" y="30383"/>
                  </a:cubicBezTo>
                  <a:cubicBezTo>
                    <a:pt x="22309" y="29960"/>
                    <a:pt x="20650" y="23229"/>
                    <a:pt x="18536" y="17343"/>
                  </a:cubicBezTo>
                  <a:cubicBezTo>
                    <a:pt x="16455" y="11457"/>
                    <a:pt x="15219" y="1994"/>
                    <a:pt x="14406" y="530"/>
                  </a:cubicBezTo>
                  <a:cubicBezTo>
                    <a:pt x="14190" y="145"/>
                    <a:pt x="13587" y="1"/>
                    <a:pt x="12797" y="1"/>
                  </a:cubicBezTo>
                  <a:close/>
                </a:path>
              </a:pathLst>
            </a:custGeom>
            <a:solidFill>
              <a:srgbClr val="3B8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7477809" y="3735045"/>
              <a:ext cx="688954" cy="1422244"/>
            </a:xfrm>
            <a:custGeom>
              <a:avLst/>
              <a:gdLst/>
              <a:ahLst/>
              <a:cxnLst/>
              <a:rect l="l" t="t" r="r" b="b"/>
              <a:pathLst>
                <a:path w="16098" h="33230" extrusionOk="0">
                  <a:moveTo>
                    <a:pt x="4235" y="0"/>
                  </a:moveTo>
                  <a:cubicBezTo>
                    <a:pt x="2363" y="0"/>
                    <a:pt x="1" y="3375"/>
                    <a:pt x="1" y="3375"/>
                  </a:cubicBezTo>
                  <a:lnTo>
                    <a:pt x="8911" y="33033"/>
                  </a:lnTo>
                  <a:cubicBezTo>
                    <a:pt x="8911" y="33033"/>
                    <a:pt x="11063" y="33229"/>
                    <a:pt x="12917" y="33229"/>
                  </a:cubicBezTo>
                  <a:cubicBezTo>
                    <a:pt x="14171" y="33229"/>
                    <a:pt x="15289" y="33139"/>
                    <a:pt x="15512" y="32838"/>
                  </a:cubicBezTo>
                  <a:cubicBezTo>
                    <a:pt x="16098" y="32122"/>
                    <a:pt x="9659" y="12448"/>
                    <a:pt x="9009" y="8676"/>
                  </a:cubicBezTo>
                  <a:cubicBezTo>
                    <a:pt x="8358" y="4936"/>
                    <a:pt x="6830" y="1164"/>
                    <a:pt x="4879" y="155"/>
                  </a:cubicBezTo>
                  <a:cubicBezTo>
                    <a:pt x="4674" y="48"/>
                    <a:pt x="4458" y="0"/>
                    <a:pt x="4235" y="0"/>
                  </a:cubicBezTo>
                  <a:close/>
                </a:path>
              </a:pathLst>
            </a:custGeom>
            <a:solidFill>
              <a:srgbClr val="216A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7206423" y="3730551"/>
              <a:ext cx="460715" cy="211603"/>
            </a:xfrm>
            <a:custGeom>
              <a:avLst/>
              <a:gdLst/>
              <a:ahLst/>
              <a:cxnLst/>
              <a:rect l="l" t="t" r="r" b="b"/>
              <a:pathLst>
                <a:path w="10765" h="4944" extrusionOk="0">
                  <a:moveTo>
                    <a:pt x="9844" y="1"/>
                  </a:moveTo>
                  <a:cubicBezTo>
                    <a:pt x="8257" y="1"/>
                    <a:pt x="4534" y="692"/>
                    <a:pt x="3220" y="976"/>
                  </a:cubicBezTo>
                  <a:cubicBezTo>
                    <a:pt x="1561" y="1366"/>
                    <a:pt x="0" y="3935"/>
                    <a:pt x="0" y="3935"/>
                  </a:cubicBezTo>
                  <a:lnTo>
                    <a:pt x="6927" y="4943"/>
                  </a:lnTo>
                  <a:cubicBezTo>
                    <a:pt x="6927" y="4943"/>
                    <a:pt x="10764" y="748"/>
                    <a:pt x="10569" y="163"/>
                  </a:cubicBezTo>
                  <a:cubicBezTo>
                    <a:pt x="10529" y="48"/>
                    <a:pt x="10260" y="1"/>
                    <a:pt x="9844" y="1"/>
                  </a:cubicBezTo>
                  <a:close/>
                </a:path>
              </a:pathLst>
            </a:custGeom>
            <a:solidFill>
              <a:srgbClr val="4A9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6"/>
          <p:cNvGrpSpPr/>
          <p:nvPr/>
        </p:nvGrpSpPr>
        <p:grpSpPr>
          <a:xfrm rot="-10207227">
            <a:off x="8727022" y="1348682"/>
            <a:ext cx="334419" cy="133017"/>
            <a:chOff x="4881050" y="4329375"/>
            <a:chExt cx="334375" cy="133000"/>
          </a:xfrm>
        </p:grpSpPr>
        <p:sp>
          <p:nvSpPr>
            <p:cNvPr id="255" name="Google Shape;255;p6"/>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6"/>
          <p:cNvGrpSpPr/>
          <p:nvPr/>
        </p:nvGrpSpPr>
        <p:grpSpPr>
          <a:xfrm rot="10474145">
            <a:off x="208198" y="1953322"/>
            <a:ext cx="550075" cy="218796"/>
            <a:chOff x="4881050" y="4329375"/>
            <a:chExt cx="334375" cy="133000"/>
          </a:xfrm>
        </p:grpSpPr>
        <p:sp>
          <p:nvSpPr>
            <p:cNvPr id="258" name="Google Shape;258;p6"/>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6"/>
          <p:cNvGrpSpPr/>
          <p:nvPr/>
        </p:nvGrpSpPr>
        <p:grpSpPr>
          <a:xfrm rot="-10418336">
            <a:off x="7991921" y="2981229"/>
            <a:ext cx="334394" cy="133008"/>
            <a:chOff x="4881050" y="4329375"/>
            <a:chExt cx="334375" cy="133000"/>
          </a:xfrm>
        </p:grpSpPr>
        <p:sp>
          <p:nvSpPr>
            <p:cNvPr id="261" name="Google Shape;261;p6"/>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6"/>
          <p:cNvGrpSpPr/>
          <p:nvPr/>
        </p:nvGrpSpPr>
        <p:grpSpPr>
          <a:xfrm rot="10474075">
            <a:off x="7609833" y="645195"/>
            <a:ext cx="242306" cy="96379"/>
            <a:chOff x="4881050" y="4329375"/>
            <a:chExt cx="334375" cy="133000"/>
          </a:xfrm>
        </p:grpSpPr>
        <p:sp>
          <p:nvSpPr>
            <p:cNvPr id="264" name="Google Shape;264;p6"/>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266;p6"/>
          <p:cNvGrpSpPr/>
          <p:nvPr/>
        </p:nvGrpSpPr>
        <p:grpSpPr>
          <a:xfrm rot="-7859643">
            <a:off x="7964536" y="1418616"/>
            <a:ext cx="334385" cy="133004"/>
            <a:chOff x="4881050" y="4329375"/>
            <a:chExt cx="334375" cy="133000"/>
          </a:xfrm>
        </p:grpSpPr>
        <p:sp>
          <p:nvSpPr>
            <p:cNvPr id="267" name="Google Shape;267;p6"/>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6"/>
          <p:cNvSpPr/>
          <p:nvPr/>
        </p:nvSpPr>
        <p:spPr>
          <a:xfrm rot="568519">
            <a:off x="6908762" y="4091128"/>
            <a:ext cx="498447" cy="531023"/>
          </a:xfrm>
          <a:custGeom>
            <a:avLst/>
            <a:gdLst/>
            <a:ahLst/>
            <a:cxnLst/>
            <a:rect l="l" t="t" r="r" b="b"/>
            <a:pathLst>
              <a:path w="25017" h="26652" extrusionOk="0">
                <a:moveTo>
                  <a:pt x="10987" y="1"/>
                </a:moveTo>
                <a:cubicBezTo>
                  <a:pt x="10771" y="1"/>
                  <a:pt x="10554" y="12"/>
                  <a:pt x="10335" y="36"/>
                </a:cubicBezTo>
                <a:cubicBezTo>
                  <a:pt x="8815" y="188"/>
                  <a:pt x="7417" y="948"/>
                  <a:pt x="6049" y="1678"/>
                </a:cubicBezTo>
                <a:cubicBezTo>
                  <a:pt x="5107" y="2164"/>
                  <a:pt x="244" y="3988"/>
                  <a:pt x="122" y="5264"/>
                </a:cubicBezTo>
                <a:cubicBezTo>
                  <a:pt x="1" y="6571"/>
                  <a:pt x="2402" y="7088"/>
                  <a:pt x="3283" y="7605"/>
                </a:cubicBezTo>
                <a:cubicBezTo>
                  <a:pt x="7569" y="10219"/>
                  <a:pt x="7751" y="14748"/>
                  <a:pt x="8299" y="19307"/>
                </a:cubicBezTo>
                <a:cubicBezTo>
                  <a:pt x="8329" y="19702"/>
                  <a:pt x="8390" y="20067"/>
                  <a:pt x="8663" y="20340"/>
                </a:cubicBezTo>
                <a:cubicBezTo>
                  <a:pt x="8819" y="20474"/>
                  <a:pt x="9021" y="20534"/>
                  <a:pt x="9229" y="20534"/>
                </a:cubicBezTo>
                <a:cubicBezTo>
                  <a:pt x="9589" y="20534"/>
                  <a:pt x="9971" y="20355"/>
                  <a:pt x="10183" y="20067"/>
                </a:cubicBezTo>
                <a:cubicBezTo>
                  <a:pt x="10517" y="19611"/>
                  <a:pt x="10639" y="19003"/>
                  <a:pt x="10669" y="18425"/>
                </a:cubicBezTo>
                <a:cubicBezTo>
                  <a:pt x="10882" y="16754"/>
                  <a:pt x="11065" y="15082"/>
                  <a:pt x="11247" y="13380"/>
                </a:cubicBezTo>
                <a:cubicBezTo>
                  <a:pt x="13496" y="17027"/>
                  <a:pt x="12128" y="21769"/>
                  <a:pt x="13192" y="25933"/>
                </a:cubicBezTo>
                <a:cubicBezTo>
                  <a:pt x="13283" y="26146"/>
                  <a:pt x="13344" y="26389"/>
                  <a:pt x="13527" y="26541"/>
                </a:cubicBezTo>
                <a:cubicBezTo>
                  <a:pt x="13635" y="26618"/>
                  <a:pt x="13749" y="26652"/>
                  <a:pt x="13864" y="26652"/>
                </a:cubicBezTo>
                <a:cubicBezTo>
                  <a:pt x="14294" y="26652"/>
                  <a:pt x="14733" y="26176"/>
                  <a:pt x="14925" y="25720"/>
                </a:cubicBezTo>
                <a:cubicBezTo>
                  <a:pt x="16323" y="23046"/>
                  <a:pt x="16445" y="19945"/>
                  <a:pt x="16323" y="16906"/>
                </a:cubicBezTo>
                <a:lnTo>
                  <a:pt x="16323" y="16906"/>
                </a:lnTo>
                <a:cubicBezTo>
                  <a:pt x="16749" y="18851"/>
                  <a:pt x="17083" y="21374"/>
                  <a:pt x="17326" y="22438"/>
                </a:cubicBezTo>
                <a:cubicBezTo>
                  <a:pt x="17673" y="23751"/>
                  <a:pt x="18303" y="23873"/>
                  <a:pt x="18524" y="23873"/>
                </a:cubicBezTo>
                <a:cubicBezTo>
                  <a:pt x="18574" y="23873"/>
                  <a:pt x="18603" y="23866"/>
                  <a:pt x="18603" y="23866"/>
                </a:cubicBezTo>
                <a:cubicBezTo>
                  <a:pt x="18643" y="23872"/>
                  <a:pt x="18683" y="23875"/>
                  <a:pt x="18722" y="23875"/>
                </a:cubicBezTo>
                <a:cubicBezTo>
                  <a:pt x="19491" y="23875"/>
                  <a:pt x="19850" y="22760"/>
                  <a:pt x="19879" y="21921"/>
                </a:cubicBezTo>
                <a:cubicBezTo>
                  <a:pt x="19940" y="19945"/>
                  <a:pt x="19879" y="18030"/>
                  <a:pt x="19727" y="16055"/>
                </a:cubicBezTo>
                <a:lnTo>
                  <a:pt x="19727" y="16055"/>
                </a:lnTo>
                <a:cubicBezTo>
                  <a:pt x="20457" y="17726"/>
                  <a:pt x="20730" y="20036"/>
                  <a:pt x="21338" y="20371"/>
                </a:cubicBezTo>
                <a:cubicBezTo>
                  <a:pt x="21515" y="20473"/>
                  <a:pt x="21681" y="20512"/>
                  <a:pt x="21833" y="20512"/>
                </a:cubicBezTo>
                <a:cubicBezTo>
                  <a:pt x="22358" y="20512"/>
                  <a:pt x="22706" y="20036"/>
                  <a:pt x="22706" y="20036"/>
                </a:cubicBezTo>
                <a:cubicBezTo>
                  <a:pt x="23709" y="17635"/>
                  <a:pt x="22736" y="15021"/>
                  <a:pt x="21490" y="12650"/>
                </a:cubicBezTo>
                <a:lnTo>
                  <a:pt x="21490" y="12650"/>
                </a:lnTo>
                <a:cubicBezTo>
                  <a:pt x="22250" y="13319"/>
                  <a:pt x="22888" y="14292"/>
                  <a:pt x="23344" y="14626"/>
                </a:cubicBezTo>
                <a:cubicBezTo>
                  <a:pt x="23508" y="14741"/>
                  <a:pt x="23665" y="14782"/>
                  <a:pt x="23807" y="14782"/>
                </a:cubicBezTo>
                <a:cubicBezTo>
                  <a:pt x="24193" y="14782"/>
                  <a:pt x="24469" y="14474"/>
                  <a:pt x="24469" y="14474"/>
                </a:cubicBezTo>
                <a:cubicBezTo>
                  <a:pt x="25016" y="13471"/>
                  <a:pt x="24469" y="12316"/>
                  <a:pt x="23952" y="11374"/>
                </a:cubicBezTo>
                <a:cubicBezTo>
                  <a:pt x="22433" y="8669"/>
                  <a:pt x="20518" y="6206"/>
                  <a:pt x="18390" y="3988"/>
                </a:cubicBezTo>
                <a:cubicBezTo>
                  <a:pt x="16385" y="1955"/>
                  <a:pt x="13804" y="1"/>
                  <a:pt x="109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6"/>
          <p:cNvGrpSpPr/>
          <p:nvPr/>
        </p:nvGrpSpPr>
        <p:grpSpPr>
          <a:xfrm>
            <a:off x="2597375" y="4676775"/>
            <a:ext cx="928450" cy="327625"/>
            <a:chOff x="3764875" y="4460075"/>
            <a:chExt cx="928450" cy="327625"/>
          </a:xfrm>
        </p:grpSpPr>
        <p:sp>
          <p:nvSpPr>
            <p:cNvPr id="271" name="Google Shape;271;p6"/>
            <p:cNvSpPr/>
            <p:nvPr/>
          </p:nvSpPr>
          <p:spPr>
            <a:xfrm>
              <a:off x="4486800" y="4672825"/>
              <a:ext cx="206525" cy="114875"/>
            </a:xfrm>
            <a:custGeom>
              <a:avLst/>
              <a:gdLst/>
              <a:ahLst/>
              <a:cxnLst/>
              <a:rect l="l" t="t" r="r" b="b"/>
              <a:pathLst>
                <a:path w="8261" h="4595" extrusionOk="0">
                  <a:moveTo>
                    <a:pt x="2490" y="0"/>
                  </a:moveTo>
                  <a:cubicBezTo>
                    <a:pt x="1204" y="0"/>
                    <a:pt x="261" y="198"/>
                    <a:pt x="261" y="198"/>
                  </a:cubicBezTo>
                  <a:lnTo>
                    <a:pt x="98" y="946"/>
                  </a:lnTo>
                  <a:lnTo>
                    <a:pt x="1" y="1304"/>
                  </a:lnTo>
                  <a:cubicBezTo>
                    <a:pt x="1" y="1304"/>
                    <a:pt x="2700" y="3450"/>
                    <a:pt x="5334" y="4426"/>
                  </a:cubicBezTo>
                  <a:cubicBezTo>
                    <a:pt x="5655" y="4542"/>
                    <a:pt x="5957" y="4594"/>
                    <a:pt x="6234" y="4594"/>
                  </a:cubicBezTo>
                  <a:cubicBezTo>
                    <a:pt x="6965" y="4594"/>
                    <a:pt x="7522" y="4229"/>
                    <a:pt x="7805" y="3710"/>
                  </a:cubicBezTo>
                  <a:cubicBezTo>
                    <a:pt x="8261" y="2800"/>
                    <a:pt x="7903" y="1402"/>
                    <a:pt x="6179" y="686"/>
                  </a:cubicBezTo>
                  <a:cubicBezTo>
                    <a:pt x="4949" y="146"/>
                    <a:pt x="3593" y="0"/>
                    <a:pt x="2490" y="0"/>
                  </a:cubicBezTo>
                  <a:close/>
                </a:path>
              </a:pathLst>
            </a:custGeom>
            <a:solidFill>
              <a:srgbClr val="F8F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a:off x="3764875" y="4460075"/>
              <a:ext cx="738200" cy="238050"/>
            </a:xfrm>
            <a:custGeom>
              <a:avLst/>
              <a:gdLst/>
              <a:ahLst/>
              <a:cxnLst/>
              <a:rect l="l" t="t" r="r" b="b"/>
              <a:pathLst>
                <a:path w="29528" h="9522" extrusionOk="0">
                  <a:moveTo>
                    <a:pt x="790" y="1"/>
                  </a:moveTo>
                  <a:cubicBezTo>
                    <a:pt x="493" y="1"/>
                    <a:pt x="211" y="190"/>
                    <a:pt x="130" y="513"/>
                  </a:cubicBezTo>
                  <a:lnTo>
                    <a:pt x="98" y="578"/>
                  </a:lnTo>
                  <a:cubicBezTo>
                    <a:pt x="0" y="936"/>
                    <a:pt x="195" y="1326"/>
                    <a:pt x="586" y="1456"/>
                  </a:cubicBezTo>
                  <a:lnTo>
                    <a:pt x="1203" y="1652"/>
                  </a:lnTo>
                  <a:cubicBezTo>
                    <a:pt x="1443" y="1455"/>
                    <a:pt x="1815" y="1273"/>
                    <a:pt x="2427" y="1273"/>
                  </a:cubicBezTo>
                  <a:cubicBezTo>
                    <a:pt x="2727" y="1273"/>
                    <a:pt x="3085" y="1317"/>
                    <a:pt x="3512" y="1424"/>
                  </a:cubicBezTo>
                  <a:cubicBezTo>
                    <a:pt x="5594" y="1879"/>
                    <a:pt x="25431" y="8253"/>
                    <a:pt x="29365" y="9521"/>
                  </a:cubicBezTo>
                  <a:cubicBezTo>
                    <a:pt x="29398" y="9489"/>
                    <a:pt x="29398" y="9424"/>
                    <a:pt x="29398" y="9391"/>
                  </a:cubicBezTo>
                  <a:cubicBezTo>
                    <a:pt x="29528" y="9034"/>
                    <a:pt x="29333" y="8643"/>
                    <a:pt x="28943" y="8513"/>
                  </a:cubicBezTo>
                  <a:cubicBezTo>
                    <a:pt x="24975" y="7310"/>
                    <a:pt x="4911" y="1164"/>
                    <a:pt x="976" y="26"/>
                  </a:cubicBezTo>
                  <a:cubicBezTo>
                    <a:pt x="914" y="9"/>
                    <a:pt x="852" y="1"/>
                    <a:pt x="790" y="1"/>
                  </a:cubicBezTo>
                  <a:close/>
                </a:path>
              </a:pathLst>
            </a:custGeom>
            <a:solidFill>
              <a:srgbClr val="307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6"/>
          <p:cNvGrpSpPr/>
          <p:nvPr/>
        </p:nvGrpSpPr>
        <p:grpSpPr>
          <a:xfrm flipH="1">
            <a:off x="8146189" y="3506780"/>
            <a:ext cx="186469" cy="477682"/>
            <a:chOff x="2185170" y="5090718"/>
            <a:chExt cx="282700" cy="724200"/>
          </a:xfrm>
        </p:grpSpPr>
        <p:sp>
          <p:nvSpPr>
            <p:cNvPr id="274" name="Google Shape;274;p6"/>
            <p:cNvSpPr/>
            <p:nvPr/>
          </p:nvSpPr>
          <p:spPr>
            <a:xfrm>
              <a:off x="2243695" y="5590718"/>
              <a:ext cx="224175" cy="224200"/>
            </a:xfrm>
            <a:custGeom>
              <a:avLst/>
              <a:gdLst/>
              <a:ahLst/>
              <a:cxnLst/>
              <a:rect l="l" t="t" r="r" b="b"/>
              <a:pathLst>
                <a:path w="8967" h="8968" extrusionOk="0">
                  <a:moveTo>
                    <a:pt x="4468" y="1"/>
                  </a:moveTo>
                  <a:cubicBezTo>
                    <a:pt x="2006" y="1"/>
                    <a:pt x="0" y="2007"/>
                    <a:pt x="0" y="4499"/>
                  </a:cubicBezTo>
                  <a:cubicBezTo>
                    <a:pt x="0" y="6961"/>
                    <a:pt x="2006" y="8967"/>
                    <a:pt x="4468" y="8967"/>
                  </a:cubicBezTo>
                  <a:cubicBezTo>
                    <a:pt x="6961" y="8967"/>
                    <a:pt x="8967" y="6961"/>
                    <a:pt x="8967" y="4499"/>
                  </a:cubicBezTo>
                  <a:cubicBezTo>
                    <a:pt x="8967" y="2007"/>
                    <a:pt x="6961" y="1"/>
                    <a:pt x="4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2185170" y="5398918"/>
              <a:ext cx="158100" cy="146550"/>
            </a:xfrm>
            <a:custGeom>
              <a:avLst/>
              <a:gdLst/>
              <a:ahLst/>
              <a:cxnLst/>
              <a:rect l="l" t="t" r="r" b="b"/>
              <a:pathLst>
                <a:path w="6324" h="5862" extrusionOk="0">
                  <a:moveTo>
                    <a:pt x="3143" y="0"/>
                  </a:moveTo>
                  <a:cubicBezTo>
                    <a:pt x="2979" y="0"/>
                    <a:pt x="2812" y="14"/>
                    <a:pt x="2645" y="43"/>
                  </a:cubicBezTo>
                  <a:cubicBezTo>
                    <a:pt x="1034" y="317"/>
                    <a:pt x="1" y="1837"/>
                    <a:pt x="274" y="3448"/>
                  </a:cubicBezTo>
                  <a:cubicBezTo>
                    <a:pt x="519" y="4861"/>
                    <a:pt x="1760" y="5861"/>
                    <a:pt x="3150" y="5861"/>
                  </a:cubicBezTo>
                  <a:cubicBezTo>
                    <a:pt x="3315" y="5861"/>
                    <a:pt x="3481" y="5847"/>
                    <a:pt x="3648" y="5819"/>
                  </a:cubicBezTo>
                  <a:cubicBezTo>
                    <a:pt x="5259" y="5515"/>
                    <a:pt x="6323" y="4025"/>
                    <a:pt x="6019" y="2414"/>
                  </a:cubicBezTo>
                  <a:cubicBezTo>
                    <a:pt x="5774" y="1001"/>
                    <a:pt x="4533" y="0"/>
                    <a:pt x="3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a:off x="2235320" y="5090718"/>
              <a:ext cx="66150" cy="66125"/>
            </a:xfrm>
            <a:custGeom>
              <a:avLst/>
              <a:gdLst/>
              <a:ahLst/>
              <a:cxnLst/>
              <a:rect l="l" t="t" r="r" b="b"/>
              <a:pathLst>
                <a:path w="2646" h="2645" extrusionOk="0">
                  <a:moveTo>
                    <a:pt x="1308" y="0"/>
                  </a:moveTo>
                  <a:cubicBezTo>
                    <a:pt x="578" y="0"/>
                    <a:pt x="1" y="578"/>
                    <a:pt x="1" y="1307"/>
                  </a:cubicBezTo>
                  <a:cubicBezTo>
                    <a:pt x="1" y="2037"/>
                    <a:pt x="578" y="2645"/>
                    <a:pt x="1308" y="2645"/>
                  </a:cubicBezTo>
                  <a:cubicBezTo>
                    <a:pt x="2037" y="2645"/>
                    <a:pt x="2645" y="2037"/>
                    <a:pt x="2645" y="1307"/>
                  </a:cubicBezTo>
                  <a:cubicBezTo>
                    <a:pt x="2645" y="578"/>
                    <a:pt x="2037" y="0"/>
                    <a:pt x="1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a:off x="2341720" y="5277643"/>
              <a:ext cx="110200" cy="110225"/>
            </a:xfrm>
            <a:custGeom>
              <a:avLst/>
              <a:gdLst/>
              <a:ahLst/>
              <a:cxnLst/>
              <a:rect l="l" t="t" r="r" b="b"/>
              <a:pathLst>
                <a:path w="4408" h="4409" extrusionOk="0">
                  <a:moveTo>
                    <a:pt x="2189" y="1"/>
                  </a:moveTo>
                  <a:cubicBezTo>
                    <a:pt x="973" y="1"/>
                    <a:pt x="0" y="973"/>
                    <a:pt x="0" y="2189"/>
                  </a:cubicBezTo>
                  <a:cubicBezTo>
                    <a:pt x="0" y="3405"/>
                    <a:pt x="973" y="4408"/>
                    <a:pt x="2189" y="4408"/>
                  </a:cubicBezTo>
                  <a:cubicBezTo>
                    <a:pt x="3405" y="4408"/>
                    <a:pt x="4408" y="3405"/>
                    <a:pt x="4408" y="2189"/>
                  </a:cubicBezTo>
                  <a:cubicBezTo>
                    <a:pt x="4408" y="973"/>
                    <a:pt x="3405" y="1"/>
                    <a:pt x="2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6"/>
          <p:cNvSpPr/>
          <p:nvPr/>
        </p:nvSpPr>
        <p:spPr>
          <a:xfrm rot="3269113">
            <a:off x="89700" y="3989288"/>
            <a:ext cx="400396" cy="426565"/>
          </a:xfrm>
          <a:custGeom>
            <a:avLst/>
            <a:gdLst/>
            <a:ahLst/>
            <a:cxnLst/>
            <a:rect l="l" t="t" r="r" b="b"/>
            <a:pathLst>
              <a:path w="25017" h="26652" extrusionOk="0">
                <a:moveTo>
                  <a:pt x="10987" y="1"/>
                </a:moveTo>
                <a:cubicBezTo>
                  <a:pt x="10771" y="1"/>
                  <a:pt x="10554" y="12"/>
                  <a:pt x="10335" y="36"/>
                </a:cubicBezTo>
                <a:cubicBezTo>
                  <a:pt x="8815" y="188"/>
                  <a:pt x="7417" y="948"/>
                  <a:pt x="6049" y="1678"/>
                </a:cubicBezTo>
                <a:cubicBezTo>
                  <a:pt x="5107" y="2164"/>
                  <a:pt x="244" y="3988"/>
                  <a:pt x="122" y="5264"/>
                </a:cubicBezTo>
                <a:cubicBezTo>
                  <a:pt x="1" y="6571"/>
                  <a:pt x="2402" y="7088"/>
                  <a:pt x="3283" y="7605"/>
                </a:cubicBezTo>
                <a:cubicBezTo>
                  <a:pt x="7569" y="10219"/>
                  <a:pt x="7751" y="14748"/>
                  <a:pt x="8299" y="19307"/>
                </a:cubicBezTo>
                <a:cubicBezTo>
                  <a:pt x="8329" y="19702"/>
                  <a:pt x="8390" y="20067"/>
                  <a:pt x="8663" y="20340"/>
                </a:cubicBezTo>
                <a:cubicBezTo>
                  <a:pt x="8819" y="20474"/>
                  <a:pt x="9021" y="20534"/>
                  <a:pt x="9229" y="20534"/>
                </a:cubicBezTo>
                <a:cubicBezTo>
                  <a:pt x="9589" y="20534"/>
                  <a:pt x="9971" y="20355"/>
                  <a:pt x="10183" y="20067"/>
                </a:cubicBezTo>
                <a:cubicBezTo>
                  <a:pt x="10517" y="19611"/>
                  <a:pt x="10639" y="19003"/>
                  <a:pt x="10669" y="18425"/>
                </a:cubicBezTo>
                <a:cubicBezTo>
                  <a:pt x="10882" y="16754"/>
                  <a:pt x="11065" y="15082"/>
                  <a:pt x="11247" y="13380"/>
                </a:cubicBezTo>
                <a:cubicBezTo>
                  <a:pt x="13496" y="17027"/>
                  <a:pt x="12128" y="21769"/>
                  <a:pt x="13192" y="25933"/>
                </a:cubicBezTo>
                <a:cubicBezTo>
                  <a:pt x="13283" y="26146"/>
                  <a:pt x="13344" y="26389"/>
                  <a:pt x="13527" y="26541"/>
                </a:cubicBezTo>
                <a:cubicBezTo>
                  <a:pt x="13635" y="26618"/>
                  <a:pt x="13749" y="26652"/>
                  <a:pt x="13864" y="26652"/>
                </a:cubicBezTo>
                <a:cubicBezTo>
                  <a:pt x="14294" y="26652"/>
                  <a:pt x="14733" y="26176"/>
                  <a:pt x="14925" y="25720"/>
                </a:cubicBezTo>
                <a:cubicBezTo>
                  <a:pt x="16323" y="23046"/>
                  <a:pt x="16445" y="19945"/>
                  <a:pt x="16323" y="16906"/>
                </a:cubicBezTo>
                <a:lnTo>
                  <a:pt x="16323" y="16906"/>
                </a:lnTo>
                <a:cubicBezTo>
                  <a:pt x="16749" y="18851"/>
                  <a:pt x="17083" y="21374"/>
                  <a:pt x="17326" y="22438"/>
                </a:cubicBezTo>
                <a:cubicBezTo>
                  <a:pt x="17673" y="23751"/>
                  <a:pt x="18303" y="23873"/>
                  <a:pt x="18524" y="23873"/>
                </a:cubicBezTo>
                <a:cubicBezTo>
                  <a:pt x="18574" y="23873"/>
                  <a:pt x="18603" y="23866"/>
                  <a:pt x="18603" y="23866"/>
                </a:cubicBezTo>
                <a:cubicBezTo>
                  <a:pt x="18643" y="23872"/>
                  <a:pt x="18683" y="23875"/>
                  <a:pt x="18722" y="23875"/>
                </a:cubicBezTo>
                <a:cubicBezTo>
                  <a:pt x="19491" y="23875"/>
                  <a:pt x="19850" y="22760"/>
                  <a:pt x="19879" y="21921"/>
                </a:cubicBezTo>
                <a:cubicBezTo>
                  <a:pt x="19940" y="19945"/>
                  <a:pt x="19879" y="18030"/>
                  <a:pt x="19727" y="16055"/>
                </a:cubicBezTo>
                <a:lnTo>
                  <a:pt x="19727" y="16055"/>
                </a:lnTo>
                <a:cubicBezTo>
                  <a:pt x="20457" y="17726"/>
                  <a:pt x="20730" y="20036"/>
                  <a:pt x="21338" y="20371"/>
                </a:cubicBezTo>
                <a:cubicBezTo>
                  <a:pt x="21515" y="20473"/>
                  <a:pt x="21681" y="20512"/>
                  <a:pt x="21833" y="20512"/>
                </a:cubicBezTo>
                <a:cubicBezTo>
                  <a:pt x="22358" y="20512"/>
                  <a:pt x="22706" y="20036"/>
                  <a:pt x="22706" y="20036"/>
                </a:cubicBezTo>
                <a:cubicBezTo>
                  <a:pt x="23709" y="17635"/>
                  <a:pt x="22736" y="15021"/>
                  <a:pt x="21490" y="12650"/>
                </a:cubicBezTo>
                <a:lnTo>
                  <a:pt x="21490" y="12650"/>
                </a:lnTo>
                <a:cubicBezTo>
                  <a:pt x="22250" y="13319"/>
                  <a:pt x="22888" y="14292"/>
                  <a:pt x="23344" y="14626"/>
                </a:cubicBezTo>
                <a:cubicBezTo>
                  <a:pt x="23508" y="14741"/>
                  <a:pt x="23665" y="14782"/>
                  <a:pt x="23807" y="14782"/>
                </a:cubicBezTo>
                <a:cubicBezTo>
                  <a:pt x="24193" y="14782"/>
                  <a:pt x="24469" y="14474"/>
                  <a:pt x="24469" y="14474"/>
                </a:cubicBezTo>
                <a:cubicBezTo>
                  <a:pt x="25016" y="13471"/>
                  <a:pt x="24469" y="12316"/>
                  <a:pt x="23952" y="11374"/>
                </a:cubicBezTo>
                <a:cubicBezTo>
                  <a:pt x="22433" y="8669"/>
                  <a:pt x="20518" y="6206"/>
                  <a:pt x="18390" y="3988"/>
                </a:cubicBezTo>
                <a:cubicBezTo>
                  <a:pt x="16385" y="1955"/>
                  <a:pt x="13804" y="1"/>
                  <a:pt x="109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2"/>
        </a:solidFill>
        <a:effectLst/>
      </p:bgPr>
    </p:bg>
    <p:spTree>
      <p:nvGrpSpPr>
        <p:cNvPr id="1" name="Shape 279"/>
        <p:cNvGrpSpPr/>
        <p:nvPr/>
      </p:nvGrpSpPr>
      <p:grpSpPr>
        <a:xfrm>
          <a:off x="0" y="0"/>
          <a:ext cx="0" cy="0"/>
          <a:chOff x="0" y="0"/>
          <a:chExt cx="0" cy="0"/>
        </a:xfrm>
      </p:grpSpPr>
      <p:sp>
        <p:nvSpPr>
          <p:cNvPr id="280" name="Google Shape;280;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81" name="Google Shape;281;p7"/>
          <p:cNvSpPr/>
          <p:nvPr/>
        </p:nvSpPr>
        <p:spPr>
          <a:xfrm rot="-5400000">
            <a:off x="4543957" y="549921"/>
            <a:ext cx="5150301" cy="4049757"/>
          </a:xfrm>
          <a:custGeom>
            <a:avLst/>
            <a:gdLst/>
            <a:ahLst/>
            <a:cxnLst/>
            <a:rect l="l" t="t" r="r" b="b"/>
            <a:pathLst>
              <a:path w="284547" h="120153" extrusionOk="0">
                <a:moveTo>
                  <a:pt x="111336" y="0"/>
                </a:moveTo>
                <a:cubicBezTo>
                  <a:pt x="102751" y="0"/>
                  <a:pt x="92515" y="4174"/>
                  <a:pt x="74763" y="9781"/>
                </a:cubicBezTo>
                <a:cubicBezTo>
                  <a:pt x="66304" y="12449"/>
                  <a:pt x="60011" y="13495"/>
                  <a:pt x="54863" y="13495"/>
                </a:cubicBezTo>
                <a:cubicBezTo>
                  <a:pt x="43069" y="13495"/>
                  <a:pt x="37289" y="8002"/>
                  <a:pt x="25268" y="3927"/>
                </a:cubicBezTo>
                <a:cubicBezTo>
                  <a:pt x="21830" y="2765"/>
                  <a:pt x="18636" y="2300"/>
                  <a:pt x="15724" y="2300"/>
                </a:cubicBezTo>
                <a:cubicBezTo>
                  <a:pt x="8612" y="2300"/>
                  <a:pt x="3184" y="5075"/>
                  <a:pt x="0" y="7244"/>
                </a:cubicBezTo>
                <a:lnTo>
                  <a:pt x="0" y="120152"/>
                </a:lnTo>
                <a:lnTo>
                  <a:pt x="284547" y="120152"/>
                </a:lnTo>
                <a:lnTo>
                  <a:pt x="284547" y="5065"/>
                </a:lnTo>
                <a:cubicBezTo>
                  <a:pt x="280697" y="4027"/>
                  <a:pt x="276743" y="3586"/>
                  <a:pt x="272746" y="3586"/>
                </a:cubicBezTo>
                <a:cubicBezTo>
                  <a:pt x="250069" y="3586"/>
                  <a:pt x="225989" y="17789"/>
                  <a:pt x="211669" y="17789"/>
                </a:cubicBezTo>
                <a:cubicBezTo>
                  <a:pt x="208275" y="17789"/>
                  <a:pt x="205429" y="16991"/>
                  <a:pt x="203280" y="15016"/>
                </a:cubicBezTo>
                <a:cubicBezTo>
                  <a:pt x="194241" y="6805"/>
                  <a:pt x="184035" y="2386"/>
                  <a:pt x="174059" y="2386"/>
                </a:cubicBezTo>
                <a:cubicBezTo>
                  <a:pt x="169140" y="2386"/>
                  <a:pt x="164278" y="3460"/>
                  <a:pt x="159639" y="5683"/>
                </a:cubicBezTo>
                <a:cubicBezTo>
                  <a:pt x="152689" y="9014"/>
                  <a:pt x="147529" y="10903"/>
                  <a:pt x="142459" y="10903"/>
                </a:cubicBezTo>
                <a:cubicBezTo>
                  <a:pt x="137282" y="10903"/>
                  <a:pt x="132198" y="8932"/>
                  <a:pt x="125396" y="4512"/>
                </a:cubicBezTo>
                <a:cubicBezTo>
                  <a:pt x="120529" y="1338"/>
                  <a:pt x="116197" y="0"/>
                  <a:pt x="111336" y="0"/>
                </a:cubicBezTo>
                <a:close/>
              </a:path>
            </a:pathLst>
          </a:custGeom>
          <a:gradFill>
            <a:gsLst>
              <a:gs pos="0">
                <a:schemeClr val="accent1"/>
              </a:gs>
              <a:gs pos="100000">
                <a:srgbClr val="4090F0"/>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txBox="1">
            <a:spLocks noGrp="1"/>
          </p:cNvSpPr>
          <p:nvPr>
            <p:ph type="title"/>
          </p:nvPr>
        </p:nvSpPr>
        <p:spPr>
          <a:xfrm>
            <a:off x="690400" y="1150075"/>
            <a:ext cx="366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3" name="Google Shape;283;p7"/>
          <p:cNvSpPr txBox="1">
            <a:spLocks noGrp="1"/>
          </p:cNvSpPr>
          <p:nvPr>
            <p:ph type="body" idx="1"/>
          </p:nvPr>
        </p:nvSpPr>
        <p:spPr>
          <a:xfrm>
            <a:off x="690400" y="2644175"/>
            <a:ext cx="3668700" cy="15789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1400">
                <a:solidFill>
                  <a:schemeClr val="lt2"/>
                </a:solidFill>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84" name="Google Shape;284;p7"/>
          <p:cNvSpPr/>
          <p:nvPr/>
        </p:nvSpPr>
        <p:spPr>
          <a:xfrm>
            <a:off x="5281950" y="4600650"/>
            <a:ext cx="4504379" cy="890083"/>
          </a:xfrm>
          <a:custGeom>
            <a:avLst/>
            <a:gdLst/>
            <a:ahLst/>
            <a:cxnLst/>
            <a:rect l="l" t="t" r="r" b="b"/>
            <a:pathLst>
              <a:path w="284547" h="27364" extrusionOk="0">
                <a:moveTo>
                  <a:pt x="142355" y="1"/>
                </a:moveTo>
                <a:cubicBezTo>
                  <a:pt x="130337" y="1"/>
                  <a:pt x="118852" y="3508"/>
                  <a:pt x="110502" y="6486"/>
                </a:cubicBezTo>
                <a:cubicBezTo>
                  <a:pt x="108908" y="7071"/>
                  <a:pt x="107445" y="7591"/>
                  <a:pt x="106112" y="8112"/>
                </a:cubicBezTo>
                <a:cubicBezTo>
                  <a:pt x="104941" y="8535"/>
                  <a:pt x="103900" y="8925"/>
                  <a:pt x="102957" y="9250"/>
                </a:cubicBezTo>
                <a:lnTo>
                  <a:pt x="102404" y="9478"/>
                </a:lnTo>
                <a:lnTo>
                  <a:pt x="102274" y="9510"/>
                </a:lnTo>
                <a:lnTo>
                  <a:pt x="102242" y="9510"/>
                </a:lnTo>
                <a:cubicBezTo>
                  <a:pt x="102112" y="9543"/>
                  <a:pt x="101949" y="9575"/>
                  <a:pt x="101819" y="9640"/>
                </a:cubicBezTo>
                <a:lnTo>
                  <a:pt x="101591" y="9705"/>
                </a:lnTo>
                <a:cubicBezTo>
                  <a:pt x="101234" y="9770"/>
                  <a:pt x="100876" y="9868"/>
                  <a:pt x="100486" y="9933"/>
                </a:cubicBezTo>
                <a:cubicBezTo>
                  <a:pt x="99900" y="10030"/>
                  <a:pt x="99282" y="10095"/>
                  <a:pt x="98697" y="10128"/>
                </a:cubicBezTo>
                <a:lnTo>
                  <a:pt x="98632" y="10128"/>
                </a:lnTo>
                <a:cubicBezTo>
                  <a:pt x="98112" y="10193"/>
                  <a:pt x="97559" y="10193"/>
                  <a:pt x="96974" y="10193"/>
                </a:cubicBezTo>
                <a:lnTo>
                  <a:pt x="95803" y="10193"/>
                </a:lnTo>
                <a:cubicBezTo>
                  <a:pt x="95120" y="10193"/>
                  <a:pt x="94470" y="10161"/>
                  <a:pt x="93754" y="10128"/>
                </a:cubicBezTo>
                <a:cubicBezTo>
                  <a:pt x="85559" y="9608"/>
                  <a:pt x="74177" y="7071"/>
                  <a:pt x="62080" y="5413"/>
                </a:cubicBezTo>
                <a:cubicBezTo>
                  <a:pt x="55869" y="4502"/>
                  <a:pt x="49592" y="3982"/>
                  <a:pt x="43316" y="3884"/>
                </a:cubicBezTo>
                <a:lnTo>
                  <a:pt x="43284" y="3884"/>
                </a:lnTo>
                <a:cubicBezTo>
                  <a:pt x="41267" y="3884"/>
                  <a:pt x="39251" y="3949"/>
                  <a:pt x="37300" y="4079"/>
                </a:cubicBezTo>
                <a:cubicBezTo>
                  <a:pt x="35316" y="4209"/>
                  <a:pt x="33430" y="4437"/>
                  <a:pt x="31577" y="4730"/>
                </a:cubicBezTo>
                <a:cubicBezTo>
                  <a:pt x="28195" y="5250"/>
                  <a:pt x="24878" y="6063"/>
                  <a:pt x="21626" y="7104"/>
                </a:cubicBezTo>
                <a:lnTo>
                  <a:pt x="20682" y="7396"/>
                </a:lnTo>
                <a:cubicBezTo>
                  <a:pt x="18504" y="8144"/>
                  <a:pt x="16422" y="8957"/>
                  <a:pt x="14504" y="9803"/>
                </a:cubicBezTo>
                <a:cubicBezTo>
                  <a:pt x="12325" y="10746"/>
                  <a:pt x="10341" y="11754"/>
                  <a:pt x="8520" y="12762"/>
                </a:cubicBezTo>
                <a:cubicBezTo>
                  <a:pt x="7480" y="13347"/>
                  <a:pt x="6504" y="13900"/>
                  <a:pt x="5561" y="14453"/>
                </a:cubicBezTo>
                <a:cubicBezTo>
                  <a:pt x="3382" y="15819"/>
                  <a:pt x="1496" y="17087"/>
                  <a:pt x="0" y="18225"/>
                </a:cubicBezTo>
                <a:lnTo>
                  <a:pt x="0" y="27363"/>
                </a:lnTo>
                <a:lnTo>
                  <a:pt x="284547" y="27363"/>
                </a:lnTo>
                <a:lnTo>
                  <a:pt x="284547" y="3787"/>
                </a:lnTo>
                <a:cubicBezTo>
                  <a:pt x="281457" y="2909"/>
                  <a:pt x="278303" y="2226"/>
                  <a:pt x="275116" y="1770"/>
                </a:cubicBezTo>
                <a:cubicBezTo>
                  <a:pt x="270660" y="1085"/>
                  <a:pt x="266174" y="728"/>
                  <a:pt x="261687" y="728"/>
                </a:cubicBezTo>
                <a:cubicBezTo>
                  <a:pt x="261491" y="728"/>
                  <a:pt x="261296" y="728"/>
                  <a:pt x="261100" y="730"/>
                </a:cubicBezTo>
                <a:cubicBezTo>
                  <a:pt x="259247" y="730"/>
                  <a:pt x="257458" y="795"/>
                  <a:pt x="255637" y="892"/>
                </a:cubicBezTo>
                <a:lnTo>
                  <a:pt x="255247" y="925"/>
                </a:lnTo>
                <a:cubicBezTo>
                  <a:pt x="254856" y="925"/>
                  <a:pt x="254499" y="957"/>
                  <a:pt x="254141" y="990"/>
                </a:cubicBezTo>
                <a:cubicBezTo>
                  <a:pt x="247214" y="1510"/>
                  <a:pt x="240385" y="2714"/>
                  <a:pt x="233719" y="4567"/>
                </a:cubicBezTo>
                <a:cubicBezTo>
                  <a:pt x="230272" y="5510"/>
                  <a:pt x="226857" y="6681"/>
                  <a:pt x="223540" y="8014"/>
                </a:cubicBezTo>
                <a:cubicBezTo>
                  <a:pt x="222759" y="8339"/>
                  <a:pt x="221979" y="8632"/>
                  <a:pt x="221199" y="8892"/>
                </a:cubicBezTo>
                <a:cubicBezTo>
                  <a:pt x="215995" y="10681"/>
                  <a:pt x="210597" y="11689"/>
                  <a:pt x="205101" y="11917"/>
                </a:cubicBezTo>
                <a:cubicBezTo>
                  <a:pt x="204548" y="11949"/>
                  <a:pt x="204028" y="11982"/>
                  <a:pt x="203475" y="11982"/>
                </a:cubicBezTo>
                <a:lnTo>
                  <a:pt x="199866" y="11982"/>
                </a:lnTo>
                <a:cubicBezTo>
                  <a:pt x="199606" y="11949"/>
                  <a:pt x="199313" y="11949"/>
                  <a:pt x="199053" y="11949"/>
                </a:cubicBezTo>
                <a:lnTo>
                  <a:pt x="198142" y="11949"/>
                </a:lnTo>
                <a:cubicBezTo>
                  <a:pt x="197362" y="11949"/>
                  <a:pt x="196614" y="11884"/>
                  <a:pt x="195833" y="11819"/>
                </a:cubicBezTo>
                <a:cubicBezTo>
                  <a:pt x="188614" y="11234"/>
                  <a:pt x="181460" y="9933"/>
                  <a:pt x="174500" y="7884"/>
                </a:cubicBezTo>
                <a:cubicBezTo>
                  <a:pt x="169948" y="6583"/>
                  <a:pt x="165330" y="5022"/>
                  <a:pt x="160712" y="3234"/>
                </a:cubicBezTo>
                <a:cubicBezTo>
                  <a:pt x="154683" y="903"/>
                  <a:pt x="148450" y="1"/>
                  <a:pt x="1423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6783350" y="2008875"/>
            <a:ext cx="2059184" cy="433900"/>
          </a:xfrm>
          <a:custGeom>
            <a:avLst/>
            <a:gdLst/>
            <a:ahLst/>
            <a:cxnLst/>
            <a:rect l="l" t="t" r="r" b="b"/>
            <a:pathLst>
              <a:path w="171706" h="17356" extrusionOk="0">
                <a:moveTo>
                  <a:pt x="31482" y="1"/>
                </a:moveTo>
                <a:cubicBezTo>
                  <a:pt x="28167" y="1"/>
                  <a:pt x="24856" y="92"/>
                  <a:pt x="21551" y="273"/>
                </a:cubicBezTo>
                <a:cubicBezTo>
                  <a:pt x="19727" y="394"/>
                  <a:pt x="17934" y="546"/>
                  <a:pt x="16110" y="698"/>
                </a:cubicBezTo>
                <a:cubicBezTo>
                  <a:pt x="14317" y="881"/>
                  <a:pt x="12493" y="1094"/>
                  <a:pt x="10700" y="1306"/>
                </a:cubicBezTo>
                <a:cubicBezTo>
                  <a:pt x="7144" y="1762"/>
                  <a:pt x="3526" y="2340"/>
                  <a:pt x="1" y="3100"/>
                </a:cubicBezTo>
                <a:cubicBezTo>
                  <a:pt x="1794" y="2796"/>
                  <a:pt x="3557" y="2553"/>
                  <a:pt x="5320" y="2340"/>
                </a:cubicBezTo>
                <a:cubicBezTo>
                  <a:pt x="7113" y="2097"/>
                  <a:pt x="8937" y="1884"/>
                  <a:pt x="10700" y="1732"/>
                </a:cubicBezTo>
                <a:cubicBezTo>
                  <a:pt x="12493" y="1519"/>
                  <a:pt x="14317" y="1428"/>
                  <a:pt x="16110" y="1306"/>
                </a:cubicBezTo>
                <a:cubicBezTo>
                  <a:pt x="17934" y="1185"/>
                  <a:pt x="19727" y="1124"/>
                  <a:pt x="21551" y="1033"/>
                </a:cubicBezTo>
                <a:cubicBezTo>
                  <a:pt x="23694" y="960"/>
                  <a:pt x="25842" y="923"/>
                  <a:pt x="27992" y="923"/>
                </a:cubicBezTo>
                <a:cubicBezTo>
                  <a:pt x="33069" y="923"/>
                  <a:pt x="38153" y="1131"/>
                  <a:pt x="43193" y="1580"/>
                </a:cubicBezTo>
                <a:cubicBezTo>
                  <a:pt x="50366" y="2249"/>
                  <a:pt x="57509" y="3373"/>
                  <a:pt x="64500" y="5075"/>
                </a:cubicBezTo>
                <a:lnTo>
                  <a:pt x="67145" y="5714"/>
                </a:lnTo>
                <a:lnTo>
                  <a:pt x="68421" y="6048"/>
                </a:lnTo>
                <a:lnTo>
                  <a:pt x="69759" y="6413"/>
                </a:lnTo>
                <a:cubicBezTo>
                  <a:pt x="71491" y="6899"/>
                  <a:pt x="73254" y="7355"/>
                  <a:pt x="74987" y="7811"/>
                </a:cubicBezTo>
                <a:cubicBezTo>
                  <a:pt x="78482" y="8723"/>
                  <a:pt x="82039" y="9544"/>
                  <a:pt x="85564" y="10395"/>
                </a:cubicBezTo>
                <a:cubicBezTo>
                  <a:pt x="99698" y="13617"/>
                  <a:pt x="114045" y="16079"/>
                  <a:pt x="128574" y="16990"/>
                </a:cubicBezTo>
                <a:cubicBezTo>
                  <a:pt x="132222" y="17234"/>
                  <a:pt x="135839" y="17355"/>
                  <a:pt x="139486" y="17355"/>
                </a:cubicBezTo>
                <a:cubicBezTo>
                  <a:pt x="143134" y="17294"/>
                  <a:pt x="146781" y="17203"/>
                  <a:pt x="150368" y="16899"/>
                </a:cubicBezTo>
                <a:cubicBezTo>
                  <a:pt x="153985" y="16595"/>
                  <a:pt x="157602" y="16079"/>
                  <a:pt x="161159" y="15410"/>
                </a:cubicBezTo>
                <a:cubicBezTo>
                  <a:pt x="162040" y="15228"/>
                  <a:pt x="162952" y="15015"/>
                  <a:pt x="163833" y="14832"/>
                </a:cubicBezTo>
                <a:lnTo>
                  <a:pt x="166478" y="14194"/>
                </a:lnTo>
                <a:lnTo>
                  <a:pt x="169122" y="13434"/>
                </a:lnTo>
                <a:lnTo>
                  <a:pt x="171706" y="12553"/>
                </a:lnTo>
                <a:lnTo>
                  <a:pt x="171706" y="12553"/>
                </a:lnTo>
                <a:cubicBezTo>
                  <a:pt x="164745" y="14680"/>
                  <a:pt x="157572" y="15714"/>
                  <a:pt x="150338" y="16139"/>
                </a:cubicBezTo>
                <a:cubicBezTo>
                  <a:pt x="147666" y="16297"/>
                  <a:pt x="145011" y="16387"/>
                  <a:pt x="142348" y="16387"/>
                </a:cubicBezTo>
                <a:cubicBezTo>
                  <a:pt x="141406" y="16387"/>
                  <a:pt x="140462" y="16376"/>
                  <a:pt x="139517" y="16352"/>
                </a:cubicBezTo>
                <a:cubicBezTo>
                  <a:pt x="135900" y="16291"/>
                  <a:pt x="132283" y="16079"/>
                  <a:pt x="128696" y="15835"/>
                </a:cubicBezTo>
                <a:cubicBezTo>
                  <a:pt x="121462" y="15228"/>
                  <a:pt x="114319" y="14346"/>
                  <a:pt x="107176" y="13130"/>
                </a:cubicBezTo>
                <a:cubicBezTo>
                  <a:pt x="100033" y="11945"/>
                  <a:pt x="92920" y="10547"/>
                  <a:pt x="85899" y="8905"/>
                </a:cubicBezTo>
                <a:cubicBezTo>
                  <a:pt x="82403" y="8115"/>
                  <a:pt x="78877" y="7264"/>
                  <a:pt x="75382" y="6352"/>
                </a:cubicBezTo>
                <a:cubicBezTo>
                  <a:pt x="73619" y="5896"/>
                  <a:pt x="71886" y="5501"/>
                  <a:pt x="70123" y="4984"/>
                </a:cubicBezTo>
                <a:lnTo>
                  <a:pt x="68847" y="4650"/>
                </a:lnTo>
                <a:lnTo>
                  <a:pt x="67509" y="4315"/>
                </a:lnTo>
                <a:lnTo>
                  <a:pt x="64835" y="3677"/>
                </a:lnTo>
                <a:cubicBezTo>
                  <a:pt x="57783" y="2036"/>
                  <a:pt x="50579" y="942"/>
                  <a:pt x="43314" y="394"/>
                </a:cubicBezTo>
                <a:cubicBezTo>
                  <a:pt x="39369" y="130"/>
                  <a:pt x="35423" y="1"/>
                  <a:pt x="31482" y="1"/>
                </a:cubicBezTo>
                <a:close/>
              </a:path>
            </a:pathLst>
          </a:custGeom>
          <a:gradFill>
            <a:gsLst>
              <a:gs pos="0">
                <a:srgbClr val="87B5E3"/>
              </a:gs>
              <a:gs pos="100000">
                <a:srgbClr val="3473B3"/>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7"/>
          <p:cNvGrpSpPr/>
          <p:nvPr/>
        </p:nvGrpSpPr>
        <p:grpSpPr>
          <a:xfrm>
            <a:off x="8432388" y="864659"/>
            <a:ext cx="711609" cy="2221572"/>
            <a:chOff x="8432388" y="864659"/>
            <a:chExt cx="711609" cy="2221572"/>
          </a:xfrm>
        </p:grpSpPr>
        <p:sp>
          <p:nvSpPr>
            <p:cNvPr id="287" name="Google Shape;287;p7"/>
            <p:cNvSpPr/>
            <p:nvPr/>
          </p:nvSpPr>
          <p:spPr>
            <a:xfrm>
              <a:off x="8584280" y="1022244"/>
              <a:ext cx="538649" cy="2063987"/>
            </a:xfrm>
            <a:custGeom>
              <a:avLst/>
              <a:gdLst/>
              <a:ahLst/>
              <a:cxnLst/>
              <a:rect l="l" t="t" r="r" b="b"/>
              <a:pathLst>
                <a:path w="12586" h="48224" extrusionOk="0">
                  <a:moveTo>
                    <a:pt x="12314" y="1"/>
                  </a:moveTo>
                  <a:cubicBezTo>
                    <a:pt x="12207" y="1"/>
                    <a:pt x="12102" y="41"/>
                    <a:pt x="12033" y="127"/>
                  </a:cubicBezTo>
                  <a:cubicBezTo>
                    <a:pt x="12000" y="160"/>
                    <a:pt x="11870" y="322"/>
                    <a:pt x="11578" y="615"/>
                  </a:cubicBezTo>
                  <a:cubicBezTo>
                    <a:pt x="11415" y="810"/>
                    <a:pt x="11155" y="1070"/>
                    <a:pt x="10895" y="1396"/>
                  </a:cubicBezTo>
                  <a:cubicBezTo>
                    <a:pt x="10537" y="1753"/>
                    <a:pt x="10147" y="2241"/>
                    <a:pt x="9724" y="2761"/>
                  </a:cubicBezTo>
                  <a:cubicBezTo>
                    <a:pt x="9464" y="3087"/>
                    <a:pt x="9204" y="3412"/>
                    <a:pt x="8911" y="3802"/>
                  </a:cubicBezTo>
                  <a:cubicBezTo>
                    <a:pt x="8488" y="4290"/>
                    <a:pt x="8066" y="4875"/>
                    <a:pt x="7643" y="5460"/>
                  </a:cubicBezTo>
                  <a:cubicBezTo>
                    <a:pt x="7350" y="5818"/>
                    <a:pt x="7090" y="6176"/>
                    <a:pt x="6830" y="6599"/>
                  </a:cubicBezTo>
                  <a:cubicBezTo>
                    <a:pt x="6440" y="7119"/>
                    <a:pt x="6082" y="7672"/>
                    <a:pt x="5692" y="8257"/>
                  </a:cubicBezTo>
                  <a:cubicBezTo>
                    <a:pt x="5464" y="8647"/>
                    <a:pt x="5204" y="9070"/>
                    <a:pt x="4944" y="9460"/>
                  </a:cubicBezTo>
                  <a:cubicBezTo>
                    <a:pt x="4488" y="10241"/>
                    <a:pt x="4033" y="11054"/>
                    <a:pt x="3610" y="11867"/>
                  </a:cubicBezTo>
                  <a:cubicBezTo>
                    <a:pt x="3448" y="12192"/>
                    <a:pt x="3253" y="12550"/>
                    <a:pt x="3090" y="12875"/>
                  </a:cubicBezTo>
                  <a:cubicBezTo>
                    <a:pt x="2700" y="13655"/>
                    <a:pt x="2342" y="14468"/>
                    <a:pt x="2017" y="15314"/>
                  </a:cubicBezTo>
                  <a:cubicBezTo>
                    <a:pt x="1854" y="15737"/>
                    <a:pt x="1659" y="16159"/>
                    <a:pt x="1529" y="16615"/>
                  </a:cubicBezTo>
                  <a:cubicBezTo>
                    <a:pt x="1236" y="17428"/>
                    <a:pt x="976" y="18241"/>
                    <a:pt x="781" y="19054"/>
                  </a:cubicBezTo>
                  <a:cubicBezTo>
                    <a:pt x="684" y="19346"/>
                    <a:pt x="619" y="19704"/>
                    <a:pt x="554" y="19932"/>
                  </a:cubicBezTo>
                  <a:cubicBezTo>
                    <a:pt x="488" y="20192"/>
                    <a:pt x="423" y="20452"/>
                    <a:pt x="391" y="20712"/>
                  </a:cubicBezTo>
                  <a:cubicBezTo>
                    <a:pt x="261" y="21460"/>
                    <a:pt x="163" y="22208"/>
                    <a:pt x="98" y="22989"/>
                  </a:cubicBezTo>
                  <a:cubicBezTo>
                    <a:pt x="66" y="23541"/>
                    <a:pt x="33" y="24094"/>
                    <a:pt x="33" y="24680"/>
                  </a:cubicBezTo>
                  <a:cubicBezTo>
                    <a:pt x="1" y="25330"/>
                    <a:pt x="33" y="25980"/>
                    <a:pt x="66" y="26663"/>
                  </a:cubicBezTo>
                  <a:cubicBezTo>
                    <a:pt x="66" y="27281"/>
                    <a:pt x="131" y="27899"/>
                    <a:pt x="163" y="28549"/>
                  </a:cubicBezTo>
                  <a:cubicBezTo>
                    <a:pt x="196" y="28875"/>
                    <a:pt x="228" y="29167"/>
                    <a:pt x="261" y="29492"/>
                  </a:cubicBezTo>
                  <a:cubicBezTo>
                    <a:pt x="326" y="30013"/>
                    <a:pt x="391" y="30566"/>
                    <a:pt x="456" y="31151"/>
                  </a:cubicBezTo>
                  <a:cubicBezTo>
                    <a:pt x="554" y="31639"/>
                    <a:pt x="619" y="32127"/>
                    <a:pt x="716" y="32647"/>
                  </a:cubicBezTo>
                  <a:cubicBezTo>
                    <a:pt x="846" y="33557"/>
                    <a:pt x="1041" y="34533"/>
                    <a:pt x="1236" y="35509"/>
                  </a:cubicBezTo>
                  <a:cubicBezTo>
                    <a:pt x="1334" y="35899"/>
                    <a:pt x="1399" y="36257"/>
                    <a:pt x="1497" y="36679"/>
                  </a:cubicBezTo>
                  <a:cubicBezTo>
                    <a:pt x="1594" y="37102"/>
                    <a:pt x="1692" y="37525"/>
                    <a:pt x="1789" y="37980"/>
                  </a:cubicBezTo>
                  <a:cubicBezTo>
                    <a:pt x="1952" y="38598"/>
                    <a:pt x="2114" y="39183"/>
                    <a:pt x="2245" y="39736"/>
                  </a:cubicBezTo>
                  <a:cubicBezTo>
                    <a:pt x="2375" y="40159"/>
                    <a:pt x="2472" y="40517"/>
                    <a:pt x="2570" y="40939"/>
                  </a:cubicBezTo>
                  <a:cubicBezTo>
                    <a:pt x="2830" y="41947"/>
                    <a:pt x="3123" y="42891"/>
                    <a:pt x="3383" y="43736"/>
                  </a:cubicBezTo>
                  <a:cubicBezTo>
                    <a:pt x="3513" y="44224"/>
                    <a:pt x="3675" y="44647"/>
                    <a:pt x="3805" y="45069"/>
                  </a:cubicBezTo>
                  <a:cubicBezTo>
                    <a:pt x="3936" y="45525"/>
                    <a:pt x="4066" y="45947"/>
                    <a:pt x="4196" y="46338"/>
                  </a:cubicBezTo>
                  <a:cubicBezTo>
                    <a:pt x="4553" y="47346"/>
                    <a:pt x="4781" y="47964"/>
                    <a:pt x="4781" y="47964"/>
                  </a:cubicBezTo>
                  <a:cubicBezTo>
                    <a:pt x="4846" y="48094"/>
                    <a:pt x="5009" y="48191"/>
                    <a:pt x="5171" y="48224"/>
                  </a:cubicBezTo>
                  <a:cubicBezTo>
                    <a:pt x="5236" y="48224"/>
                    <a:pt x="5269" y="48191"/>
                    <a:pt x="5301" y="48191"/>
                  </a:cubicBezTo>
                  <a:cubicBezTo>
                    <a:pt x="5529" y="48094"/>
                    <a:pt x="5627" y="47866"/>
                    <a:pt x="5562" y="47671"/>
                  </a:cubicBezTo>
                  <a:cubicBezTo>
                    <a:pt x="5529" y="47638"/>
                    <a:pt x="5366" y="47151"/>
                    <a:pt x="5074" y="46305"/>
                  </a:cubicBezTo>
                  <a:cubicBezTo>
                    <a:pt x="4911" y="45915"/>
                    <a:pt x="4749" y="45427"/>
                    <a:pt x="4586" y="44907"/>
                  </a:cubicBezTo>
                  <a:cubicBezTo>
                    <a:pt x="4488" y="44582"/>
                    <a:pt x="4358" y="44224"/>
                    <a:pt x="4228" y="43834"/>
                  </a:cubicBezTo>
                  <a:cubicBezTo>
                    <a:pt x="3936" y="42923"/>
                    <a:pt x="3643" y="41850"/>
                    <a:pt x="3318" y="40712"/>
                  </a:cubicBezTo>
                  <a:cubicBezTo>
                    <a:pt x="3188" y="40321"/>
                    <a:pt x="3090" y="39931"/>
                    <a:pt x="2992" y="39508"/>
                  </a:cubicBezTo>
                  <a:cubicBezTo>
                    <a:pt x="2732" y="38565"/>
                    <a:pt x="2472" y="37525"/>
                    <a:pt x="2245" y="36484"/>
                  </a:cubicBezTo>
                  <a:cubicBezTo>
                    <a:pt x="2147" y="36061"/>
                    <a:pt x="2049" y="35671"/>
                    <a:pt x="1984" y="35248"/>
                  </a:cubicBezTo>
                  <a:cubicBezTo>
                    <a:pt x="1789" y="34370"/>
                    <a:pt x="1627" y="33492"/>
                    <a:pt x="1464" y="32582"/>
                  </a:cubicBezTo>
                  <a:cubicBezTo>
                    <a:pt x="1399" y="32224"/>
                    <a:pt x="1367" y="31899"/>
                    <a:pt x="1301" y="31541"/>
                  </a:cubicBezTo>
                  <a:cubicBezTo>
                    <a:pt x="1204" y="30826"/>
                    <a:pt x="1106" y="30143"/>
                    <a:pt x="1041" y="29427"/>
                  </a:cubicBezTo>
                  <a:cubicBezTo>
                    <a:pt x="1009" y="29200"/>
                    <a:pt x="976" y="28972"/>
                    <a:pt x="976" y="28745"/>
                  </a:cubicBezTo>
                  <a:cubicBezTo>
                    <a:pt x="944" y="28452"/>
                    <a:pt x="911" y="28192"/>
                    <a:pt x="911" y="27899"/>
                  </a:cubicBezTo>
                  <a:cubicBezTo>
                    <a:pt x="814" y="26858"/>
                    <a:pt x="781" y="25818"/>
                    <a:pt x="781" y="24777"/>
                  </a:cubicBezTo>
                  <a:cubicBezTo>
                    <a:pt x="814" y="24452"/>
                    <a:pt x="814" y="24127"/>
                    <a:pt x="814" y="23769"/>
                  </a:cubicBezTo>
                  <a:cubicBezTo>
                    <a:pt x="846" y="22858"/>
                    <a:pt x="944" y="21915"/>
                    <a:pt x="1106" y="21005"/>
                  </a:cubicBezTo>
                  <a:cubicBezTo>
                    <a:pt x="1171" y="20680"/>
                    <a:pt x="1236" y="20387"/>
                    <a:pt x="1301" y="20127"/>
                  </a:cubicBezTo>
                  <a:cubicBezTo>
                    <a:pt x="1301" y="20094"/>
                    <a:pt x="1301" y="20062"/>
                    <a:pt x="1301" y="20029"/>
                  </a:cubicBezTo>
                  <a:cubicBezTo>
                    <a:pt x="1529" y="18989"/>
                    <a:pt x="1854" y="17948"/>
                    <a:pt x="2212" y="16940"/>
                  </a:cubicBezTo>
                  <a:cubicBezTo>
                    <a:pt x="2342" y="16582"/>
                    <a:pt x="2472" y="16224"/>
                    <a:pt x="2602" y="15899"/>
                  </a:cubicBezTo>
                  <a:cubicBezTo>
                    <a:pt x="2992" y="14956"/>
                    <a:pt x="3415" y="14046"/>
                    <a:pt x="3838" y="13168"/>
                  </a:cubicBezTo>
                  <a:cubicBezTo>
                    <a:pt x="4001" y="12777"/>
                    <a:pt x="4196" y="12420"/>
                    <a:pt x="4391" y="12062"/>
                  </a:cubicBezTo>
                  <a:cubicBezTo>
                    <a:pt x="4814" y="11314"/>
                    <a:pt x="5204" y="10599"/>
                    <a:pt x="5627" y="9916"/>
                  </a:cubicBezTo>
                  <a:cubicBezTo>
                    <a:pt x="5822" y="9590"/>
                    <a:pt x="5984" y="9265"/>
                    <a:pt x="6179" y="8973"/>
                  </a:cubicBezTo>
                  <a:cubicBezTo>
                    <a:pt x="6602" y="8290"/>
                    <a:pt x="7025" y="7672"/>
                    <a:pt x="7448" y="7054"/>
                  </a:cubicBezTo>
                  <a:cubicBezTo>
                    <a:pt x="7675" y="6761"/>
                    <a:pt x="7870" y="6436"/>
                    <a:pt x="8098" y="6143"/>
                  </a:cubicBezTo>
                  <a:cubicBezTo>
                    <a:pt x="8586" y="5493"/>
                    <a:pt x="9041" y="4843"/>
                    <a:pt x="9496" y="4290"/>
                  </a:cubicBezTo>
                  <a:cubicBezTo>
                    <a:pt x="9757" y="3965"/>
                    <a:pt x="9984" y="3672"/>
                    <a:pt x="10212" y="3379"/>
                  </a:cubicBezTo>
                  <a:cubicBezTo>
                    <a:pt x="10700" y="2794"/>
                    <a:pt x="11155" y="2274"/>
                    <a:pt x="11513" y="1851"/>
                  </a:cubicBezTo>
                  <a:cubicBezTo>
                    <a:pt x="11935" y="1396"/>
                    <a:pt x="12261" y="1038"/>
                    <a:pt x="12423" y="843"/>
                  </a:cubicBezTo>
                  <a:lnTo>
                    <a:pt x="12586" y="680"/>
                  </a:lnTo>
                  <a:lnTo>
                    <a:pt x="12586" y="95"/>
                  </a:lnTo>
                  <a:cubicBezTo>
                    <a:pt x="12509" y="33"/>
                    <a:pt x="12411" y="1"/>
                    <a:pt x="12314"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a:off x="9015005" y="864659"/>
              <a:ext cx="128992" cy="220334"/>
            </a:xfrm>
            <a:custGeom>
              <a:avLst/>
              <a:gdLst/>
              <a:ahLst/>
              <a:cxnLst/>
              <a:rect l="l" t="t" r="r" b="b"/>
              <a:pathLst>
                <a:path w="3014" h="5148" extrusionOk="0">
                  <a:moveTo>
                    <a:pt x="1444" y="1"/>
                  </a:moveTo>
                  <a:cubicBezTo>
                    <a:pt x="0" y="1"/>
                    <a:pt x="480" y="5015"/>
                    <a:pt x="896" y="5143"/>
                  </a:cubicBezTo>
                  <a:cubicBezTo>
                    <a:pt x="905" y="5146"/>
                    <a:pt x="916" y="5148"/>
                    <a:pt x="926" y="5148"/>
                  </a:cubicBezTo>
                  <a:cubicBezTo>
                    <a:pt x="1476" y="5148"/>
                    <a:pt x="3014" y="196"/>
                    <a:pt x="1514" y="4"/>
                  </a:cubicBezTo>
                  <a:cubicBezTo>
                    <a:pt x="1490" y="2"/>
                    <a:pt x="1467" y="1"/>
                    <a:pt x="1444"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a:off x="9056092" y="1055499"/>
              <a:ext cx="66850" cy="52944"/>
            </a:xfrm>
            <a:custGeom>
              <a:avLst/>
              <a:gdLst/>
              <a:ahLst/>
              <a:cxnLst/>
              <a:rect l="l" t="t" r="r" b="b"/>
              <a:pathLst>
                <a:path w="1562" h="1237" extrusionOk="0">
                  <a:moveTo>
                    <a:pt x="1562" y="1"/>
                  </a:moveTo>
                  <a:lnTo>
                    <a:pt x="1399" y="98"/>
                  </a:lnTo>
                  <a:cubicBezTo>
                    <a:pt x="619" y="391"/>
                    <a:pt x="1" y="749"/>
                    <a:pt x="98" y="911"/>
                  </a:cubicBezTo>
                  <a:cubicBezTo>
                    <a:pt x="98" y="976"/>
                    <a:pt x="261" y="1041"/>
                    <a:pt x="489" y="1106"/>
                  </a:cubicBezTo>
                  <a:cubicBezTo>
                    <a:pt x="846" y="1171"/>
                    <a:pt x="1204" y="1204"/>
                    <a:pt x="1562" y="1236"/>
                  </a:cubicBezTo>
                  <a:lnTo>
                    <a:pt x="1562" y="1"/>
                  </a:ln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7"/>
            <p:cNvSpPr/>
            <p:nvPr/>
          </p:nvSpPr>
          <p:spPr>
            <a:xfrm>
              <a:off x="8925941" y="970500"/>
              <a:ext cx="130575" cy="220206"/>
            </a:xfrm>
            <a:custGeom>
              <a:avLst/>
              <a:gdLst/>
              <a:ahLst/>
              <a:cxnLst/>
              <a:rect l="l" t="t" r="r" b="b"/>
              <a:pathLst>
                <a:path w="3051" h="5145" extrusionOk="0">
                  <a:moveTo>
                    <a:pt x="1457" y="1"/>
                  </a:moveTo>
                  <a:cubicBezTo>
                    <a:pt x="0" y="1"/>
                    <a:pt x="608" y="5013"/>
                    <a:pt x="1026" y="5141"/>
                  </a:cubicBezTo>
                  <a:cubicBezTo>
                    <a:pt x="1034" y="5144"/>
                    <a:pt x="1042" y="5145"/>
                    <a:pt x="1050" y="5145"/>
                  </a:cubicBezTo>
                  <a:cubicBezTo>
                    <a:pt x="1592" y="5145"/>
                    <a:pt x="3050" y="99"/>
                    <a:pt x="1513" y="3"/>
                  </a:cubicBezTo>
                  <a:cubicBezTo>
                    <a:pt x="1494" y="1"/>
                    <a:pt x="1476" y="1"/>
                    <a:pt x="1457"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7"/>
            <p:cNvSpPr/>
            <p:nvPr/>
          </p:nvSpPr>
          <p:spPr>
            <a:xfrm>
              <a:off x="8974004" y="1136217"/>
              <a:ext cx="148935" cy="74857"/>
            </a:xfrm>
            <a:custGeom>
              <a:avLst/>
              <a:gdLst/>
              <a:ahLst/>
              <a:cxnLst/>
              <a:rect l="l" t="t" r="r" b="b"/>
              <a:pathLst>
                <a:path w="3480" h="1749" extrusionOk="0">
                  <a:moveTo>
                    <a:pt x="3480" y="1"/>
                  </a:moveTo>
                  <a:cubicBezTo>
                    <a:pt x="2667" y="131"/>
                    <a:pt x="1854" y="391"/>
                    <a:pt x="1106" y="716"/>
                  </a:cubicBezTo>
                  <a:cubicBezTo>
                    <a:pt x="455" y="1009"/>
                    <a:pt x="0" y="1334"/>
                    <a:pt x="65" y="1497"/>
                  </a:cubicBezTo>
                  <a:cubicBezTo>
                    <a:pt x="65" y="1529"/>
                    <a:pt x="195" y="1594"/>
                    <a:pt x="390" y="1627"/>
                  </a:cubicBezTo>
                  <a:cubicBezTo>
                    <a:pt x="894" y="1708"/>
                    <a:pt x="1407" y="1749"/>
                    <a:pt x="1923" y="1749"/>
                  </a:cubicBezTo>
                  <a:cubicBezTo>
                    <a:pt x="2439" y="1749"/>
                    <a:pt x="2959" y="1708"/>
                    <a:pt x="3480" y="1627"/>
                  </a:cubicBezTo>
                  <a:lnTo>
                    <a:pt x="3480" y="1"/>
                  </a:ln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7"/>
            <p:cNvSpPr/>
            <p:nvPr/>
          </p:nvSpPr>
          <p:spPr>
            <a:xfrm>
              <a:off x="8825579" y="1090294"/>
              <a:ext cx="130960" cy="221447"/>
            </a:xfrm>
            <a:custGeom>
              <a:avLst/>
              <a:gdLst/>
              <a:ahLst/>
              <a:cxnLst/>
              <a:rect l="l" t="t" r="r" b="b"/>
              <a:pathLst>
                <a:path w="3060" h="5174" extrusionOk="0">
                  <a:moveTo>
                    <a:pt x="1520" y="0"/>
                  </a:moveTo>
                  <a:cubicBezTo>
                    <a:pt x="0" y="0"/>
                    <a:pt x="902" y="5042"/>
                    <a:pt x="1354" y="5171"/>
                  </a:cubicBezTo>
                  <a:cubicBezTo>
                    <a:pt x="1361" y="5173"/>
                    <a:pt x="1367" y="5174"/>
                    <a:pt x="1374" y="5174"/>
                  </a:cubicBezTo>
                  <a:cubicBezTo>
                    <a:pt x="1904" y="5174"/>
                    <a:pt x="3059" y="33"/>
                    <a:pt x="1550" y="1"/>
                  </a:cubicBezTo>
                  <a:cubicBezTo>
                    <a:pt x="1540" y="0"/>
                    <a:pt x="1530" y="0"/>
                    <a:pt x="1520"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7"/>
            <p:cNvSpPr/>
            <p:nvPr/>
          </p:nvSpPr>
          <p:spPr>
            <a:xfrm>
              <a:off x="8881730" y="1245354"/>
              <a:ext cx="233803" cy="82690"/>
            </a:xfrm>
            <a:custGeom>
              <a:avLst/>
              <a:gdLst/>
              <a:ahLst/>
              <a:cxnLst/>
              <a:rect l="l" t="t" r="r" b="b"/>
              <a:pathLst>
                <a:path w="5463" h="1932" extrusionOk="0">
                  <a:moveTo>
                    <a:pt x="4281" y="1"/>
                  </a:moveTo>
                  <a:cubicBezTo>
                    <a:pt x="2768" y="1"/>
                    <a:pt x="0" y="1374"/>
                    <a:pt x="172" y="1743"/>
                  </a:cubicBezTo>
                  <a:cubicBezTo>
                    <a:pt x="231" y="1861"/>
                    <a:pt x="745" y="1931"/>
                    <a:pt x="1423" y="1931"/>
                  </a:cubicBezTo>
                  <a:cubicBezTo>
                    <a:pt x="2998" y="1931"/>
                    <a:pt x="5463" y="1553"/>
                    <a:pt x="5213" y="508"/>
                  </a:cubicBezTo>
                  <a:cubicBezTo>
                    <a:pt x="5126" y="143"/>
                    <a:pt x="4769" y="1"/>
                    <a:pt x="4281"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7"/>
            <p:cNvSpPr/>
            <p:nvPr/>
          </p:nvSpPr>
          <p:spPr>
            <a:xfrm>
              <a:off x="8736001" y="1211372"/>
              <a:ext cx="133015" cy="222817"/>
            </a:xfrm>
            <a:custGeom>
              <a:avLst/>
              <a:gdLst/>
              <a:ahLst/>
              <a:cxnLst/>
              <a:rect l="l" t="t" r="r" b="b"/>
              <a:pathLst>
                <a:path w="3108" h="5206" extrusionOk="0">
                  <a:moveTo>
                    <a:pt x="1561" y="1"/>
                  </a:moveTo>
                  <a:cubicBezTo>
                    <a:pt x="0" y="1"/>
                    <a:pt x="1106" y="5106"/>
                    <a:pt x="1561" y="5204"/>
                  </a:cubicBezTo>
                  <a:cubicBezTo>
                    <a:pt x="1566" y="5205"/>
                    <a:pt x="1571" y="5205"/>
                    <a:pt x="1576" y="5205"/>
                  </a:cubicBezTo>
                  <a:cubicBezTo>
                    <a:pt x="2100" y="5205"/>
                    <a:pt x="3108" y="1"/>
                    <a:pt x="1561"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7"/>
            <p:cNvSpPr/>
            <p:nvPr/>
          </p:nvSpPr>
          <p:spPr>
            <a:xfrm>
              <a:off x="8801141" y="1359456"/>
              <a:ext cx="235044" cy="88682"/>
            </a:xfrm>
            <a:custGeom>
              <a:avLst/>
              <a:gdLst/>
              <a:ahLst/>
              <a:cxnLst/>
              <a:rect l="l" t="t" r="r" b="b"/>
              <a:pathLst>
                <a:path w="5492" h="2072" extrusionOk="0">
                  <a:moveTo>
                    <a:pt x="4318" y="0"/>
                  </a:moveTo>
                  <a:cubicBezTo>
                    <a:pt x="2827" y="0"/>
                    <a:pt x="1" y="1555"/>
                    <a:pt x="202" y="1907"/>
                  </a:cubicBezTo>
                  <a:cubicBezTo>
                    <a:pt x="252" y="2015"/>
                    <a:pt x="629" y="2072"/>
                    <a:pt x="1157" y="2072"/>
                  </a:cubicBezTo>
                  <a:cubicBezTo>
                    <a:pt x="2691" y="2072"/>
                    <a:pt x="5492" y="1589"/>
                    <a:pt x="5177" y="476"/>
                  </a:cubicBezTo>
                  <a:cubicBezTo>
                    <a:pt x="5081" y="135"/>
                    <a:pt x="4758" y="0"/>
                    <a:pt x="4318"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a:off x="8639961" y="1351923"/>
              <a:ext cx="131132" cy="221447"/>
            </a:xfrm>
            <a:custGeom>
              <a:avLst/>
              <a:gdLst/>
              <a:ahLst/>
              <a:cxnLst/>
              <a:rect l="l" t="t" r="r" b="b"/>
              <a:pathLst>
                <a:path w="3064" h="5174" extrusionOk="0">
                  <a:moveTo>
                    <a:pt x="1602" y="0"/>
                  </a:moveTo>
                  <a:cubicBezTo>
                    <a:pt x="1589" y="0"/>
                    <a:pt x="1575" y="0"/>
                    <a:pt x="1561" y="1"/>
                  </a:cubicBezTo>
                  <a:cubicBezTo>
                    <a:pt x="0" y="99"/>
                    <a:pt x="1399" y="5107"/>
                    <a:pt x="1854" y="5172"/>
                  </a:cubicBezTo>
                  <a:cubicBezTo>
                    <a:pt x="1859" y="5173"/>
                    <a:pt x="1863" y="5173"/>
                    <a:pt x="1868" y="5173"/>
                  </a:cubicBezTo>
                  <a:cubicBezTo>
                    <a:pt x="2382" y="5173"/>
                    <a:pt x="3064" y="0"/>
                    <a:pt x="1602"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a:off x="8717427" y="1489564"/>
              <a:ext cx="235643" cy="96856"/>
            </a:xfrm>
            <a:custGeom>
              <a:avLst/>
              <a:gdLst/>
              <a:ahLst/>
              <a:cxnLst/>
              <a:rect l="l" t="t" r="r" b="b"/>
              <a:pathLst>
                <a:path w="5506" h="2263" extrusionOk="0">
                  <a:moveTo>
                    <a:pt x="4311" y="1"/>
                  </a:moveTo>
                  <a:cubicBezTo>
                    <a:pt x="2857" y="1"/>
                    <a:pt x="1" y="1790"/>
                    <a:pt x="207" y="2151"/>
                  </a:cubicBezTo>
                  <a:cubicBezTo>
                    <a:pt x="250" y="2226"/>
                    <a:pt x="475" y="2262"/>
                    <a:pt x="807" y="2262"/>
                  </a:cubicBezTo>
                  <a:cubicBezTo>
                    <a:pt x="2206" y="2262"/>
                    <a:pt x="5505" y="1611"/>
                    <a:pt x="5085" y="428"/>
                  </a:cubicBezTo>
                  <a:cubicBezTo>
                    <a:pt x="4977" y="124"/>
                    <a:pt x="4692" y="1"/>
                    <a:pt x="4311"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8548116" y="1521150"/>
              <a:ext cx="130190" cy="217766"/>
            </a:xfrm>
            <a:custGeom>
              <a:avLst/>
              <a:gdLst/>
              <a:ahLst/>
              <a:cxnLst/>
              <a:rect l="l" t="t" r="r" b="b"/>
              <a:pathLst>
                <a:path w="3042" h="5088" extrusionOk="0">
                  <a:moveTo>
                    <a:pt x="1656" y="1"/>
                  </a:moveTo>
                  <a:cubicBezTo>
                    <a:pt x="1615" y="1"/>
                    <a:pt x="1572" y="5"/>
                    <a:pt x="1529" y="15"/>
                  </a:cubicBezTo>
                  <a:cubicBezTo>
                    <a:pt x="0" y="307"/>
                    <a:pt x="2081" y="5088"/>
                    <a:pt x="2537" y="5088"/>
                  </a:cubicBezTo>
                  <a:cubicBezTo>
                    <a:pt x="3042" y="5088"/>
                    <a:pt x="3026" y="1"/>
                    <a:pt x="1656"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8653486" y="1629730"/>
              <a:ext cx="235172" cy="117272"/>
            </a:xfrm>
            <a:custGeom>
              <a:avLst/>
              <a:gdLst/>
              <a:ahLst/>
              <a:cxnLst/>
              <a:rect l="l" t="t" r="r" b="b"/>
              <a:pathLst>
                <a:path w="5495" h="2740" extrusionOk="0">
                  <a:moveTo>
                    <a:pt x="4253" y="0"/>
                  </a:moveTo>
                  <a:cubicBezTo>
                    <a:pt x="2860" y="0"/>
                    <a:pt x="0" y="2357"/>
                    <a:pt x="270" y="2681"/>
                  </a:cubicBezTo>
                  <a:cubicBezTo>
                    <a:pt x="303" y="2721"/>
                    <a:pt x="394" y="2740"/>
                    <a:pt x="531" y="2740"/>
                  </a:cubicBezTo>
                  <a:cubicBezTo>
                    <a:pt x="1612" y="2740"/>
                    <a:pt x="5494" y="1552"/>
                    <a:pt x="4888" y="339"/>
                  </a:cubicBezTo>
                  <a:cubicBezTo>
                    <a:pt x="4765" y="100"/>
                    <a:pt x="4540" y="0"/>
                    <a:pt x="4253"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8485715" y="1700305"/>
              <a:ext cx="145084" cy="214000"/>
            </a:xfrm>
            <a:custGeom>
              <a:avLst/>
              <a:gdLst/>
              <a:ahLst/>
              <a:cxnLst/>
              <a:rect l="l" t="t" r="r" b="b"/>
              <a:pathLst>
                <a:path w="3390" h="5000" extrusionOk="0">
                  <a:moveTo>
                    <a:pt x="1656" y="0"/>
                  </a:moveTo>
                  <a:cubicBezTo>
                    <a:pt x="1603" y="0"/>
                    <a:pt x="1547" y="8"/>
                    <a:pt x="1491" y="24"/>
                  </a:cubicBezTo>
                  <a:cubicBezTo>
                    <a:pt x="0" y="445"/>
                    <a:pt x="2417" y="4999"/>
                    <a:pt x="2884" y="4999"/>
                  </a:cubicBezTo>
                  <a:cubicBezTo>
                    <a:pt x="2886" y="4999"/>
                    <a:pt x="2887" y="4999"/>
                    <a:pt x="2889" y="4999"/>
                  </a:cubicBezTo>
                  <a:cubicBezTo>
                    <a:pt x="3390" y="4968"/>
                    <a:pt x="3017" y="0"/>
                    <a:pt x="1656"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8604952" y="1791809"/>
              <a:ext cx="233931" cy="129770"/>
            </a:xfrm>
            <a:custGeom>
              <a:avLst/>
              <a:gdLst/>
              <a:ahLst/>
              <a:cxnLst/>
              <a:rect l="l" t="t" r="r" b="b"/>
              <a:pathLst>
                <a:path w="5466" h="3032" extrusionOk="0">
                  <a:moveTo>
                    <a:pt x="4151" y="0"/>
                  </a:moveTo>
                  <a:cubicBezTo>
                    <a:pt x="2793" y="0"/>
                    <a:pt x="0" y="2661"/>
                    <a:pt x="331" y="2991"/>
                  </a:cubicBezTo>
                  <a:cubicBezTo>
                    <a:pt x="355" y="3019"/>
                    <a:pt x="412" y="3031"/>
                    <a:pt x="495" y="3031"/>
                  </a:cubicBezTo>
                  <a:cubicBezTo>
                    <a:pt x="1404" y="3031"/>
                    <a:pt x="5466" y="1484"/>
                    <a:pt x="4721" y="292"/>
                  </a:cubicBezTo>
                  <a:cubicBezTo>
                    <a:pt x="4596" y="88"/>
                    <a:pt x="4397" y="0"/>
                    <a:pt x="4151"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8440220" y="1878220"/>
              <a:ext cx="173373" cy="203172"/>
            </a:xfrm>
            <a:custGeom>
              <a:avLst/>
              <a:gdLst/>
              <a:ahLst/>
              <a:cxnLst/>
              <a:rect l="l" t="t" r="r" b="b"/>
              <a:pathLst>
                <a:path w="4051" h="4747" extrusionOk="0">
                  <a:moveTo>
                    <a:pt x="1637" y="1"/>
                  </a:moveTo>
                  <a:cubicBezTo>
                    <a:pt x="1553" y="1"/>
                    <a:pt x="1468" y="20"/>
                    <a:pt x="1383" y="62"/>
                  </a:cubicBezTo>
                  <a:cubicBezTo>
                    <a:pt x="1" y="705"/>
                    <a:pt x="3034" y="4746"/>
                    <a:pt x="3545" y="4746"/>
                  </a:cubicBezTo>
                  <a:cubicBezTo>
                    <a:pt x="3551" y="4746"/>
                    <a:pt x="3557" y="4746"/>
                    <a:pt x="3562" y="4745"/>
                  </a:cubicBezTo>
                  <a:cubicBezTo>
                    <a:pt x="4050" y="4653"/>
                    <a:pt x="2933" y="1"/>
                    <a:pt x="1637"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8586463" y="1931932"/>
              <a:ext cx="225158" cy="154551"/>
            </a:xfrm>
            <a:custGeom>
              <a:avLst/>
              <a:gdLst/>
              <a:ahLst/>
              <a:cxnLst/>
              <a:rect l="l" t="t" r="r" b="b"/>
              <a:pathLst>
                <a:path w="5261" h="3611" extrusionOk="0">
                  <a:moveTo>
                    <a:pt x="3840" y="1"/>
                  </a:moveTo>
                  <a:cubicBezTo>
                    <a:pt x="2518" y="1"/>
                    <a:pt x="1" y="3301"/>
                    <a:pt x="372" y="3587"/>
                  </a:cubicBezTo>
                  <a:cubicBezTo>
                    <a:pt x="392" y="3603"/>
                    <a:pt x="424" y="3611"/>
                    <a:pt x="467" y="3611"/>
                  </a:cubicBezTo>
                  <a:cubicBezTo>
                    <a:pt x="1214" y="3611"/>
                    <a:pt x="5260" y="1312"/>
                    <a:pt x="4307" y="205"/>
                  </a:cubicBezTo>
                  <a:cubicBezTo>
                    <a:pt x="4181" y="63"/>
                    <a:pt x="4022" y="1"/>
                    <a:pt x="3840"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8432388" y="2061827"/>
              <a:ext cx="193445" cy="189518"/>
            </a:xfrm>
            <a:custGeom>
              <a:avLst/>
              <a:gdLst/>
              <a:ahLst/>
              <a:cxnLst/>
              <a:rect l="l" t="t" r="r" b="b"/>
              <a:pathLst>
                <a:path w="4520" h="4428" extrusionOk="0">
                  <a:moveTo>
                    <a:pt x="1589" y="0"/>
                  </a:moveTo>
                  <a:cubicBezTo>
                    <a:pt x="1481" y="0"/>
                    <a:pt x="1375" y="31"/>
                    <a:pt x="1273" y="97"/>
                  </a:cubicBezTo>
                  <a:cubicBezTo>
                    <a:pt x="1" y="892"/>
                    <a:pt x="3522" y="4427"/>
                    <a:pt x="4040" y="4427"/>
                  </a:cubicBezTo>
                  <a:cubicBezTo>
                    <a:pt x="4052" y="4427"/>
                    <a:pt x="4062" y="4426"/>
                    <a:pt x="4070" y="4422"/>
                  </a:cubicBezTo>
                  <a:cubicBezTo>
                    <a:pt x="4520" y="4242"/>
                    <a:pt x="2869" y="0"/>
                    <a:pt x="1589"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8598746" y="2082070"/>
              <a:ext cx="212062" cy="173725"/>
            </a:xfrm>
            <a:custGeom>
              <a:avLst/>
              <a:gdLst/>
              <a:ahLst/>
              <a:cxnLst/>
              <a:rect l="l" t="t" r="r" b="b"/>
              <a:pathLst>
                <a:path w="4955" h="4059" extrusionOk="0">
                  <a:moveTo>
                    <a:pt x="3449" y="1"/>
                  </a:moveTo>
                  <a:cubicBezTo>
                    <a:pt x="2182" y="1"/>
                    <a:pt x="0" y="3783"/>
                    <a:pt x="411" y="4047"/>
                  </a:cubicBezTo>
                  <a:cubicBezTo>
                    <a:pt x="426" y="4055"/>
                    <a:pt x="445" y="4058"/>
                    <a:pt x="469" y="4058"/>
                  </a:cubicBezTo>
                  <a:cubicBezTo>
                    <a:pt x="1121" y="4058"/>
                    <a:pt x="4955" y="1148"/>
                    <a:pt x="3825" y="144"/>
                  </a:cubicBezTo>
                  <a:cubicBezTo>
                    <a:pt x="3714" y="45"/>
                    <a:pt x="3587" y="1"/>
                    <a:pt x="3449"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8434057" y="2244064"/>
              <a:ext cx="208167" cy="178604"/>
            </a:xfrm>
            <a:custGeom>
              <a:avLst/>
              <a:gdLst/>
              <a:ahLst/>
              <a:cxnLst/>
              <a:rect l="l" t="t" r="r" b="b"/>
              <a:pathLst>
                <a:path w="4864" h="4173" extrusionOk="0">
                  <a:moveTo>
                    <a:pt x="1541" y="0"/>
                  </a:moveTo>
                  <a:cubicBezTo>
                    <a:pt x="1408" y="0"/>
                    <a:pt x="1283" y="41"/>
                    <a:pt x="1169" y="131"/>
                  </a:cubicBezTo>
                  <a:cubicBezTo>
                    <a:pt x="1" y="1047"/>
                    <a:pt x="3802" y="4172"/>
                    <a:pt x="4379" y="4172"/>
                  </a:cubicBezTo>
                  <a:cubicBezTo>
                    <a:pt x="4396" y="4172"/>
                    <a:pt x="4410" y="4170"/>
                    <a:pt x="4421" y="4164"/>
                  </a:cubicBezTo>
                  <a:cubicBezTo>
                    <a:pt x="4864" y="3957"/>
                    <a:pt x="2842" y="0"/>
                    <a:pt x="1541"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8613897" y="2237901"/>
              <a:ext cx="200036" cy="186137"/>
            </a:xfrm>
            <a:custGeom>
              <a:avLst/>
              <a:gdLst/>
              <a:ahLst/>
              <a:cxnLst/>
              <a:rect l="l" t="t" r="r" b="b"/>
              <a:pathLst>
                <a:path w="4674" h="4349" extrusionOk="0">
                  <a:moveTo>
                    <a:pt x="3130" y="0"/>
                  </a:moveTo>
                  <a:cubicBezTo>
                    <a:pt x="1842" y="0"/>
                    <a:pt x="0" y="4132"/>
                    <a:pt x="447" y="4340"/>
                  </a:cubicBezTo>
                  <a:cubicBezTo>
                    <a:pt x="458" y="4346"/>
                    <a:pt x="472" y="4348"/>
                    <a:pt x="488" y="4348"/>
                  </a:cubicBezTo>
                  <a:cubicBezTo>
                    <a:pt x="1071" y="4348"/>
                    <a:pt x="4674" y="967"/>
                    <a:pt x="3471" y="113"/>
                  </a:cubicBezTo>
                  <a:cubicBezTo>
                    <a:pt x="3364" y="36"/>
                    <a:pt x="3249" y="0"/>
                    <a:pt x="3130"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8454044" y="2427285"/>
              <a:ext cx="217240" cy="165508"/>
            </a:xfrm>
            <a:custGeom>
              <a:avLst/>
              <a:gdLst/>
              <a:ahLst/>
              <a:cxnLst/>
              <a:rect l="l" t="t" r="r" b="b"/>
              <a:pathLst>
                <a:path w="5076" h="3867" extrusionOk="0">
                  <a:moveTo>
                    <a:pt x="1442" y="1"/>
                  </a:moveTo>
                  <a:cubicBezTo>
                    <a:pt x="1285" y="1"/>
                    <a:pt x="1145" y="55"/>
                    <a:pt x="1027" y="176"/>
                  </a:cubicBezTo>
                  <a:cubicBezTo>
                    <a:pt x="1" y="1202"/>
                    <a:pt x="3946" y="3867"/>
                    <a:pt x="4602" y="3867"/>
                  </a:cubicBezTo>
                  <a:cubicBezTo>
                    <a:pt x="4631" y="3867"/>
                    <a:pt x="4654" y="3862"/>
                    <a:pt x="4670" y="3850"/>
                  </a:cubicBezTo>
                  <a:cubicBezTo>
                    <a:pt x="5075" y="3590"/>
                    <a:pt x="2720" y="1"/>
                    <a:pt x="1442"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8644327" y="2396513"/>
              <a:ext cx="186554" cy="195810"/>
            </a:xfrm>
            <a:custGeom>
              <a:avLst/>
              <a:gdLst/>
              <a:ahLst/>
              <a:cxnLst/>
              <a:rect l="l" t="t" r="r" b="b"/>
              <a:pathLst>
                <a:path w="4359" h="4575" extrusionOk="0">
                  <a:moveTo>
                    <a:pt x="2733" y="1"/>
                  </a:moveTo>
                  <a:cubicBezTo>
                    <a:pt x="1455" y="1"/>
                    <a:pt x="0" y="4448"/>
                    <a:pt x="484" y="4569"/>
                  </a:cubicBezTo>
                  <a:cubicBezTo>
                    <a:pt x="492" y="4573"/>
                    <a:pt x="502" y="4574"/>
                    <a:pt x="513" y="4574"/>
                  </a:cubicBezTo>
                  <a:cubicBezTo>
                    <a:pt x="1046" y="4574"/>
                    <a:pt x="4358" y="814"/>
                    <a:pt x="3020" y="82"/>
                  </a:cubicBezTo>
                  <a:cubicBezTo>
                    <a:pt x="2926" y="27"/>
                    <a:pt x="2830" y="1"/>
                    <a:pt x="2733"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8495901" y="2613589"/>
              <a:ext cx="221263" cy="161570"/>
            </a:xfrm>
            <a:custGeom>
              <a:avLst/>
              <a:gdLst/>
              <a:ahLst/>
              <a:cxnLst/>
              <a:rect l="l" t="t" r="r" b="b"/>
              <a:pathLst>
                <a:path w="5170" h="3775" extrusionOk="0">
                  <a:moveTo>
                    <a:pt x="1447" y="1"/>
                  </a:moveTo>
                  <a:cubicBezTo>
                    <a:pt x="1285" y="1"/>
                    <a:pt x="1142" y="56"/>
                    <a:pt x="1025" y="180"/>
                  </a:cubicBezTo>
                  <a:cubicBezTo>
                    <a:pt x="1" y="1267"/>
                    <a:pt x="4013" y="3775"/>
                    <a:pt x="4691" y="3775"/>
                  </a:cubicBezTo>
                  <a:cubicBezTo>
                    <a:pt x="4724" y="3775"/>
                    <a:pt x="4749" y="3769"/>
                    <a:pt x="4765" y="3757"/>
                  </a:cubicBezTo>
                  <a:cubicBezTo>
                    <a:pt x="5169" y="3469"/>
                    <a:pt x="2728" y="1"/>
                    <a:pt x="1447"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690121" y="2575241"/>
              <a:ext cx="181333" cy="199320"/>
            </a:xfrm>
            <a:custGeom>
              <a:avLst/>
              <a:gdLst/>
              <a:ahLst/>
              <a:cxnLst/>
              <a:rect l="l" t="t" r="r" b="b"/>
              <a:pathLst>
                <a:path w="4237" h="4657" extrusionOk="0">
                  <a:moveTo>
                    <a:pt x="2595" y="0"/>
                  </a:moveTo>
                  <a:cubicBezTo>
                    <a:pt x="1306" y="0"/>
                    <a:pt x="0" y="4532"/>
                    <a:pt x="487" y="4653"/>
                  </a:cubicBezTo>
                  <a:cubicBezTo>
                    <a:pt x="494" y="4655"/>
                    <a:pt x="501" y="4656"/>
                    <a:pt x="509" y="4656"/>
                  </a:cubicBezTo>
                  <a:cubicBezTo>
                    <a:pt x="1016" y="4656"/>
                    <a:pt x="4237" y="772"/>
                    <a:pt x="2861" y="68"/>
                  </a:cubicBezTo>
                  <a:cubicBezTo>
                    <a:pt x="2773" y="22"/>
                    <a:pt x="2684" y="0"/>
                    <a:pt x="2595"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547773" y="2801261"/>
              <a:ext cx="227725" cy="150998"/>
            </a:xfrm>
            <a:custGeom>
              <a:avLst/>
              <a:gdLst/>
              <a:ahLst/>
              <a:cxnLst/>
              <a:rect l="l" t="t" r="r" b="b"/>
              <a:pathLst>
                <a:path w="5321" h="3528" extrusionOk="0">
                  <a:moveTo>
                    <a:pt x="1424" y="0"/>
                  </a:moveTo>
                  <a:cubicBezTo>
                    <a:pt x="1235" y="0"/>
                    <a:pt x="1074" y="67"/>
                    <a:pt x="951" y="218"/>
                  </a:cubicBezTo>
                  <a:cubicBezTo>
                    <a:pt x="1" y="1352"/>
                    <a:pt x="4080" y="3527"/>
                    <a:pt x="4849" y="3527"/>
                  </a:cubicBezTo>
                  <a:cubicBezTo>
                    <a:pt x="4896" y="3527"/>
                    <a:pt x="4931" y="3519"/>
                    <a:pt x="4951" y="3502"/>
                  </a:cubicBezTo>
                  <a:cubicBezTo>
                    <a:pt x="5321" y="3218"/>
                    <a:pt x="2732" y="0"/>
                    <a:pt x="1424"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748370" y="2745794"/>
              <a:ext cx="169307" cy="205440"/>
            </a:xfrm>
            <a:custGeom>
              <a:avLst/>
              <a:gdLst/>
              <a:ahLst/>
              <a:cxnLst/>
              <a:rect l="l" t="t" r="r" b="b"/>
              <a:pathLst>
                <a:path w="3956" h="4800" extrusionOk="0">
                  <a:moveTo>
                    <a:pt x="2338" y="0"/>
                  </a:moveTo>
                  <a:cubicBezTo>
                    <a:pt x="1018" y="0"/>
                    <a:pt x="0" y="4706"/>
                    <a:pt x="492" y="4798"/>
                  </a:cubicBezTo>
                  <a:cubicBezTo>
                    <a:pt x="497" y="4799"/>
                    <a:pt x="503" y="4800"/>
                    <a:pt x="508" y="4800"/>
                  </a:cubicBezTo>
                  <a:cubicBezTo>
                    <a:pt x="1015" y="4800"/>
                    <a:pt x="3955" y="661"/>
                    <a:pt x="2573" y="50"/>
                  </a:cubicBezTo>
                  <a:cubicBezTo>
                    <a:pt x="2494" y="16"/>
                    <a:pt x="2415" y="0"/>
                    <a:pt x="2338"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7"/>
          <p:cNvGrpSpPr/>
          <p:nvPr/>
        </p:nvGrpSpPr>
        <p:grpSpPr>
          <a:xfrm>
            <a:off x="7668477" y="2120889"/>
            <a:ext cx="498296" cy="1871378"/>
            <a:chOff x="7668477" y="2120889"/>
            <a:chExt cx="498296" cy="1871378"/>
          </a:xfrm>
        </p:grpSpPr>
        <p:sp>
          <p:nvSpPr>
            <p:cNvPr id="315" name="Google Shape;315;p7"/>
            <p:cNvSpPr/>
            <p:nvPr/>
          </p:nvSpPr>
          <p:spPr>
            <a:xfrm>
              <a:off x="7746413" y="2445047"/>
              <a:ext cx="265901" cy="1547220"/>
            </a:xfrm>
            <a:custGeom>
              <a:avLst/>
              <a:gdLst/>
              <a:ahLst/>
              <a:cxnLst/>
              <a:rect l="l" t="t" r="r" b="b"/>
              <a:pathLst>
                <a:path w="6213" h="36150" extrusionOk="0">
                  <a:moveTo>
                    <a:pt x="4266" y="1"/>
                  </a:moveTo>
                  <a:cubicBezTo>
                    <a:pt x="4107" y="1"/>
                    <a:pt x="3948" y="94"/>
                    <a:pt x="3871" y="248"/>
                  </a:cubicBezTo>
                  <a:cubicBezTo>
                    <a:pt x="3838" y="378"/>
                    <a:pt x="1" y="10394"/>
                    <a:pt x="2700" y="20703"/>
                  </a:cubicBezTo>
                  <a:cubicBezTo>
                    <a:pt x="5334" y="30687"/>
                    <a:pt x="2993" y="35500"/>
                    <a:pt x="2928" y="35565"/>
                  </a:cubicBezTo>
                  <a:cubicBezTo>
                    <a:pt x="2830" y="35760"/>
                    <a:pt x="2928" y="35987"/>
                    <a:pt x="3123" y="36117"/>
                  </a:cubicBezTo>
                  <a:cubicBezTo>
                    <a:pt x="3188" y="36150"/>
                    <a:pt x="3253" y="36150"/>
                    <a:pt x="3318" y="36150"/>
                  </a:cubicBezTo>
                  <a:cubicBezTo>
                    <a:pt x="3448" y="36150"/>
                    <a:pt x="3578" y="36085"/>
                    <a:pt x="3676" y="35955"/>
                  </a:cubicBezTo>
                  <a:cubicBezTo>
                    <a:pt x="3773" y="35727"/>
                    <a:pt x="6212" y="30849"/>
                    <a:pt x="3480" y="20508"/>
                  </a:cubicBezTo>
                  <a:cubicBezTo>
                    <a:pt x="846" y="10427"/>
                    <a:pt x="4586" y="639"/>
                    <a:pt x="4619" y="541"/>
                  </a:cubicBezTo>
                  <a:cubicBezTo>
                    <a:pt x="4716" y="346"/>
                    <a:pt x="4619" y="118"/>
                    <a:pt x="4391" y="21"/>
                  </a:cubicBezTo>
                  <a:cubicBezTo>
                    <a:pt x="4350" y="7"/>
                    <a:pt x="4308" y="1"/>
                    <a:pt x="4266"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7875365" y="2120889"/>
              <a:ext cx="291408" cy="433692"/>
            </a:xfrm>
            <a:custGeom>
              <a:avLst/>
              <a:gdLst/>
              <a:ahLst/>
              <a:cxnLst/>
              <a:rect l="l" t="t" r="r" b="b"/>
              <a:pathLst>
                <a:path w="6809" h="10133" extrusionOk="0">
                  <a:moveTo>
                    <a:pt x="4917" y="1"/>
                  </a:moveTo>
                  <a:cubicBezTo>
                    <a:pt x="3178" y="1"/>
                    <a:pt x="1" y="10132"/>
                    <a:pt x="331" y="10132"/>
                  </a:cubicBezTo>
                  <a:cubicBezTo>
                    <a:pt x="333" y="10132"/>
                    <a:pt x="335" y="10132"/>
                    <a:pt x="337" y="10131"/>
                  </a:cubicBezTo>
                  <a:cubicBezTo>
                    <a:pt x="663" y="10066"/>
                    <a:pt x="6809" y="896"/>
                    <a:pt x="5118" y="50"/>
                  </a:cubicBezTo>
                  <a:cubicBezTo>
                    <a:pt x="5053" y="17"/>
                    <a:pt x="4986" y="1"/>
                    <a:pt x="4917"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7808257" y="2236317"/>
              <a:ext cx="106609" cy="309872"/>
            </a:xfrm>
            <a:custGeom>
              <a:avLst/>
              <a:gdLst/>
              <a:ahLst/>
              <a:cxnLst/>
              <a:rect l="l" t="t" r="r" b="b"/>
              <a:pathLst>
                <a:path w="2491" h="7240" extrusionOk="0">
                  <a:moveTo>
                    <a:pt x="1259" y="0"/>
                  </a:moveTo>
                  <a:cubicBezTo>
                    <a:pt x="1226" y="0"/>
                    <a:pt x="1192" y="7"/>
                    <a:pt x="1157" y="20"/>
                  </a:cubicBezTo>
                  <a:cubicBezTo>
                    <a:pt x="0" y="458"/>
                    <a:pt x="1880" y="7240"/>
                    <a:pt x="2431" y="7240"/>
                  </a:cubicBezTo>
                  <a:cubicBezTo>
                    <a:pt x="2453" y="7240"/>
                    <a:pt x="2473" y="7229"/>
                    <a:pt x="2491" y="7207"/>
                  </a:cubicBezTo>
                  <a:cubicBezTo>
                    <a:pt x="2491" y="7207"/>
                    <a:pt x="2368" y="0"/>
                    <a:pt x="1259"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892441" y="2342373"/>
              <a:ext cx="268041" cy="206210"/>
            </a:xfrm>
            <a:custGeom>
              <a:avLst/>
              <a:gdLst/>
              <a:ahLst/>
              <a:cxnLst/>
              <a:rect l="l" t="t" r="r" b="b"/>
              <a:pathLst>
                <a:path w="6263" h="4818" extrusionOk="0">
                  <a:moveTo>
                    <a:pt x="5432" y="1"/>
                  </a:moveTo>
                  <a:cubicBezTo>
                    <a:pt x="4218" y="1"/>
                    <a:pt x="3" y="4729"/>
                    <a:pt x="3" y="4729"/>
                  </a:cubicBezTo>
                  <a:cubicBezTo>
                    <a:pt x="1" y="4789"/>
                    <a:pt x="40" y="4817"/>
                    <a:pt x="114" y="4817"/>
                  </a:cubicBezTo>
                  <a:cubicBezTo>
                    <a:pt x="952" y="4817"/>
                    <a:pt x="6262" y="1189"/>
                    <a:pt x="5694" y="143"/>
                  </a:cubicBezTo>
                  <a:cubicBezTo>
                    <a:pt x="5640" y="45"/>
                    <a:pt x="5550" y="1"/>
                    <a:pt x="5432"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752747" y="2393303"/>
              <a:ext cx="120389" cy="306362"/>
            </a:xfrm>
            <a:custGeom>
              <a:avLst/>
              <a:gdLst/>
              <a:ahLst/>
              <a:cxnLst/>
              <a:rect l="l" t="t" r="r" b="b"/>
              <a:pathLst>
                <a:path w="2813" h="7158" extrusionOk="0">
                  <a:moveTo>
                    <a:pt x="1235" y="1"/>
                  </a:moveTo>
                  <a:cubicBezTo>
                    <a:pt x="1198" y="1"/>
                    <a:pt x="1160" y="9"/>
                    <a:pt x="1121" y="27"/>
                  </a:cubicBezTo>
                  <a:cubicBezTo>
                    <a:pt x="1" y="524"/>
                    <a:pt x="2186" y="7157"/>
                    <a:pt x="2747" y="7157"/>
                  </a:cubicBezTo>
                  <a:cubicBezTo>
                    <a:pt x="2772" y="7157"/>
                    <a:pt x="2794" y="7144"/>
                    <a:pt x="2812" y="7116"/>
                  </a:cubicBezTo>
                  <a:cubicBezTo>
                    <a:pt x="2812" y="7116"/>
                    <a:pt x="2326" y="1"/>
                    <a:pt x="1235"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852082" y="2487332"/>
              <a:ext cx="259610" cy="215798"/>
            </a:xfrm>
            <a:custGeom>
              <a:avLst/>
              <a:gdLst/>
              <a:ahLst/>
              <a:cxnLst/>
              <a:rect l="l" t="t" r="r" b="b"/>
              <a:pathLst>
                <a:path w="6066" h="5042" extrusionOk="0">
                  <a:moveTo>
                    <a:pt x="5207" y="1"/>
                  </a:moveTo>
                  <a:cubicBezTo>
                    <a:pt x="4002" y="1"/>
                    <a:pt x="3" y="4951"/>
                    <a:pt x="3" y="4951"/>
                  </a:cubicBezTo>
                  <a:cubicBezTo>
                    <a:pt x="1" y="5013"/>
                    <a:pt x="37" y="5041"/>
                    <a:pt x="104" y="5041"/>
                  </a:cubicBezTo>
                  <a:cubicBezTo>
                    <a:pt x="897" y="5041"/>
                    <a:pt x="6066" y="1127"/>
                    <a:pt x="5467" y="138"/>
                  </a:cubicBezTo>
                  <a:cubicBezTo>
                    <a:pt x="5408" y="44"/>
                    <a:pt x="5320" y="1"/>
                    <a:pt x="5207"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7709606" y="2551702"/>
              <a:ext cx="144014" cy="301098"/>
            </a:xfrm>
            <a:custGeom>
              <a:avLst/>
              <a:gdLst/>
              <a:ahLst/>
              <a:cxnLst/>
              <a:rect l="l" t="t" r="r" b="b"/>
              <a:pathLst>
                <a:path w="3365" h="7035" extrusionOk="0">
                  <a:moveTo>
                    <a:pt x="1216" y="0"/>
                  </a:moveTo>
                  <a:cubicBezTo>
                    <a:pt x="1174" y="0"/>
                    <a:pt x="1131" y="11"/>
                    <a:pt x="1089" y="33"/>
                  </a:cubicBezTo>
                  <a:cubicBezTo>
                    <a:pt x="1" y="623"/>
                    <a:pt x="2715" y="7035"/>
                    <a:pt x="3298" y="7035"/>
                  </a:cubicBezTo>
                  <a:cubicBezTo>
                    <a:pt x="3325" y="7035"/>
                    <a:pt x="3348" y="7021"/>
                    <a:pt x="3365" y="6992"/>
                  </a:cubicBezTo>
                  <a:cubicBezTo>
                    <a:pt x="3365" y="6992"/>
                    <a:pt x="2310" y="0"/>
                    <a:pt x="1216"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7831325" y="2623261"/>
              <a:ext cx="246942" cy="233774"/>
            </a:xfrm>
            <a:custGeom>
              <a:avLst/>
              <a:gdLst/>
              <a:ahLst/>
              <a:cxnLst/>
              <a:rect l="l" t="t" r="r" b="b"/>
              <a:pathLst>
                <a:path w="5770" h="5462" extrusionOk="0">
                  <a:moveTo>
                    <a:pt x="4844" y="1"/>
                  </a:moveTo>
                  <a:cubicBezTo>
                    <a:pt x="3692" y="1"/>
                    <a:pt x="1" y="5385"/>
                    <a:pt x="1" y="5385"/>
                  </a:cubicBezTo>
                  <a:cubicBezTo>
                    <a:pt x="5" y="5437"/>
                    <a:pt x="37" y="5461"/>
                    <a:pt x="92" y="5461"/>
                  </a:cubicBezTo>
                  <a:cubicBezTo>
                    <a:pt x="833" y="5461"/>
                    <a:pt x="5770" y="1085"/>
                    <a:pt x="5074" y="117"/>
                  </a:cubicBezTo>
                  <a:cubicBezTo>
                    <a:pt x="5017" y="38"/>
                    <a:pt x="4939" y="1"/>
                    <a:pt x="4844"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7689362" y="2703038"/>
              <a:ext cx="150348" cy="296048"/>
            </a:xfrm>
            <a:custGeom>
              <a:avLst/>
              <a:gdLst/>
              <a:ahLst/>
              <a:cxnLst/>
              <a:rect l="l" t="t" r="r" b="b"/>
              <a:pathLst>
                <a:path w="3513" h="6917" extrusionOk="0">
                  <a:moveTo>
                    <a:pt x="1055" y="0"/>
                  </a:moveTo>
                  <a:cubicBezTo>
                    <a:pt x="1007" y="0"/>
                    <a:pt x="959" y="14"/>
                    <a:pt x="911" y="41"/>
                  </a:cubicBezTo>
                  <a:cubicBezTo>
                    <a:pt x="1" y="627"/>
                    <a:pt x="2277" y="5635"/>
                    <a:pt x="3187" y="6708"/>
                  </a:cubicBezTo>
                  <a:cubicBezTo>
                    <a:pt x="3253" y="6805"/>
                    <a:pt x="3318" y="6870"/>
                    <a:pt x="3448" y="6903"/>
                  </a:cubicBezTo>
                  <a:cubicBezTo>
                    <a:pt x="3457" y="6913"/>
                    <a:pt x="3467" y="6916"/>
                    <a:pt x="3475" y="6916"/>
                  </a:cubicBezTo>
                  <a:cubicBezTo>
                    <a:pt x="3496" y="6916"/>
                    <a:pt x="3513" y="6893"/>
                    <a:pt x="3513" y="6870"/>
                  </a:cubicBezTo>
                  <a:cubicBezTo>
                    <a:pt x="3513" y="6805"/>
                    <a:pt x="3480" y="6643"/>
                    <a:pt x="3415" y="6350"/>
                  </a:cubicBezTo>
                  <a:cubicBezTo>
                    <a:pt x="3075" y="4744"/>
                    <a:pt x="1973" y="0"/>
                    <a:pt x="1055"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7825761" y="2761501"/>
              <a:ext cx="225500" cy="236984"/>
            </a:xfrm>
            <a:custGeom>
              <a:avLst/>
              <a:gdLst/>
              <a:ahLst/>
              <a:cxnLst/>
              <a:rect l="l" t="t" r="r" b="b"/>
              <a:pathLst>
                <a:path w="5269" h="5537" extrusionOk="0">
                  <a:moveTo>
                    <a:pt x="4399" y="1"/>
                  </a:moveTo>
                  <a:cubicBezTo>
                    <a:pt x="3497" y="1"/>
                    <a:pt x="1147" y="3532"/>
                    <a:pt x="228" y="4984"/>
                  </a:cubicBezTo>
                  <a:lnTo>
                    <a:pt x="0" y="5342"/>
                  </a:lnTo>
                  <a:cubicBezTo>
                    <a:pt x="66" y="5439"/>
                    <a:pt x="131" y="5504"/>
                    <a:pt x="261" y="5537"/>
                  </a:cubicBezTo>
                  <a:cubicBezTo>
                    <a:pt x="261" y="5537"/>
                    <a:pt x="293" y="5504"/>
                    <a:pt x="326" y="5504"/>
                  </a:cubicBezTo>
                  <a:cubicBezTo>
                    <a:pt x="1692" y="4626"/>
                    <a:pt x="5269" y="919"/>
                    <a:pt x="4618" y="106"/>
                  </a:cubicBezTo>
                  <a:cubicBezTo>
                    <a:pt x="4561" y="34"/>
                    <a:pt x="4486" y="1"/>
                    <a:pt x="4399"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7676822" y="2855659"/>
              <a:ext cx="168451" cy="288986"/>
            </a:xfrm>
            <a:custGeom>
              <a:avLst/>
              <a:gdLst/>
              <a:ahLst/>
              <a:cxnLst/>
              <a:rect l="l" t="t" r="r" b="b"/>
              <a:pathLst>
                <a:path w="3936" h="6752" extrusionOk="0">
                  <a:moveTo>
                    <a:pt x="1040" y="1"/>
                  </a:moveTo>
                  <a:cubicBezTo>
                    <a:pt x="984" y="1"/>
                    <a:pt x="931" y="17"/>
                    <a:pt x="879" y="53"/>
                  </a:cubicBezTo>
                  <a:cubicBezTo>
                    <a:pt x="1" y="703"/>
                    <a:pt x="2602" y="5548"/>
                    <a:pt x="3578" y="6556"/>
                  </a:cubicBezTo>
                  <a:cubicBezTo>
                    <a:pt x="3643" y="6654"/>
                    <a:pt x="3741" y="6719"/>
                    <a:pt x="3838" y="6752"/>
                  </a:cubicBezTo>
                  <a:cubicBezTo>
                    <a:pt x="3871" y="6752"/>
                    <a:pt x="3936" y="6752"/>
                    <a:pt x="3936" y="6719"/>
                  </a:cubicBezTo>
                  <a:lnTo>
                    <a:pt x="3936" y="6654"/>
                  </a:lnTo>
                  <a:cubicBezTo>
                    <a:pt x="3903" y="6621"/>
                    <a:pt x="3871" y="6426"/>
                    <a:pt x="3806" y="6166"/>
                  </a:cubicBezTo>
                  <a:cubicBezTo>
                    <a:pt x="3346" y="4602"/>
                    <a:pt x="1960" y="1"/>
                    <a:pt x="1040"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7829956" y="2897002"/>
              <a:ext cx="212960" cy="249053"/>
            </a:xfrm>
            <a:custGeom>
              <a:avLst/>
              <a:gdLst/>
              <a:ahLst/>
              <a:cxnLst/>
              <a:rect l="l" t="t" r="r" b="b"/>
              <a:pathLst>
                <a:path w="4976" h="5819" extrusionOk="0">
                  <a:moveTo>
                    <a:pt x="4082" y="0"/>
                  </a:moveTo>
                  <a:cubicBezTo>
                    <a:pt x="3185" y="0"/>
                    <a:pt x="1063" y="3711"/>
                    <a:pt x="228" y="5233"/>
                  </a:cubicBezTo>
                  <a:cubicBezTo>
                    <a:pt x="130" y="5395"/>
                    <a:pt x="65" y="5525"/>
                    <a:pt x="0" y="5623"/>
                  </a:cubicBezTo>
                  <a:cubicBezTo>
                    <a:pt x="65" y="5688"/>
                    <a:pt x="163" y="5753"/>
                    <a:pt x="260" y="5818"/>
                  </a:cubicBezTo>
                  <a:cubicBezTo>
                    <a:pt x="293" y="5786"/>
                    <a:pt x="325" y="5753"/>
                    <a:pt x="358" y="5753"/>
                  </a:cubicBezTo>
                  <a:cubicBezTo>
                    <a:pt x="1659" y="4777"/>
                    <a:pt x="4976" y="843"/>
                    <a:pt x="4293" y="95"/>
                  </a:cubicBezTo>
                  <a:cubicBezTo>
                    <a:pt x="4234" y="30"/>
                    <a:pt x="4163" y="0"/>
                    <a:pt x="4082"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7668477" y="3051805"/>
              <a:ext cx="213003" cy="261251"/>
            </a:xfrm>
            <a:custGeom>
              <a:avLst/>
              <a:gdLst/>
              <a:ahLst/>
              <a:cxnLst/>
              <a:rect l="l" t="t" r="r" b="b"/>
              <a:pathLst>
                <a:path w="4977" h="6104" extrusionOk="0">
                  <a:moveTo>
                    <a:pt x="954" y="0"/>
                  </a:moveTo>
                  <a:cubicBezTo>
                    <a:pt x="877" y="0"/>
                    <a:pt x="808" y="28"/>
                    <a:pt x="749" y="87"/>
                  </a:cubicBezTo>
                  <a:cubicBezTo>
                    <a:pt x="1" y="835"/>
                    <a:pt x="3448" y="5128"/>
                    <a:pt x="4619" y="5941"/>
                  </a:cubicBezTo>
                  <a:cubicBezTo>
                    <a:pt x="4684" y="6006"/>
                    <a:pt x="4814" y="6071"/>
                    <a:pt x="4911" y="6103"/>
                  </a:cubicBezTo>
                  <a:cubicBezTo>
                    <a:pt x="4944" y="6103"/>
                    <a:pt x="4976" y="6071"/>
                    <a:pt x="4976" y="6038"/>
                  </a:cubicBezTo>
                  <a:lnTo>
                    <a:pt x="4976" y="6006"/>
                  </a:lnTo>
                  <a:lnTo>
                    <a:pt x="4749" y="5551"/>
                  </a:lnTo>
                  <a:cubicBezTo>
                    <a:pt x="4027" y="4108"/>
                    <a:pt x="1890" y="0"/>
                    <a:pt x="954"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7866120" y="3037810"/>
              <a:ext cx="171233" cy="275247"/>
            </a:xfrm>
            <a:custGeom>
              <a:avLst/>
              <a:gdLst/>
              <a:ahLst/>
              <a:cxnLst/>
              <a:rect l="l" t="t" r="r" b="b"/>
              <a:pathLst>
                <a:path w="4001" h="6431" extrusionOk="0">
                  <a:moveTo>
                    <a:pt x="3022" y="0"/>
                  </a:moveTo>
                  <a:cubicBezTo>
                    <a:pt x="2145" y="0"/>
                    <a:pt x="680" y="4169"/>
                    <a:pt x="131" y="5878"/>
                  </a:cubicBezTo>
                  <a:cubicBezTo>
                    <a:pt x="66" y="6040"/>
                    <a:pt x="33" y="6170"/>
                    <a:pt x="1" y="6268"/>
                  </a:cubicBezTo>
                  <a:cubicBezTo>
                    <a:pt x="66" y="6333"/>
                    <a:pt x="196" y="6398"/>
                    <a:pt x="293" y="6430"/>
                  </a:cubicBezTo>
                  <a:cubicBezTo>
                    <a:pt x="326" y="6398"/>
                    <a:pt x="326" y="6365"/>
                    <a:pt x="358" y="6333"/>
                  </a:cubicBezTo>
                  <a:cubicBezTo>
                    <a:pt x="1464" y="5162"/>
                    <a:pt x="4000" y="674"/>
                    <a:pt x="3187" y="57"/>
                  </a:cubicBezTo>
                  <a:cubicBezTo>
                    <a:pt x="3135" y="18"/>
                    <a:pt x="3080" y="0"/>
                    <a:pt x="3022"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7696338" y="3236439"/>
              <a:ext cx="229651" cy="246400"/>
            </a:xfrm>
            <a:custGeom>
              <a:avLst/>
              <a:gdLst/>
              <a:ahLst/>
              <a:cxnLst/>
              <a:rect l="l" t="t" r="r" b="b"/>
              <a:pathLst>
                <a:path w="5366" h="5757" extrusionOk="0">
                  <a:moveTo>
                    <a:pt x="899" y="1"/>
                  </a:moveTo>
                  <a:cubicBezTo>
                    <a:pt x="814" y="1"/>
                    <a:pt x="742" y="32"/>
                    <a:pt x="683" y="98"/>
                  </a:cubicBezTo>
                  <a:cubicBezTo>
                    <a:pt x="0" y="944"/>
                    <a:pt x="3772" y="4911"/>
                    <a:pt x="5008" y="5659"/>
                  </a:cubicBezTo>
                  <a:cubicBezTo>
                    <a:pt x="5106" y="5724"/>
                    <a:pt x="5203" y="5757"/>
                    <a:pt x="5301" y="5757"/>
                  </a:cubicBezTo>
                  <a:cubicBezTo>
                    <a:pt x="5333" y="5757"/>
                    <a:pt x="5366" y="5724"/>
                    <a:pt x="5366" y="5692"/>
                  </a:cubicBezTo>
                  <a:lnTo>
                    <a:pt x="5106" y="5237"/>
                  </a:lnTo>
                  <a:cubicBezTo>
                    <a:pt x="4270" y="3893"/>
                    <a:pt x="1844" y="1"/>
                    <a:pt x="899"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7910674" y="3199761"/>
              <a:ext cx="151717" cy="283079"/>
            </a:xfrm>
            <a:custGeom>
              <a:avLst/>
              <a:gdLst/>
              <a:ahLst/>
              <a:cxnLst/>
              <a:rect l="l" t="t" r="r" b="b"/>
              <a:pathLst>
                <a:path w="3545" h="6614" extrusionOk="0">
                  <a:moveTo>
                    <a:pt x="2521" y="1"/>
                  </a:moveTo>
                  <a:cubicBezTo>
                    <a:pt x="1657" y="1"/>
                    <a:pt x="528" y="4371"/>
                    <a:pt x="98" y="6094"/>
                  </a:cubicBezTo>
                  <a:cubicBezTo>
                    <a:pt x="65" y="6256"/>
                    <a:pt x="33" y="6386"/>
                    <a:pt x="0" y="6516"/>
                  </a:cubicBezTo>
                  <a:cubicBezTo>
                    <a:pt x="98" y="6581"/>
                    <a:pt x="195" y="6614"/>
                    <a:pt x="293" y="6614"/>
                  </a:cubicBezTo>
                  <a:cubicBezTo>
                    <a:pt x="325" y="6581"/>
                    <a:pt x="358" y="6549"/>
                    <a:pt x="358" y="6549"/>
                  </a:cubicBezTo>
                  <a:cubicBezTo>
                    <a:pt x="1366" y="5281"/>
                    <a:pt x="3545" y="598"/>
                    <a:pt x="2667" y="45"/>
                  </a:cubicBezTo>
                  <a:cubicBezTo>
                    <a:pt x="2619" y="15"/>
                    <a:pt x="2571" y="1"/>
                    <a:pt x="2521"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7718594" y="3392441"/>
              <a:ext cx="218567" cy="257442"/>
            </a:xfrm>
            <a:custGeom>
              <a:avLst/>
              <a:gdLst/>
              <a:ahLst/>
              <a:cxnLst/>
              <a:rect l="l" t="t" r="r" b="b"/>
              <a:pathLst>
                <a:path w="5107" h="6015" extrusionOk="0">
                  <a:moveTo>
                    <a:pt x="959" y="1"/>
                  </a:moveTo>
                  <a:cubicBezTo>
                    <a:pt x="878" y="1"/>
                    <a:pt x="808" y="31"/>
                    <a:pt x="748" y="96"/>
                  </a:cubicBezTo>
                  <a:cubicBezTo>
                    <a:pt x="0" y="876"/>
                    <a:pt x="3545" y="5071"/>
                    <a:pt x="4716" y="5884"/>
                  </a:cubicBezTo>
                  <a:cubicBezTo>
                    <a:pt x="4813" y="5949"/>
                    <a:pt x="4911" y="5982"/>
                    <a:pt x="5009" y="6014"/>
                  </a:cubicBezTo>
                  <a:cubicBezTo>
                    <a:pt x="5041" y="6014"/>
                    <a:pt x="5106" y="5982"/>
                    <a:pt x="5106" y="5949"/>
                  </a:cubicBezTo>
                  <a:cubicBezTo>
                    <a:pt x="5074" y="5884"/>
                    <a:pt x="4976" y="5722"/>
                    <a:pt x="4846" y="5461"/>
                  </a:cubicBezTo>
                  <a:cubicBezTo>
                    <a:pt x="4097" y="4054"/>
                    <a:pt x="1888" y="1"/>
                    <a:pt x="959"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7920389" y="3373267"/>
              <a:ext cx="167081" cy="277986"/>
            </a:xfrm>
            <a:custGeom>
              <a:avLst/>
              <a:gdLst/>
              <a:ahLst/>
              <a:cxnLst/>
              <a:rect l="l" t="t" r="r" b="b"/>
              <a:pathLst>
                <a:path w="3904" h="6495" extrusionOk="0">
                  <a:moveTo>
                    <a:pt x="2895" y="0"/>
                  </a:moveTo>
                  <a:cubicBezTo>
                    <a:pt x="2029" y="0"/>
                    <a:pt x="650" y="4232"/>
                    <a:pt x="131" y="5942"/>
                  </a:cubicBezTo>
                  <a:cubicBezTo>
                    <a:pt x="66" y="6104"/>
                    <a:pt x="33" y="6235"/>
                    <a:pt x="1" y="6365"/>
                  </a:cubicBezTo>
                  <a:cubicBezTo>
                    <a:pt x="98" y="6430"/>
                    <a:pt x="196" y="6462"/>
                    <a:pt x="294" y="6495"/>
                  </a:cubicBezTo>
                  <a:cubicBezTo>
                    <a:pt x="326" y="6462"/>
                    <a:pt x="359" y="6430"/>
                    <a:pt x="359" y="6397"/>
                  </a:cubicBezTo>
                  <a:cubicBezTo>
                    <a:pt x="1432" y="5194"/>
                    <a:pt x="3903" y="674"/>
                    <a:pt x="3058" y="56"/>
                  </a:cubicBezTo>
                  <a:cubicBezTo>
                    <a:pt x="3006" y="18"/>
                    <a:pt x="2952" y="0"/>
                    <a:pt x="2895"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7733916" y="3551824"/>
              <a:ext cx="201833" cy="269811"/>
            </a:xfrm>
            <a:custGeom>
              <a:avLst/>
              <a:gdLst/>
              <a:ahLst/>
              <a:cxnLst/>
              <a:rect l="l" t="t" r="r" b="b"/>
              <a:pathLst>
                <a:path w="4716" h="6304" extrusionOk="0">
                  <a:moveTo>
                    <a:pt x="1007" y="0"/>
                  </a:moveTo>
                  <a:cubicBezTo>
                    <a:pt x="936" y="0"/>
                    <a:pt x="871" y="26"/>
                    <a:pt x="813" y="79"/>
                  </a:cubicBezTo>
                  <a:cubicBezTo>
                    <a:pt x="0" y="827"/>
                    <a:pt x="3252" y="5282"/>
                    <a:pt x="4358" y="6160"/>
                  </a:cubicBezTo>
                  <a:cubicBezTo>
                    <a:pt x="4455" y="6225"/>
                    <a:pt x="4553" y="6290"/>
                    <a:pt x="4651" y="6290"/>
                  </a:cubicBezTo>
                  <a:cubicBezTo>
                    <a:pt x="4660" y="6300"/>
                    <a:pt x="4670" y="6304"/>
                    <a:pt x="4678" y="6304"/>
                  </a:cubicBezTo>
                  <a:cubicBezTo>
                    <a:pt x="4699" y="6304"/>
                    <a:pt x="4716" y="6281"/>
                    <a:pt x="4716" y="6258"/>
                  </a:cubicBezTo>
                  <a:lnTo>
                    <a:pt x="4716" y="6225"/>
                  </a:lnTo>
                  <a:lnTo>
                    <a:pt x="4520" y="5737"/>
                  </a:lnTo>
                  <a:cubicBezTo>
                    <a:pt x="3856" y="4257"/>
                    <a:pt x="1929" y="0"/>
                    <a:pt x="1007"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7920389" y="3552466"/>
              <a:ext cx="183772" cy="268613"/>
            </a:xfrm>
            <a:custGeom>
              <a:avLst/>
              <a:gdLst/>
              <a:ahLst/>
              <a:cxnLst/>
              <a:rect l="l" t="t" r="r" b="b"/>
              <a:pathLst>
                <a:path w="4294" h="6276" extrusionOk="0">
                  <a:moveTo>
                    <a:pt x="3313" y="1"/>
                  </a:moveTo>
                  <a:cubicBezTo>
                    <a:pt x="2461" y="1"/>
                    <a:pt x="801" y="4082"/>
                    <a:pt x="163" y="5722"/>
                  </a:cubicBezTo>
                  <a:cubicBezTo>
                    <a:pt x="98" y="5885"/>
                    <a:pt x="33" y="6015"/>
                    <a:pt x="1" y="6145"/>
                  </a:cubicBezTo>
                  <a:cubicBezTo>
                    <a:pt x="98" y="6210"/>
                    <a:pt x="196" y="6275"/>
                    <a:pt x="294" y="6275"/>
                  </a:cubicBezTo>
                  <a:cubicBezTo>
                    <a:pt x="326" y="6275"/>
                    <a:pt x="359" y="6243"/>
                    <a:pt x="359" y="6210"/>
                  </a:cubicBezTo>
                  <a:cubicBezTo>
                    <a:pt x="1529" y="5104"/>
                    <a:pt x="4293" y="747"/>
                    <a:pt x="3480" y="64"/>
                  </a:cubicBezTo>
                  <a:cubicBezTo>
                    <a:pt x="3429" y="21"/>
                    <a:pt x="3373" y="1"/>
                    <a:pt x="3313"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7736697" y="3688181"/>
              <a:ext cx="160063" cy="291554"/>
            </a:xfrm>
            <a:custGeom>
              <a:avLst/>
              <a:gdLst/>
              <a:ahLst/>
              <a:cxnLst/>
              <a:rect l="l" t="t" r="r" b="b"/>
              <a:pathLst>
                <a:path w="3740" h="6812" extrusionOk="0">
                  <a:moveTo>
                    <a:pt x="1061" y="1"/>
                  </a:moveTo>
                  <a:cubicBezTo>
                    <a:pt x="1010" y="1"/>
                    <a:pt x="960" y="16"/>
                    <a:pt x="911" y="47"/>
                  </a:cubicBezTo>
                  <a:cubicBezTo>
                    <a:pt x="0" y="633"/>
                    <a:pt x="2439" y="5576"/>
                    <a:pt x="3415" y="6616"/>
                  </a:cubicBezTo>
                  <a:cubicBezTo>
                    <a:pt x="3480" y="6714"/>
                    <a:pt x="3545" y="6779"/>
                    <a:pt x="3642" y="6811"/>
                  </a:cubicBezTo>
                  <a:cubicBezTo>
                    <a:pt x="3707" y="6811"/>
                    <a:pt x="3740" y="6811"/>
                    <a:pt x="3740" y="6779"/>
                  </a:cubicBezTo>
                  <a:lnTo>
                    <a:pt x="3740" y="6746"/>
                  </a:lnTo>
                  <a:lnTo>
                    <a:pt x="3610" y="6258"/>
                  </a:lnTo>
                  <a:cubicBezTo>
                    <a:pt x="3210" y="4658"/>
                    <a:pt x="1965" y="1"/>
                    <a:pt x="1061"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7882812" y="3736201"/>
              <a:ext cx="218567" cy="243532"/>
            </a:xfrm>
            <a:custGeom>
              <a:avLst/>
              <a:gdLst/>
              <a:ahLst/>
              <a:cxnLst/>
              <a:rect l="l" t="t" r="r" b="b"/>
              <a:pathLst>
                <a:path w="5107" h="5690" extrusionOk="0">
                  <a:moveTo>
                    <a:pt x="4214" y="0"/>
                  </a:moveTo>
                  <a:cubicBezTo>
                    <a:pt x="3321" y="0"/>
                    <a:pt x="1090" y="3647"/>
                    <a:pt x="196" y="5136"/>
                  </a:cubicBezTo>
                  <a:cubicBezTo>
                    <a:pt x="131" y="5267"/>
                    <a:pt x="33" y="5397"/>
                    <a:pt x="1" y="5494"/>
                  </a:cubicBezTo>
                  <a:cubicBezTo>
                    <a:pt x="66" y="5592"/>
                    <a:pt x="131" y="5657"/>
                    <a:pt x="228" y="5689"/>
                  </a:cubicBezTo>
                  <a:cubicBezTo>
                    <a:pt x="261" y="5689"/>
                    <a:pt x="293" y="5657"/>
                    <a:pt x="326" y="5657"/>
                  </a:cubicBezTo>
                  <a:cubicBezTo>
                    <a:pt x="1659" y="4714"/>
                    <a:pt x="5106" y="876"/>
                    <a:pt x="4423" y="96"/>
                  </a:cubicBezTo>
                  <a:cubicBezTo>
                    <a:pt x="4366" y="31"/>
                    <a:pt x="4296" y="0"/>
                    <a:pt x="4214"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7"/>
          <p:cNvGrpSpPr/>
          <p:nvPr/>
        </p:nvGrpSpPr>
        <p:grpSpPr>
          <a:xfrm>
            <a:off x="7800403" y="3005268"/>
            <a:ext cx="1343220" cy="2221588"/>
            <a:chOff x="7800724" y="3005240"/>
            <a:chExt cx="1322198" cy="2211856"/>
          </a:xfrm>
        </p:grpSpPr>
        <p:sp>
          <p:nvSpPr>
            <p:cNvPr id="338" name="Google Shape;338;p7"/>
            <p:cNvSpPr/>
            <p:nvPr/>
          </p:nvSpPr>
          <p:spPr>
            <a:xfrm>
              <a:off x="7800724" y="3187734"/>
              <a:ext cx="1322186" cy="2029362"/>
            </a:xfrm>
            <a:custGeom>
              <a:avLst/>
              <a:gdLst/>
              <a:ahLst/>
              <a:cxnLst/>
              <a:rect l="l" t="t" r="r" b="b"/>
              <a:pathLst>
                <a:path w="30894" h="47415" extrusionOk="0">
                  <a:moveTo>
                    <a:pt x="11382" y="1"/>
                  </a:moveTo>
                  <a:cubicBezTo>
                    <a:pt x="11252" y="1"/>
                    <a:pt x="11057" y="261"/>
                    <a:pt x="10829" y="749"/>
                  </a:cubicBezTo>
                  <a:cubicBezTo>
                    <a:pt x="10114" y="2277"/>
                    <a:pt x="9008" y="6082"/>
                    <a:pt x="7252" y="10017"/>
                  </a:cubicBezTo>
                  <a:cubicBezTo>
                    <a:pt x="6732" y="11122"/>
                    <a:pt x="6146" y="12196"/>
                    <a:pt x="5463" y="13204"/>
                  </a:cubicBezTo>
                  <a:cubicBezTo>
                    <a:pt x="5171" y="13626"/>
                    <a:pt x="4878" y="14017"/>
                    <a:pt x="4585" y="14407"/>
                  </a:cubicBezTo>
                  <a:cubicBezTo>
                    <a:pt x="4195" y="14895"/>
                    <a:pt x="3805" y="15382"/>
                    <a:pt x="3447" y="15838"/>
                  </a:cubicBezTo>
                  <a:lnTo>
                    <a:pt x="3122" y="16163"/>
                  </a:lnTo>
                  <a:cubicBezTo>
                    <a:pt x="2732" y="16618"/>
                    <a:pt x="2374" y="17041"/>
                    <a:pt x="2016" y="17399"/>
                  </a:cubicBezTo>
                  <a:lnTo>
                    <a:pt x="1984" y="17431"/>
                  </a:lnTo>
                  <a:lnTo>
                    <a:pt x="1561" y="17854"/>
                  </a:lnTo>
                  <a:cubicBezTo>
                    <a:pt x="1268" y="18114"/>
                    <a:pt x="1008" y="18374"/>
                    <a:pt x="781" y="18602"/>
                  </a:cubicBezTo>
                  <a:cubicBezTo>
                    <a:pt x="293" y="19025"/>
                    <a:pt x="0" y="19285"/>
                    <a:pt x="0" y="19285"/>
                  </a:cubicBezTo>
                  <a:lnTo>
                    <a:pt x="1529" y="36975"/>
                  </a:lnTo>
                  <a:lnTo>
                    <a:pt x="2016" y="42796"/>
                  </a:lnTo>
                  <a:lnTo>
                    <a:pt x="2211" y="45203"/>
                  </a:lnTo>
                  <a:lnTo>
                    <a:pt x="8000" y="45658"/>
                  </a:lnTo>
                  <a:lnTo>
                    <a:pt x="21561" y="46699"/>
                  </a:lnTo>
                  <a:lnTo>
                    <a:pt x="30894" y="47414"/>
                  </a:lnTo>
                  <a:lnTo>
                    <a:pt x="30894" y="358"/>
                  </a:lnTo>
                  <a:lnTo>
                    <a:pt x="19219" y="131"/>
                  </a:lnTo>
                  <a:cubicBezTo>
                    <a:pt x="15187" y="66"/>
                    <a:pt x="11642" y="1"/>
                    <a:pt x="11382" y="1"/>
                  </a:cubicBezTo>
                  <a:close/>
                </a:path>
              </a:pathLst>
            </a:custGeom>
            <a:solidFill>
              <a:srgbClr val="3B8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8264190" y="3005240"/>
              <a:ext cx="858732" cy="278585"/>
            </a:xfrm>
            <a:custGeom>
              <a:avLst/>
              <a:gdLst/>
              <a:ahLst/>
              <a:cxnLst/>
              <a:rect l="l" t="t" r="r" b="b"/>
              <a:pathLst>
                <a:path w="20065" h="6509" extrusionOk="0">
                  <a:moveTo>
                    <a:pt x="13372" y="1"/>
                  </a:moveTo>
                  <a:cubicBezTo>
                    <a:pt x="13112" y="1"/>
                    <a:pt x="12849" y="2"/>
                    <a:pt x="12585" y="5"/>
                  </a:cubicBezTo>
                  <a:lnTo>
                    <a:pt x="11740" y="5"/>
                  </a:lnTo>
                  <a:cubicBezTo>
                    <a:pt x="7935" y="102"/>
                    <a:pt x="4098" y="492"/>
                    <a:pt x="2959" y="1305"/>
                  </a:cubicBezTo>
                  <a:cubicBezTo>
                    <a:pt x="2244" y="1793"/>
                    <a:pt x="1594" y="2379"/>
                    <a:pt x="1041" y="3029"/>
                  </a:cubicBezTo>
                  <a:cubicBezTo>
                    <a:pt x="423" y="3744"/>
                    <a:pt x="0" y="4492"/>
                    <a:pt x="0" y="4980"/>
                  </a:cubicBezTo>
                  <a:cubicBezTo>
                    <a:pt x="33" y="5468"/>
                    <a:pt x="358" y="5826"/>
                    <a:pt x="1106" y="5923"/>
                  </a:cubicBezTo>
                  <a:cubicBezTo>
                    <a:pt x="2602" y="6086"/>
                    <a:pt x="9528" y="6346"/>
                    <a:pt x="15349" y="6443"/>
                  </a:cubicBezTo>
                  <a:cubicBezTo>
                    <a:pt x="17073" y="6476"/>
                    <a:pt x="18699" y="6509"/>
                    <a:pt x="20065" y="6509"/>
                  </a:cubicBezTo>
                  <a:lnTo>
                    <a:pt x="20065" y="525"/>
                  </a:lnTo>
                  <a:cubicBezTo>
                    <a:pt x="18901" y="167"/>
                    <a:pt x="16261" y="1"/>
                    <a:pt x="13372" y="1"/>
                  </a:cubicBezTo>
                  <a:close/>
                </a:path>
              </a:pathLst>
            </a:custGeom>
            <a:solidFill>
              <a:srgbClr val="4A9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40;p7"/>
          <p:cNvGrpSpPr/>
          <p:nvPr/>
        </p:nvGrpSpPr>
        <p:grpSpPr>
          <a:xfrm>
            <a:off x="6943383" y="3730551"/>
            <a:ext cx="1223380" cy="1547773"/>
            <a:chOff x="6943383" y="3730551"/>
            <a:chExt cx="1223380" cy="1547773"/>
          </a:xfrm>
        </p:grpSpPr>
        <p:sp>
          <p:nvSpPr>
            <p:cNvPr id="341" name="Google Shape;341;p7"/>
            <p:cNvSpPr/>
            <p:nvPr/>
          </p:nvSpPr>
          <p:spPr>
            <a:xfrm>
              <a:off x="6943383" y="3844268"/>
              <a:ext cx="954769" cy="1434057"/>
            </a:xfrm>
            <a:custGeom>
              <a:avLst/>
              <a:gdLst/>
              <a:ahLst/>
              <a:cxnLst/>
              <a:rect l="l" t="t" r="r" b="b"/>
              <a:pathLst>
                <a:path w="22309" h="33506" extrusionOk="0">
                  <a:moveTo>
                    <a:pt x="12809" y="1"/>
                  </a:moveTo>
                  <a:cubicBezTo>
                    <a:pt x="11937" y="1"/>
                    <a:pt x="10833" y="178"/>
                    <a:pt x="9756" y="400"/>
                  </a:cubicBezTo>
                  <a:cubicBezTo>
                    <a:pt x="8097" y="725"/>
                    <a:pt x="6569" y="1181"/>
                    <a:pt x="6146" y="1278"/>
                  </a:cubicBezTo>
                  <a:cubicBezTo>
                    <a:pt x="5236" y="1441"/>
                    <a:pt x="5236" y="9083"/>
                    <a:pt x="2667" y="16985"/>
                  </a:cubicBezTo>
                  <a:cubicBezTo>
                    <a:pt x="1691" y="20042"/>
                    <a:pt x="1008" y="23196"/>
                    <a:pt x="585" y="26383"/>
                  </a:cubicBezTo>
                  <a:cubicBezTo>
                    <a:pt x="260" y="28725"/>
                    <a:pt x="65" y="31131"/>
                    <a:pt x="0" y="33505"/>
                  </a:cubicBezTo>
                  <a:cubicBezTo>
                    <a:pt x="0" y="33505"/>
                    <a:pt x="22146" y="30838"/>
                    <a:pt x="22243" y="30383"/>
                  </a:cubicBezTo>
                  <a:cubicBezTo>
                    <a:pt x="22309" y="29960"/>
                    <a:pt x="20650" y="23229"/>
                    <a:pt x="18569" y="17343"/>
                  </a:cubicBezTo>
                  <a:cubicBezTo>
                    <a:pt x="16455" y="11457"/>
                    <a:pt x="15219" y="1994"/>
                    <a:pt x="14406" y="530"/>
                  </a:cubicBezTo>
                  <a:cubicBezTo>
                    <a:pt x="14190" y="145"/>
                    <a:pt x="13594" y="1"/>
                    <a:pt x="12809" y="1"/>
                  </a:cubicBezTo>
                  <a:close/>
                </a:path>
              </a:pathLst>
            </a:custGeom>
            <a:solidFill>
              <a:srgbClr val="3B8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6943383" y="3844268"/>
              <a:ext cx="954769" cy="1434057"/>
            </a:xfrm>
            <a:custGeom>
              <a:avLst/>
              <a:gdLst/>
              <a:ahLst/>
              <a:cxnLst/>
              <a:rect l="l" t="t" r="r" b="b"/>
              <a:pathLst>
                <a:path w="22309" h="33506" extrusionOk="0">
                  <a:moveTo>
                    <a:pt x="12797" y="1"/>
                  </a:moveTo>
                  <a:cubicBezTo>
                    <a:pt x="11921" y="1"/>
                    <a:pt x="10816" y="178"/>
                    <a:pt x="9756" y="400"/>
                  </a:cubicBezTo>
                  <a:lnTo>
                    <a:pt x="9593" y="563"/>
                  </a:lnTo>
                  <a:cubicBezTo>
                    <a:pt x="9593" y="920"/>
                    <a:pt x="15479" y="20205"/>
                    <a:pt x="9463" y="23164"/>
                  </a:cubicBezTo>
                  <a:cubicBezTo>
                    <a:pt x="6439" y="24627"/>
                    <a:pt x="3154" y="25440"/>
                    <a:pt x="585" y="26383"/>
                  </a:cubicBezTo>
                  <a:cubicBezTo>
                    <a:pt x="260" y="28725"/>
                    <a:pt x="65" y="31131"/>
                    <a:pt x="0" y="33505"/>
                  </a:cubicBezTo>
                  <a:cubicBezTo>
                    <a:pt x="0" y="33505"/>
                    <a:pt x="22146" y="30838"/>
                    <a:pt x="22243" y="30383"/>
                  </a:cubicBezTo>
                  <a:cubicBezTo>
                    <a:pt x="22309" y="29960"/>
                    <a:pt x="20650" y="23229"/>
                    <a:pt x="18536" y="17343"/>
                  </a:cubicBezTo>
                  <a:cubicBezTo>
                    <a:pt x="16455" y="11457"/>
                    <a:pt x="15219" y="1994"/>
                    <a:pt x="14406" y="530"/>
                  </a:cubicBezTo>
                  <a:cubicBezTo>
                    <a:pt x="14190" y="145"/>
                    <a:pt x="13587" y="1"/>
                    <a:pt x="12797" y="1"/>
                  </a:cubicBezTo>
                  <a:close/>
                </a:path>
              </a:pathLst>
            </a:custGeom>
            <a:solidFill>
              <a:srgbClr val="3B8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7477809" y="3735045"/>
              <a:ext cx="688954" cy="1422244"/>
            </a:xfrm>
            <a:custGeom>
              <a:avLst/>
              <a:gdLst/>
              <a:ahLst/>
              <a:cxnLst/>
              <a:rect l="l" t="t" r="r" b="b"/>
              <a:pathLst>
                <a:path w="16098" h="33230" extrusionOk="0">
                  <a:moveTo>
                    <a:pt x="4235" y="0"/>
                  </a:moveTo>
                  <a:cubicBezTo>
                    <a:pt x="2363" y="0"/>
                    <a:pt x="1" y="3375"/>
                    <a:pt x="1" y="3375"/>
                  </a:cubicBezTo>
                  <a:lnTo>
                    <a:pt x="8911" y="33033"/>
                  </a:lnTo>
                  <a:cubicBezTo>
                    <a:pt x="8911" y="33033"/>
                    <a:pt x="11063" y="33229"/>
                    <a:pt x="12917" y="33229"/>
                  </a:cubicBezTo>
                  <a:cubicBezTo>
                    <a:pt x="14171" y="33229"/>
                    <a:pt x="15289" y="33139"/>
                    <a:pt x="15512" y="32838"/>
                  </a:cubicBezTo>
                  <a:cubicBezTo>
                    <a:pt x="16098" y="32122"/>
                    <a:pt x="9659" y="12448"/>
                    <a:pt x="9009" y="8676"/>
                  </a:cubicBezTo>
                  <a:cubicBezTo>
                    <a:pt x="8358" y="4936"/>
                    <a:pt x="6830" y="1164"/>
                    <a:pt x="4879" y="155"/>
                  </a:cubicBezTo>
                  <a:cubicBezTo>
                    <a:pt x="4674" y="48"/>
                    <a:pt x="4458" y="0"/>
                    <a:pt x="4235" y="0"/>
                  </a:cubicBezTo>
                  <a:close/>
                </a:path>
              </a:pathLst>
            </a:custGeom>
            <a:solidFill>
              <a:srgbClr val="216A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7206423" y="3730551"/>
              <a:ext cx="460715" cy="211603"/>
            </a:xfrm>
            <a:custGeom>
              <a:avLst/>
              <a:gdLst/>
              <a:ahLst/>
              <a:cxnLst/>
              <a:rect l="l" t="t" r="r" b="b"/>
              <a:pathLst>
                <a:path w="10765" h="4944" extrusionOk="0">
                  <a:moveTo>
                    <a:pt x="9844" y="1"/>
                  </a:moveTo>
                  <a:cubicBezTo>
                    <a:pt x="8257" y="1"/>
                    <a:pt x="4534" y="692"/>
                    <a:pt x="3220" y="976"/>
                  </a:cubicBezTo>
                  <a:cubicBezTo>
                    <a:pt x="1561" y="1366"/>
                    <a:pt x="0" y="3935"/>
                    <a:pt x="0" y="3935"/>
                  </a:cubicBezTo>
                  <a:lnTo>
                    <a:pt x="6927" y="4943"/>
                  </a:lnTo>
                  <a:cubicBezTo>
                    <a:pt x="6927" y="4943"/>
                    <a:pt x="10764" y="748"/>
                    <a:pt x="10569" y="163"/>
                  </a:cubicBezTo>
                  <a:cubicBezTo>
                    <a:pt x="10529" y="48"/>
                    <a:pt x="10260" y="1"/>
                    <a:pt x="9844" y="1"/>
                  </a:cubicBezTo>
                  <a:close/>
                </a:path>
              </a:pathLst>
            </a:custGeom>
            <a:solidFill>
              <a:srgbClr val="4A9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7"/>
          <p:cNvSpPr/>
          <p:nvPr/>
        </p:nvSpPr>
        <p:spPr>
          <a:xfrm rot="227093">
            <a:off x="5300167" y="3032095"/>
            <a:ext cx="2203872" cy="373143"/>
          </a:xfrm>
          <a:custGeom>
            <a:avLst/>
            <a:gdLst/>
            <a:ahLst/>
            <a:cxnLst/>
            <a:rect l="l" t="t" r="r" b="b"/>
            <a:pathLst>
              <a:path w="198606" h="14926" extrusionOk="0">
                <a:moveTo>
                  <a:pt x="213" y="6529"/>
                </a:moveTo>
                <a:cubicBezTo>
                  <a:pt x="142" y="6542"/>
                  <a:pt x="71" y="6554"/>
                  <a:pt x="0" y="6566"/>
                </a:cubicBezTo>
                <a:lnTo>
                  <a:pt x="213" y="6566"/>
                </a:lnTo>
                <a:lnTo>
                  <a:pt x="213" y="6529"/>
                </a:lnTo>
                <a:close/>
                <a:moveTo>
                  <a:pt x="50730" y="1"/>
                </a:moveTo>
                <a:cubicBezTo>
                  <a:pt x="45746" y="62"/>
                  <a:pt x="40761" y="305"/>
                  <a:pt x="35776" y="639"/>
                </a:cubicBezTo>
                <a:cubicBezTo>
                  <a:pt x="30821" y="1034"/>
                  <a:pt x="25867" y="1521"/>
                  <a:pt x="20943" y="2159"/>
                </a:cubicBezTo>
                <a:cubicBezTo>
                  <a:pt x="13982" y="3071"/>
                  <a:pt x="7052" y="4165"/>
                  <a:pt x="213" y="5533"/>
                </a:cubicBezTo>
                <a:lnTo>
                  <a:pt x="213" y="6529"/>
                </a:lnTo>
                <a:lnTo>
                  <a:pt x="213" y="6529"/>
                </a:lnTo>
                <a:cubicBezTo>
                  <a:pt x="7102" y="5330"/>
                  <a:pt x="13992" y="4339"/>
                  <a:pt x="20912" y="3527"/>
                </a:cubicBezTo>
                <a:cubicBezTo>
                  <a:pt x="25836" y="3010"/>
                  <a:pt x="30791" y="2554"/>
                  <a:pt x="35715" y="2220"/>
                </a:cubicBezTo>
                <a:cubicBezTo>
                  <a:pt x="40669" y="1916"/>
                  <a:pt x="45594" y="1703"/>
                  <a:pt x="50578" y="1703"/>
                </a:cubicBezTo>
                <a:cubicBezTo>
                  <a:pt x="51825" y="1703"/>
                  <a:pt x="53041" y="1703"/>
                  <a:pt x="54287" y="1764"/>
                </a:cubicBezTo>
                <a:lnTo>
                  <a:pt x="56171" y="1764"/>
                </a:lnTo>
                <a:lnTo>
                  <a:pt x="58025" y="1794"/>
                </a:lnTo>
                <a:cubicBezTo>
                  <a:pt x="59272" y="1825"/>
                  <a:pt x="60487" y="1855"/>
                  <a:pt x="61734" y="1916"/>
                </a:cubicBezTo>
                <a:lnTo>
                  <a:pt x="65472" y="2098"/>
                </a:lnTo>
                <a:cubicBezTo>
                  <a:pt x="66719" y="2129"/>
                  <a:pt x="67934" y="2280"/>
                  <a:pt x="69150" y="2372"/>
                </a:cubicBezTo>
                <a:cubicBezTo>
                  <a:pt x="70366" y="2463"/>
                  <a:pt x="71612" y="2554"/>
                  <a:pt x="72828" y="2706"/>
                </a:cubicBezTo>
                <a:lnTo>
                  <a:pt x="76536" y="3132"/>
                </a:lnTo>
                <a:cubicBezTo>
                  <a:pt x="77752" y="3284"/>
                  <a:pt x="78998" y="3436"/>
                  <a:pt x="80214" y="3587"/>
                </a:cubicBezTo>
                <a:cubicBezTo>
                  <a:pt x="90062" y="4803"/>
                  <a:pt x="99850" y="6323"/>
                  <a:pt x="109698" y="7873"/>
                </a:cubicBezTo>
                <a:lnTo>
                  <a:pt x="124379" y="10275"/>
                </a:lnTo>
                <a:cubicBezTo>
                  <a:pt x="126872" y="10670"/>
                  <a:pt x="129303" y="11065"/>
                  <a:pt x="131765" y="11430"/>
                </a:cubicBezTo>
                <a:cubicBezTo>
                  <a:pt x="134227" y="11825"/>
                  <a:pt x="136659" y="12189"/>
                  <a:pt x="139121" y="12554"/>
                </a:cubicBezTo>
                <a:lnTo>
                  <a:pt x="142829" y="13071"/>
                </a:lnTo>
                <a:lnTo>
                  <a:pt x="146538" y="13527"/>
                </a:lnTo>
                <a:cubicBezTo>
                  <a:pt x="147784" y="13679"/>
                  <a:pt x="149000" y="13831"/>
                  <a:pt x="150276" y="13952"/>
                </a:cubicBezTo>
                <a:lnTo>
                  <a:pt x="153985" y="14287"/>
                </a:lnTo>
                <a:cubicBezTo>
                  <a:pt x="158970" y="14743"/>
                  <a:pt x="163954" y="14925"/>
                  <a:pt x="168939" y="14925"/>
                </a:cubicBezTo>
                <a:cubicBezTo>
                  <a:pt x="178879" y="14895"/>
                  <a:pt x="188818" y="13861"/>
                  <a:pt x="198606" y="11946"/>
                </a:cubicBezTo>
                <a:lnTo>
                  <a:pt x="198606" y="11946"/>
                </a:lnTo>
                <a:lnTo>
                  <a:pt x="191219" y="12949"/>
                </a:lnTo>
                <a:lnTo>
                  <a:pt x="183803" y="13679"/>
                </a:lnTo>
                <a:cubicBezTo>
                  <a:pt x="181341" y="13800"/>
                  <a:pt x="178879" y="13952"/>
                  <a:pt x="176356" y="14074"/>
                </a:cubicBezTo>
                <a:lnTo>
                  <a:pt x="169882" y="14074"/>
                </a:lnTo>
                <a:lnTo>
                  <a:pt x="168970" y="14013"/>
                </a:lnTo>
                <a:cubicBezTo>
                  <a:pt x="159061" y="13831"/>
                  <a:pt x="149213" y="12615"/>
                  <a:pt x="139395" y="11126"/>
                </a:cubicBezTo>
                <a:cubicBezTo>
                  <a:pt x="129607" y="9575"/>
                  <a:pt x="119820" y="7812"/>
                  <a:pt x="110032" y="6141"/>
                </a:cubicBezTo>
                <a:cubicBezTo>
                  <a:pt x="107601" y="5746"/>
                  <a:pt x="105139" y="5320"/>
                  <a:pt x="102677" y="4925"/>
                </a:cubicBezTo>
                <a:cubicBezTo>
                  <a:pt x="100184" y="4560"/>
                  <a:pt x="97753" y="4135"/>
                  <a:pt x="95291" y="3800"/>
                </a:cubicBezTo>
                <a:lnTo>
                  <a:pt x="87904" y="2736"/>
                </a:lnTo>
                <a:lnTo>
                  <a:pt x="80518" y="1733"/>
                </a:lnTo>
                <a:cubicBezTo>
                  <a:pt x="79242" y="1581"/>
                  <a:pt x="78026" y="1399"/>
                  <a:pt x="76780" y="1277"/>
                </a:cubicBezTo>
                <a:lnTo>
                  <a:pt x="73071" y="913"/>
                </a:lnTo>
                <a:cubicBezTo>
                  <a:pt x="71795" y="761"/>
                  <a:pt x="70579" y="670"/>
                  <a:pt x="69333" y="609"/>
                </a:cubicBezTo>
                <a:cubicBezTo>
                  <a:pt x="68086" y="518"/>
                  <a:pt x="66871" y="366"/>
                  <a:pt x="65624" y="335"/>
                </a:cubicBezTo>
                <a:lnTo>
                  <a:pt x="61886" y="153"/>
                </a:lnTo>
                <a:cubicBezTo>
                  <a:pt x="60639" y="122"/>
                  <a:pt x="59393" y="62"/>
                  <a:pt x="58177" y="31"/>
                </a:cubicBezTo>
                <a:lnTo>
                  <a:pt x="56293" y="1"/>
                </a:lnTo>
                <a:close/>
              </a:path>
            </a:pathLst>
          </a:custGeom>
          <a:gradFill>
            <a:gsLst>
              <a:gs pos="0">
                <a:srgbClr val="87B5E3"/>
              </a:gs>
              <a:gs pos="100000">
                <a:srgbClr val="3473B3"/>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rot="2130528">
            <a:off x="5675822" y="737763"/>
            <a:ext cx="1452560" cy="510410"/>
          </a:xfrm>
          <a:custGeom>
            <a:avLst/>
            <a:gdLst/>
            <a:ahLst/>
            <a:cxnLst/>
            <a:rect l="l" t="t" r="r" b="b"/>
            <a:pathLst>
              <a:path w="139973" h="20416" extrusionOk="0">
                <a:moveTo>
                  <a:pt x="139942" y="0"/>
                </a:moveTo>
                <a:lnTo>
                  <a:pt x="139942" y="11"/>
                </a:lnTo>
                <a:lnTo>
                  <a:pt x="139942" y="11"/>
                </a:lnTo>
                <a:cubicBezTo>
                  <a:pt x="139952" y="8"/>
                  <a:pt x="139963" y="4"/>
                  <a:pt x="139973" y="0"/>
                </a:cubicBezTo>
                <a:close/>
                <a:moveTo>
                  <a:pt x="139942" y="11"/>
                </a:moveTo>
                <a:cubicBezTo>
                  <a:pt x="139435" y="192"/>
                  <a:pt x="138899" y="429"/>
                  <a:pt x="138423" y="608"/>
                </a:cubicBezTo>
                <a:cubicBezTo>
                  <a:pt x="132161" y="2918"/>
                  <a:pt x="125808" y="5107"/>
                  <a:pt x="119395" y="6931"/>
                </a:cubicBezTo>
                <a:cubicBezTo>
                  <a:pt x="112921" y="8693"/>
                  <a:pt x="106477" y="10365"/>
                  <a:pt x="99881" y="11703"/>
                </a:cubicBezTo>
                <a:cubicBezTo>
                  <a:pt x="93346" y="13040"/>
                  <a:pt x="86750" y="14256"/>
                  <a:pt x="80124" y="15198"/>
                </a:cubicBezTo>
                <a:cubicBezTo>
                  <a:pt x="73528" y="16140"/>
                  <a:pt x="66871" y="16991"/>
                  <a:pt x="60184" y="17630"/>
                </a:cubicBezTo>
                <a:cubicBezTo>
                  <a:pt x="53527" y="18238"/>
                  <a:pt x="46840" y="18754"/>
                  <a:pt x="40153" y="19119"/>
                </a:cubicBezTo>
                <a:cubicBezTo>
                  <a:pt x="38481" y="19210"/>
                  <a:pt x="36810" y="19271"/>
                  <a:pt x="35138" y="19332"/>
                </a:cubicBezTo>
                <a:cubicBezTo>
                  <a:pt x="33466" y="19423"/>
                  <a:pt x="31794" y="19454"/>
                  <a:pt x="30123" y="19514"/>
                </a:cubicBezTo>
                <a:lnTo>
                  <a:pt x="25107" y="19636"/>
                </a:lnTo>
                <a:lnTo>
                  <a:pt x="20092" y="19727"/>
                </a:lnTo>
                <a:cubicBezTo>
                  <a:pt x="18945" y="19738"/>
                  <a:pt x="17797" y="19743"/>
                  <a:pt x="16648" y="19743"/>
                </a:cubicBezTo>
                <a:cubicBezTo>
                  <a:pt x="11101" y="19743"/>
                  <a:pt x="5540" y="19625"/>
                  <a:pt x="1" y="19423"/>
                </a:cubicBezTo>
                <a:lnTo>
                  <a:pt x="1" y="19423"/>
                </a:lnTo>
                <a:cubicBezTo>
                  <a:pt x="3344" y="19727"/>
                  <a:pt x="6688" y="19909"/>
                  <a:pt x="10031" y="20061"/>
                </a:cubicBezTo>
                <a:cubicBezTo>
                  <a:pt x="13375" y="20213"/>
                  <a:pt x="16718" y="20274"/>
                  <a:pt x="20092" y="20365"/>
                </a:cubicBezTo>
                <a:cubicBezTo>
                  <a:pt x="22051" y="20401"/>
                  <a:pt x="24030" y="20416"/>
                  <a:pt x="26006" y="20416"/>
                </a:cubicBezTo>
                <a:cubicBezTo>
                  <a:pt x="27403" y="20416"/>
                  <a:pt x="28799" y="20408"/>
                  <a:pt x="30183" y="20396"/>
                </a:cubicBezTo>
                <a:cubicBezTo>
                  <a:pt x="31855" y="20396"/>
                  <a:pt x="33527" y="20365"/>
                  <a:pt x="35199" y="20335"/>
                </a:cubicBezTo>
                <a:cubicBezTo>
                  <a:pt x="36870" y="20274"/>
                  <a:pt x="38542" y="20244"/>
                  <a:pt x="40214" y="20183"/>
                </a:cubicBezTo>
                <a:cubicBezTo>
                  <a:pt x="46931" y="19940"/>
                  <a:pt x="53619" y="19575"/>
                  <a:pt x="60306" y="18998"/>
                </a:cubicBezTo>
                <a:cubicBezTo>
                  <a:pt x="66993" y="18390"/>
                  <a:pt x="73680" y="17660"/>
                  <a:pt x="80336" y="16718"/>
                </a:cubicBezTo>
                <a:lnTo>
                  <a:pt x="85291" y="15958"/>
                </a:lnTo>
                <a:cubicBezTo>
                  <a:pt x="86963" y="15684"/>
                  <a:pt x="88604" y="15381"/>
                  <a:pt x="90276" y="15137"/>
                </a:cubicBezTo>
                <a:lnTo>
                  <a:pt x="92738" y="14712"/>
                </a:lnTo>
                <a:lnTo>
                  <a:pt x="95230" y="14225"/>
                </a:lnTo>
                <a:lnTo>
                  <a:pt x="97692" y="13709"/>
                </a:lnTo>
                <a:cubicBezTo>
                  <a:pt x="98513" y="13557"/>
                  <a:pt x="99334" y="13405"/>
                  <a:pt x="100154" y="13222"/>
                </a:cubicBezTo>
                <a:lnTo>
                  <a:pt x="105109" y="12159"/>
                </a:lnTo>
                <a:cubicBezTo>
                  <a:pt x="106720" y="11763"/>
                  <a:pt x="108361" y="11368"/>
                  <a:pt x="110003" y="10973"/>
                </a:cubicBezTo>
                <a:lnTo>
                  <a:pt x="112434" y="10365"/>
                </a:lnTo>
                <a:lnTo>
                  <a:pt x="114866" y="9727"/>
                </a:lnTo>
                <a:lnTo>
                  <a:pt x="117298" y="9028"/>
                </a:lnTo>
                <a:cubicBezTo>
                  <a:pt x="118088" y="8815"/>
                  <a:pt x="118939" y="8633"/>
                  <a:pt x="119729" y="8359"/>
                </a:cubicBezTo>
                <a:lnTo>
                  <a:pt x="124562" y="6870"/>
                </a:lnTo>
                <a:cubicBezTo>
                  <a:pt x="124957" y="6748"/>
                  <a:pt x="125352" y="6657"/>
                  <a:pt x="125778" y="6505"/>
                </a:cubicBezTo>
                <a:lnTo>
                  <a:pt x="126933" y="6079"/>
                </a:lnTo>
                <a:lnTo>
                  <a:pt x="129334" y="5289"/>
                </a:lnTo>
                <a:lnTo>
                  <a:pt x="131735" y="4469"/>
                </a:lnTo>
                <a:cubicBezTo>
                  <a:pt x="132526" y="4225"/>
                  <a:pt x="133316" y="3921"/>
                  <a:pt x="134076" y="3617"/>
                </a:cubicBezTo>
                <a:cubicBezTo>
                  <a:pt x="135657" y="3010"/>
                  <a:pt x="137237" y="2432"/>
                  <a:pt x="138787" y="1794"/>
                </a:cubicBezTo>
                <a:lnTo>
                  <a:pt x="139942" y="1338"/>
                </a:lnTo>
                <a:lnTo>
                  <a:pt x="139942" y="11"/>
                </a:lnTo>
                <a:close/>
              </a:path>
            </a:pathLst>
          </a:custGeom>
          <a:gradFill>
            <a:gsLst>
              <a:gs pos="0">
                <a:srgbClr val="87B5E3"/>
              </a:gs>
              <a:gs pos="100000">
                <a:srgbClr val="3473B3"/>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7935221" y="752220"/>
            <a:ext cx="113554" cy="98777"/>
          </a:xfrm>
          <a:custGeom>
            <a:avLst/>
            <a:gdLst/>
            <a:ahLst/>
            <a:cxnLst/>
            <a:rect l="l" t="t" r="r" b="b"/>
            <a:pathLst>
              <a:path w="3558" h="3095" extrusionOk="0">
                <a:moveTo>
                  <a:pt x="1749" y="1"/>
                </a:moveTo>
                <a:cubicBezTo>
                  <a:pt x="1516" y="1"/>
                  <a:pt x="1282" y="50"/>
                  <a:pt x="1065" y="155"/>
                </a:cubicBezTo>
                <a:cubicBezTo>
                  <a:pt x="305" y="580"/>
                  <a:pt x="1" y="1492"/>
                  <a:pt x="396" y="2252"/>
                </a:cubicBezTo>
                <a:cubicBezTo>
                  <a:pt x="652" y="2785"/>
                  <a:pt x="1208" y="3094"/>
                  <a:pt x="1779" y="3094"/>
                </a:cubicBezTo>
                <a:cubicBezTo>
                  <a:pt x="2022" y="3094"/>
                  <a:pt x="2267" y="3038"/>
                  <a:pt x="2493" y="2921"/>
                </a:cubicBezTo>
                <a:cubicBezTo>
                  <a:pt x="3253" y="2556"/>
                  <a:pt x="3557" y="1614"/>
                  <a:pt x="3162" y="854"/>
                </a:cubicBezTo>
                <a:cubicBezTo>
                  <a:pt x="2902" y="311"/>
                  <a:pt x="2331" y="1"/>
                  <a:pt x="1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8068677" y="803449"/>
            <a:ext cx="68904" cy="60447"/>
          </a:xfrm>
          <a:custGeom>
            <a:avLst/>
            <a:gdLst/>
            <a:ahLst/>
            <a:cxnLst/>
            <a:rect l="l" t="t" r="r" b="b"/>
            <a:pathLst>
              <a:path w="2159" h="1894" extrusionOk="0">
                <a:moveTo>
                  <a:pt x="1081" y="1"/>
                </a:moveTo>
                <a:cubicBezTo>
                  <a:pt x="936" y="1"/>
                  <a:pt x="786" y="33"/>
                  <a:pt x="639" y="103"/>
                </a:cubicBezTo>
                <a:cubicBezTo>
                  <a:pt x="183" y="376"/>
                  <a:pt x="0" y="923"/>
                  <a:pt x="243" y="1379"/>
                </a:cubicBezTo>
                <a:cubicBezTo>
                  <a:pt x="396" y="1707"/>
                  <a:pt x="738" y="1893"/>
                  <a:pt x="1098" y="1893"/>
                </a:cubicBezTo>
                <a:cubicBezTo>
                  <a:pt x="1239" y="1893"/>
                  <a:pt x="1383" y="1865"/>
                  <a:pt x="1520" y="1805"/>
                </a:cubicBezTo>
                <a:cubicBezTo>
                  <a:pt x="1976" y="1562"/>
                  <a:pt x="2158" y="1015"/>
                  <a:pt x="1946" y="528"/>
                </a:cubicBezTo>
                <a:cubicBezTo>
                  <a:pt x="1772" y="203"/>
                  <a:pt x="1443" y="1"/>
                  <a:pt x="10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7909581" y="1214169"/>
            <a:ext cx="325980" cy="284969"/>
          </a:xfrm>
          <a:custGeom>
            <a:avLst/>
            <a:gdLst/>
            <a:ahLst/>
            <a:cxnLst/>
            <a:rect l="l" t="t" r="r" b="b"/>
            <a:pathLst>
              <a:path w="10214" h="8929" extrusionOk="0">
                <a:moveTo>
                  <a:pt x="5147" y="0"/>
                </a:moveTo>
                <a:cubicBezTo>
                  <a:pt x="4466" y="0"/>
                  <a:pt x="3776" y="158"/>
                  <a:pt x="3131" y="489"/>
                </a:cubicBezTo>
                <a:cubicBezTo>
                  <a:pt x="882" y="1583"/>
                  <a:pt x="0" y="4289"/>
                  <a:pt x="1155" y="6477"/>
                </a:cubicBezTo>
                <a:cubicBezTo>
                  <a:pt x="1928" y="8043"/>
                  <a:pt x="3503" y="8928"/>
                  <a:pt x="5133" y="8928"/>
                </a:cubicBezTo>
                <a:cubicBezTo>
                  <a:pt x="5812" y="8928"/>
                  <a:pt x="6500" y="8775"/>
                  <a:pt x="7143" y="8453"/>
                </a:cubicBezTo>
                <a:cubicBezTo>
                  <a:pt x="9362" y="7358"/>
                  <a:pt x="10213" y="4653"/>
                  <a:pt x="9119" y="2465"/>
                </a:cubicBezTo>
                <a:cubicBezTo>
                  <a:pt x="8347" y="900"/>
                  <a:pt x="6775" y="0"/>
                  <a:pt x="5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8039570" y="950673"/>
            <a:ext cx="212490" cy="186256"/>
          </a:xfrm>
          <a:custGeom>
            <a:avLst/>
            <a:gdLst/>
            <a:ahLst/>
            <a:cxnLst/>
            <a:rect l="l" t="t" r="r" b="b"/>
            <a:pathLst>
              <a:path w="6658" h="5836" extrusionOk="0">
                <a:moveTo>
                  <a:pt x="3352" y="1"/>
                </a:moveTo>
                <a:cubicBezTo>
                  <a:pt x="2902" y="1"/>
                  <a:pt x="2442" y="105"/>
                  <a:pt x="2007" y="323"/>
                </a:cubicBezTo>
                <a:cubicBezTo>
                  <a:pt x="578" y="1082"/>
                  <a:pt x="0" y="2815"/>
                  <a:pt x="730" y="4213"/>
                </a:cubicBezTo>
                <a:cubicBezTo>
                  <a:pt x="1246" y="5245"/>
                  <a:pt x="2263" y="5836"/>
                  <a:pt x="3330" y="5836"/>
                </a:cubicBezTo>
                <a:cubicBezTo>
                  <a:pt x="3772" y="5836"/>
                  <a:pt x="4223" y="5734"/>
                  <a:pt x="4651" y="5520"/>
                </a:cubicBezTo>
                <a:cubicBezTo>
                  <a:pt x="6080" y="4791"/>
                  <a:pt x="6657" y="3028"/>
                  <a:pt x="5928" y="1599"/>
                </a:cubicBezTo>
                <a:cubicBezTo>
                  <a:pt x="5416" y="576"/>
                  <a:pt x="4410" y="1"/>
                  <a:pt x="33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flipH="1">
            <a:off x="5790678" y="4009992"/>
            <a:ext cx="286182" cy="286214"/>
          </a:xfrm>
          <a:custGeom>
            <a:avLst/>
            <a:gdLst/>
            <a:ahLst/>
            <a:cxnLst/>
            <a:rect l="l" t="t" r="r" b="b"/>
            <a:pathLst>
              <a:path w="8967" h="8968" extrusionOk="0">
                <a:moveTo>
                  <a:pt x="4468" y="1"/>
                </a:moveTo>
                <a:cubicBezTo>
                  <a:pt x="2006" y="1"/>
                  <a:pt x="0" y="2007"/>
                  <a:pt x="0" y="4499"/>
                </a:cubicBezTo>
                <a:cubicBezTo>
                  <a:pt x="0" y="6961"/>
                  <a:pt x="2006" y="8967"/>
                  <a:pt x="4468" y="8967"/>
                </a:cubicBezTo>
                <a:cubicBezTo>
                  <a:pt x="6961" y="8967"/>
                  <a:pt x="8967" y="6961"/>
                  <a:pt x="8967" y="4499"/>
                </a:cubicBezTo>
                <a:cubicBezTo>
                  <a:pt x="8967" y="2007"/>
                  <a:pt x="6961" y="1"/>
                  <a:pt x="4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flipH="1">
            <a:off x="5949743" y="3765140"/>
            <a:ext cx="201830" cy="187086"/>
          </a:xfrm>
          <a:custGeom>
            <a:avLst/>
            <a:gdLst/>
            <a:ahLst/>
            <a:cxnLst/>
            <a:rect l="l" t="t" r="r" b="b"/>
            <a:pathLst>
              <a:path w="6324" h="5862" extrusionOk="0">
                <a:moveTo>
                  <a:pt x="3143" y="0"/>
                </a:moveTo>
                <a:cubicBezTo>
                  <a:pt x="2979" y="0"/>
                  <a:pt x="2812" y="14"/>
                  <a:pt x="2645" y="43"/>
                </a:cubicBezTo>
                <a:cubicBezTo>
                  <a:pt x="1034" y="317"/>
                  <a:pt x="1" y="1837"/>
                  <a:pt x="274" y="3448"/>
                </a:cubicBezTo>
                <a:cubicBezTo>
                  <a:pt x="519" y="4861"/>
                  <a:pt x="1760" y="5861"/>
                  <a:pt x="3150" y="5861"/>
                </a:cubicBezTo>
                <a:cubicBezTo>
                  <a:pt x="3315" y="5861"/>
                  <a:pt x="3481" y="5847"/>
                  <a:pt x="3648" y="5819"/>
                </a:cubicBezTo>
                <a:cubicBezTo>
                  <a:pt x="5259" y="5515"/>
                  <a:pt x="6323" y="4025"/>
                  <a:pt x="6019" y="2414"/>
                </a:cubicBezTo>
                <a:cubicBezTo>
                  <a:pt x="5774" y="1001"/>
                  <a:pt x="4533" y="0"/>
                  <a:pt x="3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flipH="1">
            <a:off x="6003105" y="3371692"/>
            <a:ext cx="84447" cy="84415"/>
          </a:xfrm>
          <a:custGeom>
            <a:avLst/>
            <a:gdLst/>
            <a:ahLst/>
            <a:cxnLst/>
            <a:rect l="l" t="t" r="r" b="b"/>
            <a:pathLst>
              <a:path w="2646" h="2645" extrusionOk="0">
                <a:moveTo>
                  <a:pt x="1308" y="0"/>
                </a:moveTo>
                <a:cubicBezTo>
                  <a:pt x="578" y="0"/>
                  <a:pt x="1" y="578"/>
                  <a:pt x="1" y="1307"/>
                </a:cubicBezTo>
                <a:cubicBezTo>
                  <a:pt x="1" y="2037"/>
                  <a:pt x="578" y="2645"/>
                  <a:pt x="1308" y="2645"/>
                </a:cubicBezTo>
                <a:cubicBezTo>
                  <a:pt x="2037" y="2645"/>
                  <a:pt x="2645" y="2037"/>
                  <a:pt x="2645" y="1307"/>
                </a:cubicBezTo>
                <a:cubicBezTo>
                  <a:pt x="2645" y="578"/>
                  <a:pt x="2037" y="0"/>
                  <a:pt x="1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flipH="1">
            <a:off x="5811040" y="3610321"/>
            <a:ext cx="140681" cy="140713"/>
          </a:xfrm>
          <a:custGeom>
            <a:avLst/>
            <a:gdLst/>
            <a:ahLst/>
            <a:cxnLst/>
            <a:rect l="l" t="t" r="r" b="b"/>
            <a:pathLst>
              <a:path w="4408" h="4409" extrusionOk="0">
                <a:moveTo>
                  <a:pt x="2189" y="1"/>
                </a:moveTo>
                <a:cubicBezTo>
                  <a:pt x="973" y="1"/>
                  <a:pt x="0" y="973"/>
                  <a:pt x="0" y="2189"/>
                </a:cubicBezTo>
                <a:cubicBezTo>
                  <a:pt x="0" y="3405"/>
                  <a:pt x="973" y="4408"/>
                  <a:pt x="2189" y="4408"/>
                </a:cubicBezTo>
                <a:cubicBezTo>
                  <a:pt x="3405" y="4408"/>
                  <a:pt x="4408" y="3405"/>
                  <a:pt x="4408" y="2189"/>
                </a:cubicBezTo>
                <a:cubicBezTo>
                  <a:pt x="4408" y="973"/>
                  <a:pt x="3405" y="1"/>
                  <a:pt x="2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7"/>
          <p:cNvGrpSpPr/>
          <p:nvPr/>
        </p:nvGrpSpPr>
        <p:grpSpPr>
          <a:xfrm>
            <a:off x="6234913" y="2271238"/>
            <a:ext cx="334375" cy="133000"/>
            <a:chOff x="4881050" y="4329375"/>
            <a:chExt cx="334375" cy="133000"/>
          </a:xfrm>
        </p:grpSpPr>
        <p:sp>
          <p:nvSpPr>
            <p:cNvPr id="356" name="Google Shape;356;p7"/>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a:off x="6584513" y="2505238"/>
            <a:ext cx="334375" cy="133000"/>
            <a:chOff x="4881050" y="4329375"/>
            <a:chExt cx="334375" cy="133000"/>
          </a:xfrm>
        </p:grpSpPr>
        <p:sp>
          <p:nvSpPr>
            <p:cNvPr id="359" name="Google Shape;359;p7"/>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7"/>
          <p:cNvGrpSpPr/>
          <p:nvPr/>
        </p:nvGrpSpPr>
        <p:grpSpPr>
          <a:xfrm>
            <a:off x="6996913" y="1677963"/>
            <a:ext cx="334375" cy="133000"/>
            <a:chOff x="4881050" y="4329375"/>
            <a:chExt cx="334375" cy="133000"/>
          </a:xfrm>
        </p:grpSpPr>
        <p:sp>
          <p:nvSpPr>
            <p:cNvPr id="362" name="Google Shape;362;p7"/>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7"/>
          <p:cNvSpPr/>
          <p:nvPr/>
        </p:nvSpPr>
        <p:spPr>
          <a:xfrm rot="-417993">
            <a:off x="5488550" y="4754498"/>
            <a:ext cx="625477" cy="666356"/>
          </a:xfrm>
          <a:custGeom>
            <a:avLst/>
            <a:gdLst/>
            <a:ahLst/>
            <a:cxnLst/>
            <a:rect l="l" t="t" r="r" b="b"/>
            <a:pathLst>
              <a:path w="25017" h="26652" extrusionOk="0">
                <a:moveTo>
                  <a:pt x="10987" y="1"/>
                </a:moveTo>
                <a:cubicBezTo>
                  <a:pt x="10771" y="1"/>
                  <a:pt x="10554" y="12"/>
                  <a:pt x="10335" y="36"/>
                </a:cubicBezTo>
                <a:cubicBezTo>
                  <a:pt x="8815" y="188"/>
                  <a:pt x="7417" y="948"/>
                  <a:pt x="6049" y="1678"/>
                </a:cubicBezTo>
                <a:cubicBezTo>
                  <a:pt x="5107" y="2164"/>
                  <a:pt x="244" y="3988"/>
                  <a:pt x="122" y="5264"/>
                </a:cubicBezTo>
                <a:cubicBezTo>
                  <a:pt x="1" y="6571"/>
                  <a:pt x="2402" y="7088"/>
                  <a:pt x="3283" y="7605"/>
                </a:cubicBezTo>
                <a:cubicBezTo>
                  <a:pt x="7569" y="10219"/>
                  <a:pt x="7751" y="14748"/>
                  <a:pt x="8299" y="19307"/>
                </a:cubicBezTo>
                <a:cubicBezTo>
                  <a:pt x="8329" y="19702"/>
                  <a:pt x="8390" y="20067"/>
                  <a:pt x="8663" y="20340"/>
                </a:cubicBezTo>
                <a:cubicBezTo>
                  <a:pt x="8819" y="20474"/>
                  <a:pt x="9021" y="20534"/>
                  <a:pt x="9229" y="20534"/>
                </a:cubicBezTo>
                <a:cubicBezTo>
                  <a:pt x="9589" y="20534"/>
                  <a:pt x="9971" y="20355"/>
                  <a:pt x="10183" y="20067"/>
                </a:cubicBezTo>
                <a:cubicBezTo>
                  <a:pt x="10517" y="19611"/>
                  <a:pt x="10639" y="19003"/>
                  <a:pt x="10669" y="18425"/>
                </a:cubicBezTo>
                <a:cubicBezTo>
                  <a:pt x="10882" y="16754"/>
                  <a:pt x="11065" y="15082"/>
                  <a:pt x="11247" y="13380"/>
                </a:cubicBezTo>
                <a:cubicBezTo>
                  <a:pt x="13496" y="17027"/>
                  <a:pt x="12128" y="21769"/>
                  <a:pt x="13192" y="25933"/>
                </a:cubicBezTo>
                <a:cubicBezTo>
                  <a:pt x="13283" y="26146"/>
                  <a:pt x="13344" y="26389"/>
                  <a:pt x="13527" y="26541"/>
                </a:cubicBezTo>
                <a:cubicBezTo>
                  <a:pt x="13635" y="26618"/>
                  <a:pt x="13749" y="26652"/>
                  <a:pt x="13864" y="26652"/>
                </a:cubicBezTo>
                <a:cubicBezTo>
                  <a:pt x="14294" y="26652"/>
                  <a:pt x="14733" y="26176"/>
                  <a:pt x="14925" y="25720"/>
                </a:cubicBezTo>
                <a:cubicBezTo>
                  <a:pt x="16323" y="23046"/>
                  <a:pt x="16445" y="19945"/>
                  <a:pt x="16323" y="16906"/>
                </a:cubicBezTo>
                <a:lnTo>
                  <a:pt x="16323" y="16906"/>
                </a:lnTo>
                <a:cubicBezTo>
                  <a:pt x="16749" y="18851"/>
                  <a:pt x="17083" y="21374"/>
                  <a:pt x="17326" y="22438"/>
                </a:cubicBezTo>
                <a:cubicBezTo>
                  <a:pt x="17673" y="23751"/>
                  <a:pt x="18303" y="23873"/>
                  <a:pt x="18524" y="23873"/>
                </a:cubicBezTo>
                <a:cubicBezTo>
                  <a:pt x="18574" y="23873"/>
                  <a:pt x="18603" y="23866"/>
                  <a:pt x="18603" y="23866"/>
                </a:cubicBezTo>
                <a:cubicBezTo>
                  <a:pt x="18643" y="23872"/>
                  <a:pt x="18683" y="23875"/>
                  <a:pt x="18722" y="23875"/>
                </a:cubicBezTo>
                <a:cubicBezTo>
                  <a:pt x="19491" y="23875"/>
                  <a:pt x="19850" y="22760"/>
                  <a:pt x="19879" y="21921"/>
                </a:cubicBezTo>
                <a:cubicBezTo>
                  <a:pt x="19940" y="19945"/>
                  <a:pt x="19879" y="18030"/>
                  <a:pt x="19727" y="16055"/>
                </a:cubicBezTo>
                <a:lnTo>
                  <a:pt x="19727" y="16055"/>
                </a:lnTo>
                <a:cubicBezTo>
                  <a:pt x="20457" y="17726"/>
                  <a:pt x="20730" y="20036"/>
                  <a:pt x="21338" y="20371"/>
                </a:cubicBezTo>
                <a:cubicBezTo>
                  <a:pt x="21515" y="20473"/>
                  <a:pt x="21681" y="20512"/>
                  <a:pt x="21833" y="20512"/>
                </a:cubicBezTo>
                <a:cubicBezTo>
                  <a:pt x="22358" y="20512"/>
                  <a:pt x="22706" y="20036"/>
                  <a:pt x="22706" y="20036"/>
                </a:cubicBezTo>
                <a:cubicBezTo>
                  <a:pt x="23709" y="17635"/>
                  <a:pt x="22736" y="15021"/>
                  <a:pt x="21490" y="12650"/>
                </a:cubicBezTo>
                <a:lnTo>
                  <a:pt x="21490" y="12650"/>
                </a:lnTo>
                <a:cubicBezTo>
                  <a:pt x="22250" y="13319"/>
                  <a:pt x="22888" y="14292"/>
                  <a:pt x="23344" y="14626"/>
                </a:cubicBezTo>
                <a:cubicBezTo>
                  <a:pt x="23508" y="14741"/>
                  <a:pt x="23665" y="14782"/>
                  <a:pt x="23807" y="14782"/>
                </a:cubicBezTo>
                <a:cubicBezTo>
                  <a:pt x="24193" y="14782"/>
                  <a:pt x="24469" y="14474"/>
                  <a:pt x="24469" y="14474"/>
                </a:cubicBezTo>
                <a:cubicBezTo>
                  <a:pt x="25016" y="13471"/>
                  <a:pt x="24469" y="12316"/>
                  <a:pt x="23952" y="11374"/>
                </a:cubicBezTo>
                <a:cubicBezTo>
                  <a:pt x="22433" y="8669"/>
                  <a:pt x="20518" y="6206"/>
                  <a:pt x="18390" y="3988"/>
                </a:cubicBezTo>
                <a:cubicBezTo>
                  <a:pt x="16385" y="1955"/>
                  <a:pt x="13804" y="1"/>
                  <a:pt x="109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7"/>
          <p:cNvGrpSpPr/>
          <p:nvPr/>
        </p:nvGrpSpPr>
        <p:grpSpPr>
          <a:xfrm>
            <a:off x="6859638" y="363400"/>
            <a:ext cx="704450" cy="690600"/>
            <a:chOff x="4347600" y="2391725"/>
            <a:chExt cx="704450" cy="690600"/>
          </a:xfrm>
        </p:grpSpPr>
        <p:sp>
          <p:nvSpPr>
            <p:cNvPr id="366" name="Google Shape;366;p7"/>
            <p:cNvSpPr/>
            <p:nvPr/>
          </p:nvSpPr>
          <p:spPr>
            <a:xfrm>
              <a:off x="4353700" y="2469150"/>
              <a:ext cx="244700" cy="258400"/>
            </a:xfrm>
            <a:custGeom>
              <a:avLst/>
              <a:gdLst/>
              <a:ahLst/>
              <a:cxnLst/>
              <a:rect l="l" t="t" r="r" b="b"/>
              <a:pathLst>
                <a:path w="9788" h="10336" extrusionOk="0">
                  <a:moveTo>
                    <a:pt x="5283" y="0"/>
                  </a:moveTo>
                  <a:cubicBezTo>
                    <a:pt x="5030" y="0"/>
                    <a:pt x="4778" y="30"/>
                    <a:pt x="4529" y="93"/>
                  </a:cubicBezTo>
                  <a:cubicBezTo>
                    <a:pt x="3192" y="397"/>
                    <a:pt x="2249" y="1521"/>
                    <a:pt x="1945" y="3193"/>
                  </a:cubicBezTo>
                  <a:cubicBezTo>
                    <a:pt x="1338" y="6506"/>
                    <a:pt x="61" y="10305"/>
                    <a:pt x="0" y="10336"/>
                  </a:cubicBezTo>
                  <a:lnTo>
                    <a:pt x="61" y="10336"/>
                  </a:lnTo>
                  <a:cubicBezTo>
                    <a:pt x="274" y="9606"/>
                    <a:pt x="730" y="8664"/>
                    <a:pt x="1642" y="7691"/>
                  </a:cubicBezTo>
                  <a:cubicBezTo>
                    <a:pt x="2037" y="6384"/>
                    <a:pt x="2432" y="4804"/>
                    <a:pt x="2705" y="3314"/>
                  </a:cubicBezTo>
                  <a:cubicBezTo>
                    <a:pt x="2979" y="1977"/>
                    <a:pt x="3708" y="1065"/>
                    <a:pt x="4711" y="792"/>
                  </a:cubicBezTo>
                  <a:cubicBezTo>
                    <a:pt x="4883" y="756"/>
                    <a:pt x="5057" y="739"/>
                    <a:pt x="5232" y="739"/>
                  </a:cubicBezTo>
                  <a:cubicBezTo>
                    <a:pt x="6268" y="739"/>
                    <a:pt x="7345" y="1346"/>
                    <a:pt x="8177" y="2463"/>
                  </a:cubicBezTo>
                  <a:cubicBezTo>
                    <a:pt x="8450" y="2859"/>
                    <a:pt x="8754" y="3284"/>
                    <a:pt x="9028" y="3770"/>
                  </a:cubicBezTo>
                  <a:cubicBezTo>
                    <a:pt x="9271" y="3679"/>
                    <a:pt x="9544" y="3618"/>
                    <a:pt x="9788" y="3588"/>
                  </a:cubicBezTo>
                  <a:cubicBezTo>
                    <a:pt x="9484" y="2980"/>
                    <a:pt x="9119" y="2433"/>
                    <a:pt x="8784" y="2007"/>
                  </a:cubicBezTo>
                  <a:cubicBezTo>
                    <a:pt x="7776" y="721"/>
                    <a:pt x="6516" y="0"/>
                    <a:pt x="5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4811150" y="2391725"/>
              <a:ext cx="240900" cy="354075"/>
            </a:xfrm>
            <a:custGeom>
              <a:avLst/>
              <a:gdLst/>
              <a:ahLst/>
              <a:cxnLst/>
              <a:rect l="l" t="t" r="r" b="b"/>
              <a:pathLst>
                <a:path w="9636" h="14163" extrusionOk="0">
                  <a:moveTo>
                    <a:pt x="6488" y="0"/>
                  </a:moveTo>
                  <a:cubicBezTo>
                    <a:pt x="5678" y="0"/>
                    <a:pt x="4875" y="382"/>
                    <a:pt x="4134" y="1123"/>
                  </a:cubicBezTo>
                  <a:cubicBezTo>
                    <a:pt x="2675" y="2582"/>
                    <a:pt x="851" y="4010"/>
                    <a:pt x="0" y="4709"/>
                  </a:cubicBezTo>
                  <a:cubicBezTo>
                    <a:pt x="213" y="4618"/>
                    <a:pt x="304" y="4618"/>
                    <a:pt x="304" y="4618"/>
                  </a:cubicBezTo>
                  <a:cubicBezTo>
                    <a:pt x="304" y="4618"/>
                    <a:pt x="335" y="4892"/>
                    <a:pt x="395" y="5317"/>
                  </a:cubicBezTo>
                  <a:cubicBezTo>
                    <a:pt x="1277" y="4618"/>
                    <a:pt x="3192" y="3098"/>
                    <a:pt x="4651" y="1609"/>
                  </a:cubicBezTo>
                  <a:cubicBezTo>
                    <a:pt x="5253" y="1030"/>
                    <a:pt x="5870" y="728"/>
                    <a:pt x="6481" y="728"/>
                  </a:cubicBezTo>
                  <a:cubicBezTo>
                    <a:pt x="6703" y="728"/>
                    <a:pt x="6924" y="768"/>
                    <a:pt x="7143" y="849"/>
                  </a:cubicBezTo>
                  <a:cubicBezTo>
                    <a:pt x="8055" y="1214"/>
                    <a:pt x="8602" y="2186"/>
                    <a:pt x="8694" y="3524"/>
                  </a:cubicBezTo>
                  <a:cubicBezTo>
                    <a:pt x="8845" y="6138"/>
                    <a:pt x="7052" y="11123"/>
                    <a:pt x="5532" y="13250"/>
                  </a:cubicBezTo>
                  <a:lnTo>
                    <a:pt x="5988" y="13463"/>
                  </a:lnTo>
                  <a:cubicBezTo>
                    <a:pt x="5988" y="13463"/>
                    <a:pt x="5958" y="13706"/>
                    <a:pt x="5836" y="14162"/>
                  </a:cubicBezTo>
                  <a:cubicBezTo>
                    <a:pt x="7538" y="12156"/>
                    <a:pt x="9636" y="6533"/>
                    <a:pt x="9484" y="3524"/>
                  </a:cubicBezTo>
                  <a:cubicBezTo>
                    <a:pt x="9423" y="1883"/>
                    <a:pt x="8663" y="636"/>
                    <a:pt x="7447" y="180"/>
                  </a:cubicBezTo>
                  <a:cubicBezTo>
                    <a:pt x="7129" y="60"/>
                    <a:pt x="6808" y="0"/>
                    <a:pt x="6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4347600" y="2507175"/>
              <a:ext cx="612500" cy="575150"/>
            </a:xfrm>
            <a:custGeom>
              <a:avLst/>
              <a:gdLst/>
              <a:ahLst/>
              <a:cxnLst/>
              <a:rect l="l" t="t" r="r" b="b"/>
              <a:pathLst>
                <a:path w="24500" h="23006" extrusionOk="0">
                  <a:moveTo>
                    <a:pt x="18844" y="0"/>
                  </a:moveTo>
                  <a:cubicBezTo>
                    <a:pt x="18778" y="0"/>
                    <a:pt x="17350" y="29"/>
                    <a:pt x="8785" y="2341"/>
                  </a:cubicBezTo>
                  <a:cubicBezTo>
                    <a:pt x="62" y="4742"/>
                    <a:pt x="1" y="9939"/>
                    <a:pt x="1" y="9939"/>
                  </a:cubicBezTo>
                  <a:cubicBezTo>
                    <a:pt x="1308" y="16262"/>
                    <a:pt x="4500" y="22219"/>
                    <a:pt x="12919" y="22979"/>
                  </a:cubicBezTo>
                  <a:cubicBezTo>
                    <a:pt x="13120" y="22997"/>
                    <a:pt x="13317" y="23005"/>
                    <a:pt x="13512" y="23005"/>
                  </a:cubicBezTo>
                  <a:cubicBezTo>
                    <a:pt x="21459" y="23005"/>
                    <a:pt x="24500" y="8815"/>
                    <a:pt x="24500" y="8815"/>
                  </a:cubicBezTo>
                  <a:cubicBezTo>
                    <a:pt x="19515" y="6718"/>
                    <a:pt x="18846" y="0"/>
                    <a:pt x="18846" y="0"/>
                  </a:cubicBezTo>
                  <a:cubicBezTo>
                    <a:pt x="18846" y="0"/>
                    <a:pt x="18846" y="0"/>
                    <a:pt x="18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4402325" y="2674350"/>
              <a:ext cx="319950" cy="142875"/>
            </a:xfrm>
            <a:custGeom>
              <a:avLst/>
              <a:gdLst/>
              <a:ahLst/>
              <a:cxnLst/>
              <a:rect l="l" t="t" r="r" b="b"/>
              <a:pathLst>
                <a:path w="12798" h="5715" extrusionOk="0">
                  <a:moveTo>
                    <a:pt x="12797" y="0"/>
                  </a:moveTo>
                  <a:lnTo>
                    <a:pt x="12797" y="0"/>
                  </a:lnTo>
                  <a:cubicBezTo>
                    <a:pt x="11612" y="91"/>
                    <a:pt x="10396" y="243"/>
                    <a:pt x="9271" y="547"/>
                  </a:cubicBezTo>
                  <a:cubicBezTo>
                    <a:pt x="8086" y="851"/>
                    <a:pt x="6991" y="1246"/>
                    <a:pt x="5897" y="1702"/>
                  </a:cubicBezTo>
                  <a:cubicBezTo>
                    <a:pt x="4773" y="2158"/>
                    <a:pt x="3739" y="2766"/>
                    <a:pt x="2736" y="3435"/>
                  </a:cubicBezTo>
                  <a:cubicBezTo>
                    <a:pt x="1763" y="4073"/>
                    <a:pt x="791" y="4833"/>
                    <a:pt x="0" y="5715"/>
                  </a:cubicBezTo>
                  <a:cubicBezTo>
                    <a:pt x="1004" y="5046"/>
                    <a:pt x="2007" y="4499"/>
                    <a:pt x="3040" y="3921"/>
                  </a:cubicBezTo>
                  <a:cubicBezTo>
                    <a:pt x="4073" y="3374"/>
                    <a:pt x="5137" y="2857"/>
                    <a:pt x="6201" y="2401"/>
                  </a:cubicBezTo>
                  <a:cubicBezTo>
                    <a:pt x="7265" y="1945"/>
                    <a:pt x="8359" y="1490"/>
                    <a:pt x="9454" y="1094"/>
                  </a:cubicBezTo>
                  <a:cubicBezTo>
                    <a:pt x="10578" y="699"/>
                    <a:pt x="11672" y="395"/>
                    <a:pt x="127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4488200" y="2768575"/>
              <a:ext cx="193800" cy="98050"/>
            </a:xfrm>
            <a:custGeom>
              <a:avLst/>
              <a:gdLst/>
              <a:ahLst/>
              <a:cxnLst/>
              <a:rect l="l" t="t" r="r" b="b"/>
              <a:pathLst>
                <a:path w="7752" h="3922" extrusionOk="0">
                  <a:moveTo>
                    <a:pt x="7751" y="0"/>
                  </a:moveTo>
                  <a:lnTo>
                    <a:pt x="5806" y="973"/>
                  </a:lnTo>
                  <a:lnTo>
                    <a:pt x="3860" y="1946"/>
                  </a:lnTo>
                  <a:lnTo>
                    <a:pt x="1915" y="2888"/>
                  </a:lnTo>
                  <a:cubicBezTo>
                    <a:pt x="1277" y="3222"/>
                    <a:pt x="638" y="3526"/>
                    <a:pt x="0" y="3921"/>
                  </a:cubicBezTo>
                  <a:cubicBezTo>
                    <a:pt x="760" y="3830"/>
                    <a:pt x="1459" y="3648"/>
                    <a:pt x="2158" y="3465"/>
                  </a:cubicBezTo>
                  <a:cubicBezTo>
                    <a:pt x="2827" y="3253"/>
                    <a:pt x="3526" y="2949"/>
                    <a:pt x="4195" y="2645"/>
                  </a:cubicBezTo>
                  <a:cubicBezTo>
                    <a:pt x="4863" y="2310"/>
                    <a:pt x="5502" y="1946"/>
                    <a:pt x="6110" y="1520"/>
                  </a:cubicBezTo>
                  <a:cubicBezTo>
                    <a:pt x="6718" y="1064"/>
                    <a:pt x="7295" y="578"/>
                    <a:pt x="77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4561900" y="2786800"/>
              <a:ext cx="235600" cy="196075"/>
            </a:xfrm>
            <a:custGeom>
              <a:avLst/>
              <a:gdLst/>
              <a:ahLst/>
              <a:cxnLst/>
              <a:rect l="l" t="t" r="r" b="b"/>
              <a:pathLst>
                <a:path w="9424" h="7843" extrusionOk="0">
                  <a:moveTo>
                    <a:pt x="9423" y="1"/>
                  </a:moveTo>
                  <a:cubicBezTo>
                    <a:pt x="8785" y="821"/>
                    <a:pt x="8086" y="1612"/>
                    <a:pt x="7387" y="2432"/>
                  </a:cubicBezTo>
                  <a:cubicBezTo>
                    <a:pt x="6657" y="3192"/>
                    <a:pt x="5928" y="3891"/>
                    <a:pt x="5168" y="4590"/>
                  </a:cubicBezTo>
                  <a:lnTo>
                    <a:pt x="4590" y="5077"/>
                  </a:lnTo>
                  <a:lnTo>
                    <a:pt x="3982" y="5533"/>
                  </a:lnTo>
                  <a:cubicBezTo>
                    <a:pt x="3800" y="5715"/>
                    <a:pt x="3587" y="5837"/>
                    <a:pt x="3374" y="5989"/>
                  </a:cubicBezTo>
                  <a:cubicBezTo>
                    <a:pt x="3162" y="6110"/>
                    <a:pt x="2979" y="6293"/>
                    <a:pt x="2736" y="6414"/>
                  </a:cubicBezTo>
                  <a:cubicBezTo>
                    <a:pt x="1915" y="6992"/>
                    <a:pt x="943" y="7387"/>
                    <a:pt x="1" y="7843"/>
                  </a:cubicBezTo>
                  <a:cubicBezTo>
                    <a:pt x="1034" y="7691"/>
                    <a:pt x="2098" y="7387"/>
                    <a:pt x="3040" y="6901"/>
                  </a:cubicBezTo>
                  <a:cubicBezTo>
                    <a:pt x="3982" y="6445"/>
                    <a:pt x="4894" y="5837"/>
                    <a:pt x="5715" y="5107"/>
                  </a:cubicBezTo>
                  <a:cubicBezTo>
                    <a:pt x="6505" y="4408"/>
                    <a:pt x="7235" y="3648"/>
                    <a:pt x="7873" y="2767"/>
                  </a:cubicBezTo>
                  <a:cubicBezTo>
                    <a:pt x="8481" y="1885"/>
                    <a:pt x="9058" y="973"/>
                    <a:pt x="9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2"/>
        </a:solidFill>
        <a:effectLst/>
      </p:bgPr>
    </p:bg>
    <p:spTree>
      <p:nvGrpSpPr>
        <p:cNvPr id="1" name="Shape 462"/>
        <p:cNvGrpSpPr/>
        <p:nvPr/>
      </p:nvGrpSpPr>
      <p:grpSpPr>
        <a:xfrm>
          <a:off x="0" y="0"/>
          <a:ext cx="0" cy="0"/>
          <a:chOff x="0" y="0"/>
          <a:chExt cx="0" cy="0"/>
        </a:xfrm>
      </p:grpSpPr>
      <p:sp>
        <p:nvSpPr>
          <p:cNvPr id="463" name="Google Shape;463;p10"/>
          <p:cNvSpPr txBox="1">
            <a:spLocks noGrp="1"/>
          </p:cNvSpPr>
          <p:nvPr>
            <p:ph type="body" idx="1"/>
          </p:nvPr>
        </p:nvSpPr>
        <p:spPr>
          <a:xfrm>
            <a:off x="4188375" y="3475650"/>
            <a:ext cx="3954600" cy="13602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Clr>
                <a:schemeClr val="dk1"/>
              </a:buClr>
              <a:buSzPts val="3500"/>
              <a:buFont typeface="Asap"/>
              <a:buNone/>
              <a:defRPr sz="3500" b="1">
                <a:solidFill>
                  <a:schemeClr val="dk1"/>
                </a:solidFill>
                <a:latin typeface="Asap"/>
                <a:ea typeface="Asap"/>
                <a:cs typeface="Asap"/>
                <a:sym typeface="Asap"/>
              </a:defRPr>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rgbClr val="B3D3FA"/>
        </a:solidFill>
        <a:effectLst/>
      </p:bgPr>
    </p:bg>
    <p:spTree>
      <p:nvGrpSpPr>
        <p:cNvPr id="1" name="Shape 498"/>
        <p:cNvGrpSpPr/>
        <p:nvPr/>
      </p:nvGrpSpPr>
      <p:grpSpPr>
        <a:xfrm>
          <a:off x="0" y="0"/>
          <a:ext cx="0" cy="0"/>
          <a:chOff x="0" y="0"/>
          <a:chExt cx="0" cy="0"/>
        </a:xfrm>
      </p:grpSpPr>
      <p:sp>
        <p:nvSpPr>
          <p:cNvPr id="499" name="Google Shape;499;p13"/>
          <p:cNvSpPr/>
          <p:nvPr/>
        </p:nvSpPr>
        <p:spPr>
          <a:xfrm flipH="1">
            <a:off x="0" y="4499345"/>
            <a:ext cx="9178775" cy="676164"/>
          </a:xfrm>
          <a:custGeom>
            <a:avLst/>
            <a:gdLst/>
            <a:ahLst/>
            <a:cxnLst/>
            <a:rect l="l" t="t" r="r" b="b"/>
            <a:pathLst>
              <a:path w="284547" h="27364" extrusionOk="0">
                <a:moveTo>
                  <a:pt x="142355" y="1"/>
                </a:moveTo>
                <a:cubicBezTo>
                  <a:pt x="130337" y="1"/>
                  <a:pt x="118852" y="3508"/>
                  <a:pt x="110502" y="6486"/>
                </a:cubicBezTo>
                <a:cubicBezTo>
                  <a:pt x="108908" y="7071"/>
                  <a:pt x="107445" y="7591"/>
                  <a:pt x="106112" y="8112"/>
                </a:cubicBezTo>
                <a:cubicBezTo>
                  <a:pt x="104941" y="8535"/>
                  <a:pt x="103900" y="8925"/>
                  <a:pt x="102957" y="9250"/>
                </a:cubicBezTo>
                <a:lnTo>
                  <a:pt x="102404" y="9478"/>
                </a:lnTo>
                <a:lnTo>
                  <a:pt x="102274" y="9510"/>
                </a:lnTo>
                <a:lnTo>
                  <a:pt x="102242" y="9510"/>
                </a:lnTo>
                <a:cubicBezTo>
                  <a:pt x="102112" y="9543"/>
                  <a:pt x="101949" y="9575"/>
                  <a:pt x="101819" y="9640"/>
                </a:cubicBezTo>
                <a:lnTo>
                  <a:pt x="101591" y="9705"/>
                </a:lnTo>
                <a:cubicBezTo>
                  <a:pt x="101234" y="9770"/>
                  <a:pt x="100876" y="9868"/>
                  <a:pt x="100486" y="9933"/>
                </a:cubicBezTo>
                <a:cubicBezTo>
                  <a:pt x="99900" y="10030"/>
                  <a:pt x="99282" y="10095"/>
                  <a:pt x="98697" y="10128"/>
                </a:cubicBezTo>
                <a:lnTo>
                  <a:pt x="98632" y="10128"/>
                </a:lnTo>
                <a:cubicBezTo>
                  <a:pt x="98112" y="10193"/>
                  <a:pt x="97559" y="10193"/>
                  <a:pt x="96974" y="10193"/>
                </a:cubicBezTo>
                <a:lnTo>
                  <a:pt x="95803" y="10193"/>
                </a:lnTo>
                <a:cubicBezTo>
                  <a:pt x="95120" y="10193"/>
                  <a:pt x="94470" y="10161"/>
                  <a:pt x="93754" y="10128"/>
                </a:cubicBezTo>
                <a:cubicBezTo>
                  <a:pt x="85559" y="9608"/>
                  <a:pt x="74177" y="7071"/>
                  <a:pt x="62080" y="5413"/>
                </a:cubicBezTo>
                <a:cubicBezTo>
                  <a:pt x="55869" y="4502"/>
                  <a:pt x="49592" y="3982"/>
                  <a:pt x="43316" y="3884"/>
                </a:cubicBezTo>
                <a:lnTo>
                  <a:pt x="43284" y="3884"/>
                </a:lnTo>
                <a:cubicBezTo>
                  <a:pt x="41267" y="3884"/>
                  <a:pt x="39251" y="3949"/>
                  <a:pt x="37300" y="4079"/>
                </a:cubicBezTo>
                <a:cubicBezTo>
                  <a:pt x="35316" y="4209"/>
                  <a:pt x="33430" y="4437"/>
                  <a:pt x="31577" y="4730"/>
                </a:cubicBezTo>
                <a:cubicBezTo>
                  <a:pt x="28195" y="5250"/>
                  <a:pt x="24878" y="6063"/>
                  <a:pt x="21626" y="7104"/>
                </a:cubicBezTo>
                <a:lnTo>
                  <a:pt x="20682" y="7396"/>
                </a:lnTo>
                <a:cubicBezTo>
                  <a:pt x="18504" y="8144"/>
                  <a:pt x="16422" y="8957"/>
                  <a:pt x="14504" y="9803"/>
                </a:cubicBezTo>
                <a:cubicBezTo>
                  <a:pt x="12325" y="10746"/>
                  <a:pt x="10341" y="11754"/>
                  <a:pt x="8520" y="12762"/>
                </a:cubicBezTo>
                <a:cubicBezTo>
                  <a:pt x="7480" y="13347"/>
                  <a:pt x="6504" y="13900"/>
                  <a:pt x="5561" y="14453"/>
                </a:cubicBezTo>
                <a:cubicBezTo>
                  <a:pt x="3382" y="15819"/>
                  <a:pt x="1496" y="17087"/>
                  <a:pt x="0" y="18225"/>
                </a:cubicBezTo>
                <a:lnTo>
                  <a:pt x="0" y="27363"/>
                </a:lnTo>
                <a:lnTo>
                  <a:pt x="284547" y="27363"/>
                </a:lnTo>
                <a:lnTo>
                  <a:pt x="284547" y="3787"/>
                </a:lnTo>
                <a:cubicBezTo>
                  <a:pt x="281457" y="2909"/>
                  <a:pt x="278303" y="2226"/>
                  <a:pt x="275116" y="1770"/>
                </a:cubicBezTo>
                <a:cubicBezTo>
                  <a:pt x="270660" y="1085"/>
                  <a:pt x="266174" y="728"/>
                  <a:pt x="261687" y="728"/>
                </a:cubicBezTo>
                <a:cubicBezTo>
                  <a:pt x="261491" y="728"/>
                  <a:pt x="261296" y="728"/>
                  <a:pt x="261100" y="730"/>
                </a:cubicBezTo>
                <a:cubicBezTo>
                  <a:pt x="259247" y="730"/>
                  <a:pt x="257458" y="795"/>
                  <a:pt x="255637" y="892"/>
                </a:cubicBezTo>
                <a:lnTo>
                  <a:pt x="255247" y="925"/>
                </a:lnTo>
                <a:cubicBezTo>
                  <a:pt x="254856" y="925"/>
                  <a:pt x="254499" y="957"/>
                  <a:pt x="254141" y="990"/>
                </a:cubicBezTo>
                <a:cubicBezTo>
                  <a:pt x="247214" y="1510"/>
                  <a:pt x="240385" y="2714"/>
                  <a:pt x="233719" y="4567"/>
                </a:cubicBezTo>
                <a:cubicBezTo>
                  <a:pt x="230272" y="5510"/>
                  <a:pt x="226857" y="6681"/>
                  <a:pt x="223540" y="8014"/>
                </a:cubicBezTo>
                <a:cubicBezTo>
                  <a:pt x="222759" y="8339"/>
                  <a:pt x="221979" y="8632"/>
                  <a:pt x="221199" y="8892"/>
                </a:cubicBezTo>
                <a:cubicBezTo>
                  <a:pt x="215995" y="10681"/>
                  <a:pt x="210597" y="11689"/>
                  <a:pt x="205101" y="11917"/>
                </a:cubicBezTo>
                <a:cubicBezTo>
                  <a:pt x="204548" y="11949"/>
                  <a:pt x="204028" y="11982"/>
                  <a:pt x="203475" y="11982"/>
                </a:cubicBezTo>
                <a:lnTo>
                  <a:pt x="199866" y="11982"/>
                </a:lnTo>
                <a:cubicBezTo>
                  <a:pt x="199606" y="11949"/>
                  <a:pt x="199313" y="11949"/>
                  <a:pt x="199053" y="11949"/>
                </a:cubicBezTo>
                <a:lnTo>
                  <a:pt x="198142" y="11949"/>
                </a:lnTo>
                <a:cubicBezTo>
                  <a:pt x="197362" y="11949"/>
                  <a:pt x="196614" y="11884"/>
                  <a:pt x="195833" y="11819"/>
                </a:cubicBezTo>
                <a:cubicBezTo>
                  <a:pt x="188614" y="11234"/>
                  <a:pt x="181460" y="9933"/>
                  <a:pt x="174500" y="7884"/>
                </a:cubicBezTo>
                <a:cubicBezTo>
                  <a:pt x="169948" y="6583"/>
                  <a:pt x="165330" y="5022"/>
                  <a:pt x="160712" y="3234"/>
                </a:cubicBezTo>
                <a:cubicBezTo>
                  <a:pt x="154683" y="903"/>
                  <a:pt x="148450" y="1"/>
                  <a:pt x="142355" y="1"/>
                </a:cubicBezTo>
                <a:close/>
              </a:path>
            </a:pathLst>
          </a:custGeom>
          <a:gradFill>
            <a:gsLst>
              <a:gs pos="0">
                <a:srgbClr val="2580CB"/>
              </a:gs>
              <a:gs pos="100000">
                <a:srgbClr val="153A5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rot="1239519">
            <a:off x="-372732" y="3734648"/>
            <a:ext cx="1390627" cy="1491477"/>
          </a:xfrm>
          <a:custGeom>
            <a:avLst/>
            <a:gdLst/>
            <a:ahLst/>
            <a:cxnLst/>
            <a:rect l="l" t="t" r="r" b="b"/>
            <a:pathLst>
              <a:path w="55625" h="59659" extrusionOk="0">
                <a:moveTo>
                  <a:pt x="31504" y="1"/>
                </a:moveTo>
                <a:cubicBezTo>
                  <a:pt x="31316" y="1"/>
                  <a:pt x="31121" y="179"/>
                  <a:pt x="31095" y="357"/>
                </a:cubicBezTo>
                <a:cubicBezTo>
                  <a:pt x="30852" y="1269"/>
                  <a:pt x="30609" y="2484"/>
                  <a:pt x="30396" y="3336"/>
                </a:cubicBezTo>
                <a:cubicBezTo>
                  <a:pt x="29728" y="2272"/>
                  <a:pt x="28876" y="1238"/>
                  <a:pt x="27965" y="357"/>
                </a:cubicBezTo>
                <a:cubicBezTo>
                  <a:pt x="27873" y="266"/>
                  <a:pt x="27759" y="220"/>
                  <a:pt x="27645" y="220"/>
                </a:cubicBezTo>
                <a:cubicBezTo>
                  <a:pt x="27531" y="220"/>
                  <a:pt x="27417" y="266"/>
                  <a:pt x="27326" y="357"/>
                </a:cubicBezTo>
                <a:cubicBezTo>
                  <a:pt x="27144" y="539"/>
                  <a:pt x="27144" y="813"/>
                  <a:pt x="27326" y="995"/>
                </a:cubicBezTo>
                <a:cubicBezTo>
                  <a:pt x="28269" y="1907"/>
                  <a:pt x="29120" y="2971"/>
                  <a:pt x="29849" y="4126"/>
                </a:cubicBezTo>
                <a:cubicBezTo>
                  <a:pt x="29484" y="4156"/>
                  <a:pt x="29028" y="4247"/>
                  <a:pt x="28390" y="4308"/>
                </a:cubicBezTo>
                <a:lnTo>
                  <a:pt x="26262" y="4612"/>
                </a:lnTo>
                <a:cubicBezTo>
                  <a:pt x="26050" y="4643"/>
                  <a:pt x="25837" y="4886"/>
                  <a:pt x="25898" y="5159"/>
                </a:cubicBezTo>
                <a:cubicBezTo>
                  <a:pt x="25928" y="5372"/>
                  <a:pt x="26110" y="5524"/>
                  <a:pt x="26354" y="5524"/>
                </a:cubicBezTo>
                <a:lnTo>
                  <a:pt x="26414" y="5524"/>
                </a:lnTo>
                <a:cubicBezTo>
                  <a:pt x="27752" y="5342"/>
                  <a:pt x="29636" y="5068"/>
                  <a:pt x="30366" y="4947"/>
                </a:cubicBezTo>
                <a:cubicBezTo>
                  <a:pt x="31065" y="6223"/>
                  <a:pt x="31612" y="7530"/>
                  <a:pt x="32038" y="8989"/>
                </a:cubicBezTo>
                <a:lnTo>
                  <a:pt x="28664" y="8746"/>
                </a:lnTo>
                <a:cubicBezTo>
                  <a:pt x="28644" y="8744"/>
                  <a:pt x="28624" y="8743"/>
                  <a:pt x="28605" y="8743"/>
                </a:cubicBezTo>
                <a:cubicBezTo>
                  <a:pt x="28364" y="8743"/>
                  <a:pt x="28206" y="8918"/>
                  <a:pt x="28177" y="9172"/>
                </a:cubicBezTo>
                <a:cubicBezTo>
                  <a:pt x="28117" y="9445"/>
                  <a:pt x="28329" y="9658"/>
                  <a:pt x="28572" y="9658"/>
                </a:cubicBezTo>
                <a:lnTo>
                  <a:pt x="32281" y="9901"/>
                </a:lnTo>
                <a:cubicBezTo>
                  <a:pt x="32342" y="10235"/>
                  <a:pt x="32433" y="10570"/>
                  <a:pt x="32494" y="10965"/>
                </a:cubicBezTo>
                <a:lnTo>
                  <a:pt x="27904" y="11026"/>
                </a:lnTo>
                <a:cubicBezTo>
                  <a:pt x="27630" y="11026"/>
                  <a:pt x="27448" y="11238"/>
                  <a:pt x="27448" y="11482"/>
                </a:cubicBezTo>
                <a:cubicBezTo>
                  <a:pt x="27448" y="11755"/>
                  <a:pt x="27630" y="11937"/>
                  <a:pt x="27904" y="11937"/>
                </a:cubicBezTo>
                <a:lnTo>
                  <a:pt x="32646" y="11877"/>
                </a:lnTo>
                <a:cubicBezTo>
                  <a:pt x="32919" y="13366"/>
                  <a:pt x="32980" y="14886"/>
                  <a:pt x="32949" y="16466"/>
                </a:cubicBezTo>
                <a:lnTo>
                  <a:pt x="30457" y="14977"/>
                </a:lnTo>
                <a:cubicBezTo>
                  <a:pt x="30374" y="14925"/>
                  <a:pt x="30284" y="14902"/>
                  <a:pt x="30196" y="14902"/>
                </a:cubicBezTo>
                <a:cubicBezTo>
                  <a:pt x="30027" y="14902"/>
                  <a:pt x="29868" y="14989"/>
                  <a:pt x="29788" y="15129"/>
                </a:cubicBezTo>
                <a:cubicBezTo>
                  <a:pt x="29636" y="15372"/>
                  <a:pt x="29728" y="15676"/>
                  <a:pt x="29940" y="15798"/>
                </a:cubicBezTo>
                <a:lnTo>
                  <a:pt x="32889" y="17530"/>
                </a:lnTo>
                <a:cubicBezTo>
                  <a:pt x="32889" y="17834"/>
                  <a:pt x="32828" y="18108"/>
                  <a:pt x="32797" y="18381"/>
                </a:cubicBezTo>
                <a:lnTo>
                  <a:pt x="28785" y="17652"/>
                </a:lnTo>
                <a:cubicBezTo>
                  <a:pt x="28762" y="17649"/>
                  <a:pt x="28739" y="17648"/>
                  <a:pt x="28716" y="17648"/>
                </a:cubicBezTo>
                <a:cubicBezTo>
                  <a:pt x="28472" y="17648"/>
                  <a:pt x="28266" y="17794"/>
                  <a:pt x="28238" y="18017"/>
                </a:cubicBezTo>
                <a:cubicBezTo>
                  <a:pt x="28208" y="18290"/>
                  <a:pt x="28360" y="18533"/>
                  <a:pt x="28633" y="18564"/>
                </a:cubicBezTo>
                <a:lnTo>
                  <a:pt x="32676" y="19293"/>
                </a:lnTo>
                <a:cubicBezTo>
                  <a:pt x="32342" y="21877"/>
                  <a:pt x="31521" y="24369"/>
                  <a:pt x="30700" y="26831"/>
                </a:cubicBezTo>
                <a:cubicBezTo>
                  <a:pt x="30670" y="26892"/>
                  <a:pt x="30670" y="26953"/>
                  <a:pt x="30639" y="27044"/>
                </a:cubicBezTo>
                <a:lnTo>
                  <a:pt x="28390" y="24704"/>
                </a:lnTo>
                <a:cubicBezTo>
                  <a:pt x="28295" y="24624"/>
                  <a:pt x="28175" y="24578"/>
                  <a:pt x="28056" y="24578"/>
                </a:cubicBezTo>
                <a:cubicBezTo>
                  <a:pt x="27947" y="24578"/>
                  <a:pt x="27839" y="24617"/>
                  <a:pt x="27752" y="24704"/>
                </a:cubicBezTo>
                <a:cubicBezTo>
                  <a:pt x="27600" y="24916"/>
                  <a:pt x="27569" y="25160"/>
                  <a:pt x="27752" y="25372"/>
                </a:cubicBezTo>
                <a:lnTo>
                  <a:pt x="30335" y="28047"/>
                </a:lnTo>
                <a:cubicBezTo>
                  <a:pt x="30214" y="28412"/>
                  <a:pt x="30153" y="28716"/>
                  <a:pt x="30031" y="29020"/>
                </a:cubicBezTo>
                <a:lnTo>
                  <a:pt x="27357" y="27074"/>
                </a:lnTo>
                <a:cubicBezTo>
                  <a:pt x="27286" y="27028"/>
                  <a:pt x="27198" y="27003"/>
                  <a:pt x="27107" y="27003"/>
                </a:cubicBezTo>
                <a:cubicBezTo>
                  <a:pt x="26963" y="27003"/>
                  <a:pt x="26812" y="27065"/>
                  <a:pt x="26718" y="27196"/>
                </a:cubicBezTo>
                <a:cubicBezTo>
                  <a:pt x="26597" y="27409"/>
                  <a:pt x="26658" y="27682"/>
                  <a:pt x="26840" y="27834"/>
                </a:cubicBezTo>
                <a:lnTo>
                  <a:pt x="29728" y="29992"/>
                </a:lnTo>
                <a:cubicBezTo>
                  <a:pt x="29636" y="30266"/>
                  <a:pt x="29576" y="30570"/>
                  <a:pt x="29484" y="30844"/>
                </a:cubicBezTo>
                <a:cubicBezTo>
                  <a:pt x="28998" y="32546"/>
                  <a:pt x="28633" y="34096"/>
                  <a:pt x="28329" y="35585"/>
                </a:cubicBezTo>
                <a:lnTo>
                  <a:pt x="26566" y="33458"/>
                </a:lnTo>
                <a:cubicBezTo>
                  <a:pt x="26481" y="33322"/>
                  <a:pt x="26349" y="33262"/>
                  <a:pt x="26217" y="33262"/>
                </a:cubicBezTo>
                <a:cubicBezTo>
                  <a:pt x="26113" y="33262"/>
                  <a:pt x="26009" y="33299"/>
                  <a:pt x="25928" y="33366"/>
                </a:cubicBezTo>
                <a:cubicBezTo>
                  <a:pt x="25746" y="33518"/>
                  <a:pt x="25685" y="33822"/>
                  <a:pt x="25837" y="34035"/>
                </a:cubicBezTo>
                <a:lnTo>
                  <a:pt x="28086" y="36710"/>
                </a:lnTo>
                <a:cubicBezTo>
                  <a:pt x="28025" y="37014"/>
                  <a:pt x="27934" y="37379"/>
                  <a:pt x="27904" y="37683"/>
                </a:cubicBezTo>
                <a:lnTo>
                  <a:pt x="25229" y="35585"/>
                </a:lnTo>
                <a:cubicBezTo>
                  <a:pt x="25150" y="35520"/>
                  <a:pt x="25049" y="35488"/>
                  <a:pt x="24946" y="35488"/>
                </a:cubicBezTo>
                <a:cubicBezTo>
                  <a:pt x="24812" y="35488"/>
                  <a:pt x="24677" y="35543"/>
                  <a:pt x="24591" y="35646"/>
                </a:cubicBezTo>
                <a:cubicBezTo>
                  <a:pt x="24439" y="35859"/>
                  <a:pt x="24469" y="36163"/>
                  <a:pt x="24682" y="36315"/>
                </a:cubicBezTo>
                <a:lnTo>
                  <a:pt x="27721" y="38686"/>
                </a:lnTo>
                <a:cubicBezTo>
                  <a:pt x="27600" y="39385"/>
                  <a:pt x="27509" y="40053"/>
                  <a:pt x="27448" y="40722"/>
                </a:cubicBezTo>
                <a:cubicBezTo>
                  <a:pt x="27174" y="43093"/>
                  <a:pt x="27144" y="45342"/>
                  <a:pt x="27205" y="47470"/>
                </a:cubicBezTo>
                <a:lnTo>
                  <a:pt x="25624" y="46072"/>
                </a:lnTo>
                <a:cubicBezTo>
                  <a:pt x="25540" y="45988"/>
                  <a:pt x="25431" y="45949"/>
                  <a:pt x="25323" y="45949"/>
                </a:cubicBezTo>
                <a:cubicBezTo>
                  <a:pt x="25195" y="45949"/>
                  <a:pt x="25068" y="46003"/>
                  <a:pt x="24986" y="46102"/>
                </a:cubicBezTo>
                <a:cubicBezTo>
                  <a:pt x="24773" y="46284"/>
                  <a:pt x="24834" y="46588"/>
                  <a:pt x="25016" y="46740"/>
                </a:cubicBezTo>
                <a:lnTo>
                  <a:pt x="27296" y="48716"/>
                </a:lnTo>
                <a:cubicBezTo>
                  <a:pt x="27296" y="48929"/>
                  <a:pt x="27326" y="49111"/>
                  <a:pt x="27326" y="49263"/>
                </a:cubicBezTo>
                <a:lnTo>
                  <a:pt x="25290" y="48351"/>
                </a:lnTo>
                <a:cubicBezTo>
                  <a:pt x="25223" y="48318"/>
                  <a:pt x="25155" y="48303"/>
                  <a:pt x="25088" y="48303"/>
                </a:cubicBezTo>
                <a:cubicBezTo>
                  <a:pt x="24911" y="48303"/>
                  <a:pt x="24748" y="48410"/>
                  <a:pt x="24682" y="48564"/>
                </a:cubicBezTo>
                <a:cubicBezTo>
                  <a:pt x="24560" y="48807"/>
                  <a:pt x="24682" y="49081"/>
                  <a:pt x="24895" y="49172"/>
                </a:cubicBezTo>
                <a:lnTo>
                  <a:pt x="27448" y="50327"/>
                </a:lnTo>
                <a:cubicBezTo>
                  <a:pt x="27813" y="53397"/>
                  <a:pt x="28572" y="56102"/>
                  <a:pt x="29728" y="58504"/>
                </a:cubicBezTo>
                <a:lnTo>
                  <a:pt x="29180" y="58504"/>
                </a:lnTo>
                <a:cubicBezTo>
                  <a:pt x="29171" y="58512"/>
                  <a:pt x="28997" y="58529"/>
                  <a:pt x="28689" y="58529"/>
                </a:cubicBezTo>
                <a:cubicBezTo>
                  <a:pt x="27949" y="58529"/>
                  <a:pt x="26437" y="58432"/>
                  <a:pt x="24591" y="57896"/>
                </a:cubicBezTo>
                <a:cubicBezTo>
                  <a:pt x="24834" y="54096"/>
                  <a:pt x="24165" y="49689"/>
                  <a:pt x="22797" y="45433"/>
                </a:cubicBezTo>
                <a:lnTo>
                  <a:pt x="24773" y="43367"/>
                </a:lnTo>
                <a:cubicBezTo>
                  <a:pt x="24986" y="43184"/>
                  <a:pt x="24986" y="42911"/>
                  <a:pt x="24773" y="42728"/>
                </a:cubicBezTo>
                <a:cubicBezTo>
                  <a:pt x="24682" y="42637"/>
                  <a:pt x="24568" y="42591"/>
                  <a:pt x="24454" y="42591"/>
                </a:cubicBezTo>
                <a:cubicBezTo>
                  <a:pt x="24340" y="42591"/>
                  <a:pt x="24226" y="42637"/>
                  <a:pt x="24135" y="42728"/>
                </a:cubicBezTo>
                <a:lnTo>
                  <a:pt x="22463" y="44430"/>
                </a:lnTo>
                <a:cubicBezTo>
                  <a:pt x="22433" y="44278"/>
                  <a:pt x="22341" y="44157"/>
                  <a:pt x="22311" y="44005"/>
                </a:cubicBezTo>
                <a:lnTo>
                  <a:pt x="23800" y="41178"/>
                </a:lnTo>
                <a:cubicBezTo>
                  <a:pt x="23922" y="40935"/>
                  <a:pt x="23831" y="40661"/>
                  <a:pt x="23618" y="40570"/>
                </a:cubicBezTo>
                <a:cubicBezTo>
                  <a:pt x="23537" y="40530"/>
                  <a:pt x="23452" y="40509"/>
                  <a:pt x="23373" y="40509"/>
                </a:cubicBezTo>
                <a:cubicBezTo>
                  <a:pt x="23213" y="40509"/>
                  <a:pt x="23071" y="40590"/>
                  <a:pt x="23010" y="40753"/>
                </a:cubicBezTo>
                <a:lnTo>
                  <a:pt x="21885" y="42880"/>
                </a:lnTo>
                <a:cubicBezTo>
                  <a:pt x="21429" y="41725"/>
                  <a:pt x="20943" y="40631"/>
                  <a:pt x="20366" y="39567"/>
                </a:cubicBezTo>
                <a:cubicBezTo>
                  <a:pt x="20062" y="38959"/>
                  <a:pt x="19727" y="38382"/>
                  <a:pt x="19393" y="37774"/>
                </a:cubicBezTo>
                <a:lnTo>
                  <a:pt x="21369" y="34430"/>
                </a:lnTo>
                <a:cubicBezTo>
                  <a:pt x="21521" y="34248"/>
                  <a:pt x="21429" y="33944"/>
                  <a:pt x="21217" y="33822"/>
                </a:cubicBezTo>
                <a:cubicBezTo>
                  <a:pt x="21154" y="33770"/>
                  <a:pt x="21078" y="33747"/>
                  <a:pt x="20999" y="33747"/>
                </a:cubicBezTo>
                <a:cubicBezTo>
                  <a:pt x="20848" y="33747"/>
                  <a:pt x="20689" y="33834"/>
                  <a:pt x="20609" y="33974"/>
                </a:cubicBezTo>
                <a:lnTo>
                  <a:pt x="18907" y="36923"/>
                </a:lnTo>
                <a:cubicBezTo>
                  <a:pt x="18694" y="36649"/>
                  <a:pt x="18542" y="36345"/>
                  <a:pt x="18360" y="36072"/>
                </a:cubicBezTo>
                <a:lnTo>
                  <a:pt x="19423" y="32728"/>
                </a:lnTo>
                <a:cubicBezTo>
                  <a:pt x="19515" y="32515"/>
                  <a:pt x="19363" y="32242"/>
                  <a:pt x="19119" y="32151"/>
                </a:cubicBezTo>
                <a:cubicBezTo>
                  <a:pt x="19087" y="32141"/>
                  <a:pt x="19054" y="32137"/>
                  <a:pt x="19020" y="32137"/>
                </a:cubicBezTo>
                <a:cubicBezTo>
                  <a:pt x="18828" y="32137"/>
                  <a:pt x="18619" y="32274"/>
                  <a:pt x="18542" y="32455"/>
                </a:cubicBezTo>
                <a:lnTo>
                  <a:pt x="17721" y="35099"/>
                </a:lnTo>
                <a:cubicBezTo>
                  <a:pt x="16931" y="33792"/>
                  <a:pt x="15958" y="32515"/>
                  <a:pt x="14894" y="31087"/>
                </a:cubicBezTo>
                <a:cubicBezTo>
                  <a:pt x="14712" y="30874"/>
                  <a:pt x="14560" y="30631"/>
                  <a:pt x="14378" y="30418"/>
                </a:cubicBezTo>
                <a:lnTo>
                  <a:pt x="16262" y="27348"/>
                </a:lnTo>
                <a:cubicBezTo>
                  <a:pt x="16384" y="27105"/>
                  <a:pt x="16353" y="26801"/>
                  <a:pt x="16110" y="26679"/>
                </a:cubicBezTo>
                <a:cubicBezTo>
                  <a:pt x="16037" y="26648"/>
                  <a:pt x="15956" y="26631"/>
                  <a:pt x="15876" y="26631"/>
                </a:cubicBezTo>
                <a:cubicBezTo>
                  <a:pt x="15723" y="26631"/>
                  <a:pt x="15571" y="26692"/>
                  <a:pt x="15472" y="26831"/>
                </a:cubicBezTo>
                <a:lnTo>
                  <a:pt x="13739" y="29658"/>
                </a:lnTo>
                <a:cubicBezTo>
                  <a:pt x="13527" y="29385"/>
                  <a:pt x="13314" y="29172"/>
                  <a:pt x="13131" y="28898"/>
                </a:cubicBezTo>
                <a:lnTo>
                  <a:pt x="14530" y="25433"/>
                </a:lnTo>
                <a:cubicBezTo>
                  <a:pt x="14590" y="25220"/>
                  <a:pt x="14499" y="24947"/>
                  <a:pt x="14256" y="24825"/>
                </a:cubicBezTo>
                <a:cubicBezTo>
                  <a:pt x="14214" y="24813"/>
                  <a:pt x="14169" y="24807"/>
                  <a:pt x="14123" y="24807"/>
                </a:cubicBezTo>
                <a:cubicBezTo>
                  <a:pt x="13940" y="24807"/>
                  <a:pt x="13745" y="24904"/>
                  <a:pt x="13648" y="25099"/>
                </a:cubicBezTo>
                <a:lnTo>
                  <a:pt x="12432" y="28078"/>
                </a:lnTo>
                <a:cubicBezTo>
                  <a:pt x="12372" y="28047"/>
                  <a:pt x="12311" y="27986"/>
                  <a:pt x="12280" y="27926"/>
                </a:cubicBezTo>
                <a:cubicBezTo>
                  <a:pt x="10639" y="25980"/>
                  <a:pt x="8937" y="23913"/>
                  <a:pt x="7660" y="21664"/>
                </a:cubicBezTo>
                <a:lnTo>
                  <a:pt x="11186" y="19506"/>
                </a:lnTo>
                <a:cubicBezTo>
                  <a:pt x="11399" y="19354"/>
                  <a:pt x="11490" y="19080"/>
                  <a:pt x="11338" y="18868"/>
                </a:cubicBezTo>
                <a:cubicBezTo>
                  <a:pt x="11243" y="18715"/>
                  <a:pt x="11099" y="18646"/>
                  <a:pt x="10953" y="18646"/>
                </a:cubicBezTo>
                <a:cubicBezTo>
                  <a:pt x="10867" y="18646"/>
                  <a:pt x="10779" y="18670"/>
                  <a:pt x="10700" y="18716"/>
                </a:cubicBezTo>
                <a:lnTo>
                  <a:pt x="7204" y="20874"/>
                </a:lnTo>
                <a:cubicBezTo>
                  <a:pt x="7052" y="20661"/>
                  <a:pt x="6931" y="20418"/>
                  <a:pt x="6809" y="20144"/>
                </a:cubicBezTo>
                <a:lnTo>
                  <a:pt x="8906" y="17469"/>
                </a:lnTo>
                <a:cubicBezTo>
                  <a:pt x="9058" y="17257"/>
                  <a:pt x="9028" y="16953"/>
                  <a:pt x="8815" y="16801"/>
                </a:cubicBezTo>
                <a:cubicBezTo>
                  <a:pt x="8744" y="16742"/>
                  <a:pt x="8655" y="16715"/>
                  <a:pt x="8563" y="16715"/>
                </a:cubicBezTo>
                <a:cubicBezTo>
                  <a:pt x="8419" y="16715"/>
                  <a:pt x="8270" y="16781"/>
                  <a:pt x="8177" y="16892"/>
                </a:cubicBezTo>
                <a:lnTo>
                  <a:pt x="6384" y="19202"/>
                </a:lnTo>
                <a:cubicBezTo>
                  <a:pt x="5745" y="17773"/>
                  <a:pt x="5289" y="16314"/>
                  <a:pt x="4955" y="14825"/>
                </a:cubicBezTo>
                <a:lnTo>
                  <a:pt x="9393" y="13123"/>
                </a:lnTo>
                <a:cubicBezTo>
                  <a:pt x="9636" y="13001"/>
                  <a:pt x="9727" y="12758"/>
                  <a:pt x="9666" y="12515"/>
                </a:cubicBezTo>
                <a:cubicBezTo>
                  <a:pt x="9566" y="12339"/>
                  <a:pt x="9362" y="12226"/>
                  <a:pt x="9174" y="12226"/>
                </a:cubicBezTo>
                <a:cubicBezTo>
                  <a:pt x="9134" y="12226"/>
                  <a:pt x="9096" y="12231"/>
                  <a:pt x="9058" y="12241"/>
                </a:cubicBezTo>
                <a:lnTo>
                  <a:pt x="4773" y="13883"/>
                </a:lnTo>
                <a:cubicBezTo>
                  <a:pt x="4681" y="13518"/>
                  <a:pt x="4621" y="13153"/>
                  <a:pt x="4560" y="12789"/>
                </a:cubicBezTo>
                <a:lnTo>
                  <a:pt x="7903" y="11178"/>
                </a:lnTo>
                <a:cubicBezTo>
                  <a:pt x="8147" y="11086"/>
                  <a:pt x="8268" y="10813"/>
                  <a:pt x="8147" y="10570"/>
                </a:cubicBezTo>
                <a:cubicBezTo>
                  <a:pt x="8058" y="10415"/>
                  <a:pt x="7890" y="10309"/>
                  <a:pt x="7722" y="10309"/>
                </a:cubicBezTo>
                <a:cubicBezTo>
                  <a:pt x="7660" y="10309"/>
                  <a:pt x="7597" y="10324"/>
                  <a:pt x="7539" y="10357"/>
                </a:cubicBezTo>
                <a:lnTo>
                  <a:pt x="4469" y="11786"/>
                </a:lnTo>
                <a:cubicBezTo>
                  <a:pt x="4347" y="10327"/>
                  <a:pt x="4347" y="8837"/>
                  <a:pt x="4529" y="7439"/>
                </a:cubicBezTo>
                <a:cubicBezTo>
                  <a:pt x="5229" y="7226"/>
                  <a:pt x="7113" y="6770"/>
                  <a:pt x="8420" y="6466"/>
                </a:cubicBezTo>
                <a:cubicBezTo>
                  <a:pt x="8663" y="6406"/>
                  <a:pt x="8815" y="6132"/>
                  <a:pt x="8754" y="5919"/>
                </a:cubicBezTo>
                <a:cubicBezTo>
                  <a:pt x="8677" y="5686"/>
                  <a:pt x="8489" y="5541"/>
                  <a:pt x="8284" y="5541"/>
                </a:cubicBezTo>
                <a:cubicBezTo>
                  <a:pt x="8249" y="5541"/>
                  <a:pt x="8213" y="5545"/>
                  <a:pt x="8177" y="5554"/>
                </a:cubicBezTo>
                <a:cubicBezTo>
                  <a:pt x="8177" y="5554"/>
                  <a:pt x="7144" y="5798"/>
                  <a:pt x="6080" y="6071"/>
                </a:cubicBezTo>
                <a:cubicBezTo>
                  <a:pt x="5441" y="6223"/>
                  <a:pt x="4985" y="6314"/>
                  <a:pt x="4651" y="6406"/>
                </a:cubicBezTo>
                <a:cubicBezTo>
                  <a:pt x="4864" y="5068"/>
                  <a:pt x="5289" y="3791"/>
                  <a:pt x="5836" y="2576"/>
                </a:cubicBezTo>
                <a:cubicBezTo>
                  <a:pt x="5928" y="2332"/>
                  <a:pt x="5836" y="2059"/>
                  <a:pt x="5593" y="1937"/>
                </a:cubicBezTo>
                <a:cubicBezTo>
                  <a:pt x="5539" y="1914"/>
                  <a:pt x="5481" y="1903"/>
                  <a:pt x="5422" y="1903"/>
                </a:cubicBezTo>
                <a:cubicBezTo>
                  <a:pt x="5251" y="1903"/>
                  <a:pt x="5076" y="1999"/>
                  <a:pt x="4985" y="2181"/>
                </a:cubicBezTo>
                <a:cubicBezTo>
                  <a:pt x="4469" y="3336"/>
                  <a:pt x="4074" y="4551"/>
                  <a:pt x="3800" y="5828"/>
                </a:cubicBezTo>
                <a:cubicBezTo>
                  <a:pt x="3314" y="5098"/>
                  <a:pt x="2645" y="4095"/>
                  <a:pt x="2098" y="3336"/>
                </a:cubicBezTo>
                <a:cubicBezTo>
                  <a:pt x="2003" y="3203"/>
                  <a:pt x="1850" y="3130"/>
                  <a:pt x="1703" y="3130"/>
                </a:cubicBezTo>
                <a:cubicBezTo>
                  <a:pt x="1615" y="3130"/>
                  <a:pt x="1528" y="3157"/>
                  <a:pt x="1460" y="3214"/>
                </a:cubicBezTo>
                <a:cubicBezTo>
                  <a:pt x="1277" y="3366"/>
                  <a:pt x="1186" y="3670"/>
                  <a:pt x="1338" y="3852"/>
                </a:cubicBezTo>
                <a:cubicBezTo>
                  <a:pt x="1338" y="3852"/>
                  <a:pt x="1946" y="4734"/>
                  <a:pt x="2523" y="5554"/>
                </a:cubicBezTo>
                <a:cubicBezTo>
                  <a:pt x="3101" y="6375"/>
                  <a:pt x="3405" y="6861"/>
                  <a:pt x="3618" y="7135"/>
                </a:cubicBezTo>
                <a:cubicBezTo>
                  <a:pt x="3435" y="8442"/>
                  <a:pt x="3405" y="9810"/>
                  <a:pt x="3466" y="11238"/>
                </a:cubicBezTo>
                <a:lnTo>
                  <a:pt x="1642" y="9415"/>
                </a:lnTo>
                <a:cubicBezTo>
                  <a:pt x="1551" y="9308"/>
                  <a:pt x="1437" y="9255"/>
                  <a:pt x="1323" y="9255"/>
                </a:cubicBezTo>
                <a:cubicBezTo>
                  <a:pt x="1209" y="9255"/>
                  <a:pt x="1095" y="9308"/>
                  <a:pt x="1004" y="9415"/>
                </a:cubicBezTo>
                <a:cubicBezTo>
                  <a:pt x="821" y="9597"/>
                  <a:pt x="821" y="9871"/>
                  <a:pt x="1004" y="10053"/>
                </a:cubicBezTo>
                <a:lnTo>
                  <a:pt x="3618" y="12667"/>
                </a:lnTo>
                <a:cubicBezTo>
                  <a:pt x="3648" y="13001"/>
                  <a:pt x="3709" y="13396"/>
                  <a:pt x="3770" y="13731"/>
                </a:cubicBezTo>
                <a:cubicBezTo>
                  <a:pt x="2402" y="13245"/>
                  <a:pt x="821" y="12637"/>
                  <a:pt x="700" y="12576"/>
                </a:cubicBezTo>
                <a:cubicBezTo>
                  <a:pt x="638" y="12553"/>
                  <a:pt x="575" y="12541"/>
                  <a:pt x="515" y="12541"/>
                </a:cubicBezTo>
                <a:cubicBezTo>
                  <a:pt x="340" y="12541"/>
                  <a:pt x="182" y="12638"/>
                  <a:pt x="92" y="12819"/>
                </a:cubicBezTo>
                <a:cubicBezTo>
                  <a:pt x="1" y="13062"/>
                  <a:pt x="92" y="13305"/>
                  <a:pt x="578" y="13670"/>
                </a:cubicBezTo>
                <a:cubicBezTo>
                  <a:pt x="700" y="13700"/>
                  <a:pt x="3162" y="14612"/>
                  <a:pt x="4226" y="15038"/>
                </a:cubicBezTo>
                <a:cubicBezTo>
                  <a:pt x="4560" y="16558"/>
                  <a:pt x="5046" y="18017"/>
                  <a:pt x="5654" y="19506"/>
                </a:cubicBezTo>
                <a:lnTo>
                  <a:pt x="3162" y="18716"/>
                </a:lnTo>
                <a:cubicBezTo>
                  <a:pt x="3113" y="18697"/>
                  <a:pt x="3064" y="18689"/>
                  <a:pt x="3017" y="18689"/>
                </a:cubicBezTo>
                <a:cubicBezTo>
                  <a:pt x="2827" y="18689"/>
                  <a:pt x="2657" y="18825"/>
                  <a:pt x="2584" y="19020"/>
                </a:cubicBezTo>
                <a:cubicBezTo>
                  <a:pt x="2523" y="19232"/>
                  <a:pt x="2675" y="19506"/>
                  <a:pt x="2888" y="19597"/>
                </a:cubicBezTo>
                <a:lnTo>
                  <a:pt x="6171" y="20661"/>
                </a:lnTo>
                <a:cubicBezTo>
                  <a:pt x="6262" y="20874"/>
                  <a:pt x="6384" y="21147"/>
                  <a:pt x="6505" y="21360"/>
                </a:cubicBezTo>
                <a:cubicBezTo>
                  <a:pt x="5289" y="21603"/>
                  <a:pt x="2767" y="22059"/>
                  <a:pt x="2432" y="22120"/>
                </a:cubicBezTo>
                <a:cubicBezTo>
                  <a:pt x="2219" y="22211"/>
                  <a:pt x="2067" y="22485"/>
                  <a:pt x="2128" y="22698"/>
                </a:cubicBezTo>
                <a:cubicBezTo>
                  <a:pt x="2219" y="22941"/>
                  <a:pt x="2402" y="23032"/>
                  <a:pt x="2584" y="23032"/>
                </a:cubicBezTo>
                <a:lnTo>
                  <a:pt x="2706" y="23032"/>
                </a:lnTo>
                <a:cubicBezTo>
                  <a:pt x="2919" y="22971"/>
                  <a:pt x="5320" y="22546"/>
                  <a:pt x="6961" y="22272"/>
                </a:cubicBezTo>
                <a:cubicBezTo>
                  <a:pt x="8299" y="24673"/>
                  <a:pt x="10031" y="26771"/>
                  <a:pt x="11733" y="28807"/>
                </a:cubicBezTo>
                <a:lnTo>
                  <a:pt x="11794" y="28868"/>
                </a:lnTo>
                <a:cubicBezTo>
                  <a:pt x="10213" y="28929"/>
                  <a:pt x="8663" y="29020"/>
                  <a:pt x="8481" y="29020"/>
                </a:cubicBezTo>
                <a:cubicBezTo>
                  <a:pt x="8207" y="29020"/>
                  <a:pt x="8025" y="29172"/>
                  <a:pt x="7995" y="29415"/>
                </a:cubicBezTo>
                <a:cubicBezTo>
                  <a:pt x="7995" y="29689"/>
                  <a:pt x="8147" y="29871"/>
                  <a:pt x="8390" y="29932"/>
                </a:cubicBezTo>
                <a:lnTo>
                  <a:pt x="8633" y="29932"/>
                </a:lnTo>
                <a:cubicBezTo>
                  <a:pt x="9393" y="29932"/>
                  <a:pt x="11551" y="29810"/>
                  <a:pt x="12554" y="29719"/>
                </a:cubicBezTo>
                <a:cubicBezTo>
                  <a:pt x="12767" y="29992"/>
                  <a:pt x="12949" y="30266"/>
                  <a:pt x="13192" y="30540"/>
                </a:cubicBezTo>
                <a:lnTo>
                  <a:pt x="9393" y="31968"/>
                </a:lnTo>
                <a:cubicBezTo>
                  <a:pt x="9180" y="32090"/>
                  <a:pt x="9058" y="32363"/>
                  <a:pt x="9119" y="32576"/>
                </a:cubicBezTo>
                <a:cubicBezTo>
                  <a:pt x="9180" y="32758"/>
                  <a:pt x="9362" y="32880"/>
                  <a:pt x="9545" y="32880"/>
                </a:cubicBezTo>
                <a:cubicBezTo>
                  <a:pt x="9575" y="32880"/>
                  <a:pt x="9666" y="32880"/>
                  <a:pt x="9697" y="32850"/>
                </a:cubicBezTo>
                <a:lnTo>
                  <a:pt x="13770" y="31299"/>
                </a:lnTo>
                <a:cubicBezTo>
                  <a:pt x="13922" y="31482"/>
                  <a:pt x="14104" y="31695"/>
                  <a:pt x="14256" y="31938"/>
                </a:cubicBezTo>
                <a:cubicBezTo>
                  <a:pt x="15320" y="33336"/>
                  <a:pt x="16232" y="34643"/>
                  <a:pt x="17083" y="35889"/>
                </a:cubicBezTo>
                <a:cubicBezTo>
                  <a:pt x="15745" y="35768"/>
                  <a:pt x="14165" y="35616"/>
                  <a:pt x="13922" y="35585"/>
                </a:cubicBezTo>
                <a:cubicBezTo>
                  <a:pt x="13882" y="35570"/>
                  <a:pt x="13842" y="35564"/>
                  <a:pt x="13803" y="35564"/>
                </a:cubicBezTo>
                <a:cubicBezTo>
                  <a:pt x="13604" y="35564"/>
                  <a:pt x="13425" y="35742"/>
                  <a:pt x="13375" y="35920"/>
                </a:cubicBezTo>
                <a:cubicBezTo>
                  <a:pt x="13314" y="36163"/>
                  <a:pt x="13466" y="36406"/>
                  <a:pt x="13709" y="36467"/>
                </a:cubicBezTo>
                <a:cubicBezTo>
                  <a:pt x="14135" y="36558"/>
                  <a:pt x="16840" y="36771"/>
                  <a:pt x="17721" y="36831"/>
                </a:cubicBezTo>
                <a:lnTo>
                  <a:pt x="18268" y="37743"/>
                </a:lnTo>
                <a:lnTo>
                  <a:pt x="13952" y="38503"/>
                </a:lnTo>
                <a:cubicBezTo>
                  <a:pt x="13679" y="38534"/>
                  <a:pt x="13527" y="38777"/>
                  <a:pt x="13587" y="39050"/>
                </a:cubicBezTo>
                <a:cubicBezTo>
                  <a:pt x="13618" y="39263"/>
                  <a:pt x="13800" y="39415"/>
                  <a:pt x="14043" y="39415"/>
                </a:cubicBezTo>
                <a:lnTo>
                  <a:pt x="14104" y="39415"/>
                </a:lnTo>
                <a:lnTo>
                  <a:pt x="18785" y="38594"/>
                </a:lnTo>
                <a:cubicBezTo>
                  <a:pt x="19119" y="39142"/>
                  <a:pt x="19423" y="39719"/>
                  <a:pt x="19727" y="40297"/>
                </a:cubicBezTo>
                <a:cubicBezTo>
                  <a:pt x="20244" y="41360"/>
                  <a:pt x="20761" y="42424"/>
                  <a:pt x="21217" y="43549"/>
                </a:cubicBezTo>
                <a:lnTo>
                  <a:pt x="18329" y="43519"/>
                </a:lnTo>
                <a:cubicBezTo>
                  <a:pt x="18056" y="43519"/>
                  <a:pt x="17873" y="43701"/>
                  <a:pt x="17873" y="43974"/>
                </a:cubicBezTo>
                <a:cubicBezTo>
                  <a:pt x="17873" y="44218"/>
                  <a:pt x="18056" y="44430"/>
                  <a:pt x="18329" y="44430"/>
                </a:cubicBezTo>
                <a:lnTo>
                  <a:pt x="21581" y="44461"/>
                </a:lnTo>
                <a:cubicBezTo>
                  <a:pt x="21673" y="44674"/>
                  <a:pt x="21733" y="44886"/>
                  <a:pt x="21825" y="45069"/>
                </a:cubicBezTo>
                <a:cubicBezTo>
                  <a:pt x="20761" y="45221"/>
                  <a:pt x="18967" y="45525"/>
                  <a:pt x="18512" y="45677"/>
                </a:cubicBezTo>
                <a:cubicBezTo>
                  <a:pt x="18268" y="45768"/>
                  <a:pt x="18147" y="46041"/>
                  <a:pt x="18208" y="46254"/>
                </a:cubicBezTo>
                <a:cubicBezTo>
                  <a:pt x="18268" y="46497"/>
                  <a:pt x="18481" y="46588"/>
                  <a:pt x="18663" y="46588"/>
                </a:cubicBezTo>
                <a:lnTo>
                  <a:pt x="18785" y="46588"/>
                </a:lnTo>
                <a:cubicBezTo>
                  <a:pt x="19150" y="46497"/>
                  <a:pt x="20974" y="46193"/>
                  <a:pt x="22129" y="45981"/>
                </a:cubicBezTo>
                <a:cubicBezTo>
                  <a:pt x="23466" y="50054"/>
                  <a:pt x="24104" y="54309"/>
                  <a:pt x="23922" y="57926"/>
                </a:cubicBezTo>
                <a:cubicBezTo>
                  <a:pt x="23223" y="57683"/>
                  <a:pt x="22493" y="57379"/>
                  <a:pt x="21733" y="57014"/>
                </a:cubicBezTo>
                <a:cubicBezTo>
                  <a:pt x="20822" y="56558"/>
                  <a:pt x="20031" y="56011"/>
                  <a:pt x="19241" y="55403"/>
                </a:cubicBezTo>
                <a:lnTo>
                  <a:pt x="20426" y="52728"/>
                </a:lnTo>
                <a:cubicBezTo>
                  <a:pt x="20518" y="52485"/>
                  <a:pt x="20426" y="52212"/>
                  <a:pt x="20183" y="52120"/>
                </a:cubicBezTo>
                <a:cubicBezTo>
                  <a:pt x="20117" y="52087"/>
                  <a:pt x="20050" y="52072"/>
                  <a:pt x="19986" y="52072"/>
                </a:cubicBezTo>
                <a:cubicBezTo>
                  <a:pt x="19816" y="52072"/>
                  <a:pt x="19664" y="52179"/>
                  <a:pt x="19575" y="52333"/>
                </a:cubicBezTo>
                <a:lnTo>
                  <a:pt x="18481" y="54795"/>
                </a:lnTo>
                <a:cubicBezTo>
                  <a:pt x="17843" y="54279"/>
                  <a:pt x="17204" y="53671"/>
                  <a:pt x="16657" y="53032"/>
                </a:cubicBezTo>
                <a:lnTo>
                  <a:pt x="17843" y="51269"/>
                </a:lnTo>
                <a:cubicBezTo>
                  <a:pt x="17964" y="51057"/>
                  <a:pt x="17934" y="50783"/>
                  <a:pt x="17721" y="50631"/>
                </a:cubicBezTo>
                <a:cubicBezTo>
                  <a:pt x="17623" y="50570"/>
                  <a:pt x="17520" y="50538"/>
                  <a:pt x="17424" y="50538"/>
                </a:cubicBezTo>
                <a:cubicBezTo>
                  <a:pt x="17282" y="50538"/>
                  <a:pt x="17155" y="50608"/>
                  <a:pt x="17083" y="50753"/>
                </a:cubicBezTo>
                <a:lnTo>
                  <a:pt x="16049" y="52272"/>
                </a:lnTo>
                <a:cubicBezTo>
                  <a:pt x="15046" y="50996"/>
                  <a:pt x="14195" y="49628"/>
                  <a:pt x="13435" y="48078"/>
                </a:cubicBezTo>
                <a:lnTo>
                  <a:pt x="15198" y="45737"/>
                </a:lnTo>
                <a:cubicBezTo>
                  <a:pt x="15350" y="45525"/>
                  <a:pt x="15320" y="45221"/>
                  <a:pt x="15138" y="45069"/>
                </a:cubicBezTo>
                <a:cubicBezTo>
                  <a:pt x="15067" y="45009"/>
                  <a:pt x="14977" y="44983"/>
                  <a:pt x="14885" y="44983"/>
                </a:cubicBezTo>
                <a:cubicBezTo>
                  <a:pt x="14741" y="44983"/>
                  <a:pt x="14592" y="45049"/>
                  <a:pt x="14499" y="45160"/>
                </a:cubicBezTo>
                <a:lnTo>
                  <a:pt x="13010" y="47136"/>
                </a:lnTo>
                <a:cubicBezTo>
                  <a:pt x="12706" y="46406"/>
                  <a:pt x="12402" y="45646"/>
                  <a:pt x="12128" y="44856"/>
                </a:cubicBezTo>
                <a:lnTo>
                  <a:pt x="13952" y="43154"/>
                </a:lnTo>
                <a:cubicBezTo>
                  <a:pt x="14135" y="42941"/>
                  <a:pt x="14195" y="42698"/>
                  <a:pt x="13983" y="42485"/>
                </a:cubicBezTo>
                <a:cubicBezTo>
                  <a:pt x="13884" y="42386"/>
                  <a:pt x="13758" y="42332"/>
                  <a:pt x="13635" y="42332"/>
                </a:cubicBezTo>
                <a:cubicBezTo>
                  <a:pt x="13531" y="42332"/>
                  <a:pt x="13428" y="42371"/>
                  <a:pt x="13344" y="42455"/>
                </a:cubicBezTo>
                <a:lnTo>
                  <a:pt x="11855" y="43853"/>
                </a:lnTo>
                <a:cubicBezTo>
                  <a:pt x="11551" y="42941"/>
                  <a:pt x="11338" y="41968"/>
                  <a:pt x="11095" y="40965"/>
                </a:cubicBezTo>
                <a:cubicBezTo>
                  <a:pt x="11067" y="40771"/>
                  <a:pt x="10836" y="40627"/>
                  <a:pt x="10634" y="40627"/>
                </a:cubicBezTo>
                <a:cubicBezTo>
                  <a:pt x="10615" y="40627"/>
                  <a:pt x="10596" y="40628"/>
                  <a:pt x="10578" y="40631"/>
                </a:cubicBezTo>
                <a:cubicBezTo>
                  <a:pt x="10335" y="40661"/>
                  <a:pt x="10183" y="40904"/>
                  <a:pt x="10244" y="41178"/>
                </a:cubicBezTo>
                <a:cubicBezTo>
                  <a:pt x="10426" y="42029"/>
                  <a:pt x="10639" y="43002"/>
                  <a:pt x="10943" y="43944"/>
                </a:cubicBezTo>
                <a:lnTo>
                  <a:pt x="8724" y="43610"/>
                </a:lnTo>
                <a:cubicBezTo>
                  <a:pt x="8684" y="43601"/>
                  <a:pt x="8644" y="43596"/>
                  <a:pt x="8606" y="43596"/>
                </a:cubicBezTo>
                <a:cubicBezTo>
                  <a:pt x="8383" y="43596"/>
                  <a:pt x="8203" y="43741"/>
                  <a:pt x="8177" y="43974"/>
                </a:cubicBezTo>
                <a:cubicBezTo>
                  <a:pt x="8147" y="44248"/>
                  <a:pt x="8299" y="44461"/>
                  <a:pt x="8572" y="44522"/>
                </a:cubicBezTo>
                <a:lnTo>
                  <a:pt x="11247" y="44917"/>
                </a:lnTo>
                <a:cubicBezTo>
                  <a:pt x="11520" y="45737"/>
                  <a:pt x="11824" y="46558"/>
                  <a:pt x="12159" y="47348"/>
                </a:cubicBezTo>
                <a:lnTo>
                  <a:pt x="9545" y="46588"/>
                </a:lnTo>
                <a:cubicBezTo>
                  <a:pt x="9513" y="46579"/>
                  <a:pt x="9479" y="46575"/>
                  <a:pt x="9445" y="46575"/>
                </a:cubicBezTo>
                <a:cubicBezTo>
                  <a:pt x="9254" y="46575"/>
                  <a:pt x="9045" y="46712"/>
                  <a:pt x="8967" y="46892"/>
                </a:cubicBezTo>
                <a:cubicBezTo>
                  <a:pt x="8906" y="47136"/>
                  <a:pt x="9058" y="47409"/>
                  <a:pt x="9271" y="47470"/>
                </a:cubicBezTo>
                <a:lnTo>
                  <a:pt x="12676" y="48473"/>
                </a:lnTo>
                <a:cubicBezTo>
                  <a:pt x="13375" y="49902"/>
                  <a:pt x="14226" y="51361"/>
                  <a:pt x="15290" y="52668"/>
                </a:cubicBezTo>
                <a:lnTo>
                  <a:pt x="12828" y="52880"/>
                </a:lnTo>
                <a:cubicBezTo>
                  <a:pt x="12554" y="52911"/>
                  <a:pt x="12402" y="53093"/>
                  <a:pt x="12402" y="53367"/>
                </a:cubicBezTo>
                <a:cubicBezTo>
                  <a:pt x="12402" y="53579"/>
                  <a:pt x="12615" y="53792"/>
                  <a:pt x="12858" y="53792"/>
                </a:cubicBezTo>
                <a:lnTo>
                  <a:pt x="12888" y="53792"/>
                </a:lnTo>
                <a:lnTo>
                  <a:pt x="16019" y="53549"/>
                </a:lnTo>
                <a:cubicBezTo>
                  <a:pt x="16475" y="54035"/>
                  <a:pt x="16870" y="54491"/>
                  <a:pt x="17387" y="54947"/>
                </a:cubicBezTo>
                <a:lnTo>
                  <a:pt x="15107" y="54856"/>
                </a:lnTo>
                <a:cubicBezTo>
                  <a:pt x="15075" y="54849"/>
                  <a:pt x="15043" y="54846"/>
                  <a:pt x="15013" y="54846"/>
                </a:cubicBezTo>
                <a:cubicBezTo>
                  <a:pt x="14780" y="54846"/>
                  <a:pt x="14590" y="55037"/>
                  <a:pt x="14590" y="55251"/>
                </a:cubicBezTo>
                <a:cubicBezTo>
                  <a:pt x="14560" y="55525"/>
                  <a:pt x="14742" y="55768"/>
                  <a:pt x="15016" y="55768"/>
                </a:cubicBezTo>
                <a:lnTo>
                  <a:pt x="18512" y="55950"/>
                </a:lnTo>
                <a:cubicBezTo>
                  <a:pt x="19393" y="56619"/>
                  <a:pt x="20335" y="57227"/>
                  <a:pt x="21399" y="57774"/>
                </a:cubicBezTo>
                <a:cubicBezTo>
                  <a:pt x="22402" y="58260"/>
                  <a:pt x="23344" y="58655"/>
                  <a:pt x="24226" y="58899"/>
                </a:cubicBezTo>
                <a:lnTo>
                  <a:pt x="24256" y="58899"/>
                </a:lnTo>
                <a:cubicBezTo>
                  <a:pt x="26566" y="59628"/>
                  <a:pt x="28421" y="59659"/>
                  <a:pt x="29150" y="59659"/>
                </a:cubicBezTo>
                <a:lnTo>
                  <a:pt x="29484" y="59659"/>
                </a:lnTo>
                <a:cubicBezTo>
                  <a:pt x="34864" y="59598"/>
                  <a:pt x="39606" y="56771"/>
                  <a:pt x="43588" y="51269"/>
                </a:cubicBezTo>
                <a:lnTo>
                  <a:pt x="47479" y="51239"/>
                </a:lnTo>
                <a:cubicBezTo>
                  <a:pt x="47722" y="51239"/>
                  <a:pt x="47935" y="51057"/>
                  <a:pt x="47935" y="50783"/>
                </a:cubicBezTo>
                <a:cubicBezTo>
                  <a:pt x="47935" y="50509"/>
                  <a:pt x="47722" y="50327"/>
                  <a:pt x="47479" y="50327"/>
                </a:cubicBezTo>
                <a:lnTo>
                  <a:pt x="44226" y="50358"/>
                </a:lnTo>
                <a:lnTo>
                  <a:pt x="44469" y="50023"/>
                </a:lnTo>
                <a:cubicBezTo>
                  <a:pt x="44804" y="49537"/>
                  <a:pt x="45108" y="48990"/>
                  <a:pt x="45412" y="48503"/>
                </a:cubicBezTo>
                <a:lnTo>
                  <a:pt x="48725" y="48473"/>
                </a:lnTo>
                <a:cubicBezTo>
                  <a:pt x="48998" y="48473"/>
                  <a:pt x="49181" y="48260"/>
                  <a:pt x="49181" y="48017"/>
                </a:cubicBezTo>
                <a:cubicBezTo>
                  <a:pt x="49181" y="47743"/>
                  <a:pt x="48998" y="47561"/>
                  <a:pt x="48725" y="47561"/>
                </a:cubicBezTo>
                <a:lnTo>
                  <a:pt x="45959" y="47592"/>
                </a:lnTo>
                <a:cubicBezTo>
                  <a:pt x="47053" y="45585"/>
                  <a:pt x="47965" y="43610"/>
                  <a:pt x="48694" y="41816"/>
                </a:cubicBezTo>
                <a:lnTo>
                  <a:pt x="51643" y="40935"/>
                </a:lnTo>
                <a:cubicBezTo>
                  <a:pt x="51886" y="40874"/>
                  <a:pt x="52038" y="40601"/>
                  <a:pt x="51947" y="40357"/>
                </a:cubicBezTo>
                <a:cubicBezTo>
                  <a:pt x="51895" y="40177"/>
                  <a:pt x="51690" y="40040"/>
                  <a:pt x="51481" y="40040"/>
                </a:cubicBezTo>
                <a:cubicBezTo>
                  <a:pt x="51443" y="40040"/>
                  <a:pt x="51406" y="40044"/>
                  <a:pt x="51369" y="40053"/>
                </a:cubicBezTo>
                <a:lnTo>
                  <a:pt x="49090" y="40722"/>
                </a:lnTo>
                <a:cubicBezTo>
                  <a:pt x="49454" y="39871"/>
                  <a:pt x="49758" y="39081"/>
                  <a:pt x="49971" y="38351"/>
                </a:cubicBezTo>
                <a:lnTo>
                  <a:pt x="52129" y="38138"/>
                </a:lnTo>
                <a:cubicBezTo>
                  <a:pt x="52403" y="38138"/>
                  <a:pt x="52585" y="37895"/>
                  <a:pt x="52555" y="37622"/>
                </a:cubicBezTo>
                <a:cubicBezTo>
                  <a:pt x="52555" y="37407"/>
                  <a:pt x="52389" y="37216"/>
                  <a:pt x="52162" y="37216"/>
                </a:cubicBezTo>
                <a:cubicBezTo>
                  <a:pt x="52132" y="37216"/>
                  <a:pt x="52100" y="37219"/>
                  <a:pt x="52068" y="37227"/>
                </a:cubicBezTo>
                <a:lnTo>
                  <a:pt x="50305" y="37409"/>
                </a:lnTo>
                <a:cubicBezTo>
                  <a:pt x="50397" y="37135"/>
                  <a:pt x="50457" y="36923"/>
                  <a:pt x="50549" y="36679"/>
                </a:cubicBezTo>
                <a:cubicBezTo>
                  <a:pt x="50731" y="36102"/>
                  <a:pt x="50913" y="35555"/>
                  <a:pt x="51005" y="35403"/>
                </a:cubicBezTo>
                <a:cubicBezTo>
                  <a:pt x="51156" y="35190"/>
                  <a:pt x="51126" y="34947"/>
                  <a:pt x="50974" y="34795"/>
                </a:cubicBezTo>
                <a:cubicBezTo>
                  <a:pt x="50868" y="34689"/>
                  <a:pt x="50754" y="34635"/>
                  <a:pt x="50640" y="34635"/>
                </a:cubicBezTo>
                <a:cubicBezTo>
                  <a:pt x="50526" y="34635"/>
                  <a:pt x="50412" y="34689"/>
                  <a:pt x="50305" y="34795"/>
                </a:cubicBezTo>
                <a:cubicBezTo>
                  <a:pt x="50153" y="34947"/>
                  <a:pt x="50062" y="35251"/>
                  <a:pt x="49667" y="36406"/>
                </a:cubicBezTo>
                <a:cubicBezTo>
                  <a:pt x="49606" y="36679"/>
                  <a:pt x="49485" y="36953"/>
                  <a:pt x="49394" y="37227"/>
                </a:cubicBezTo>
                <a:lnTo>
                  <a:pt x="47570" y="35342"/>
                </a:lnTo>
                <a:cubicBezTo>
                  <a:pt x="47479" y="35251"/>
                  <a:pt x="47365" y="35205"/>
                  <a:pt x="47251" y="35205"/>
                </a:cubicBezTo>
                <a:cubicBezTo>
                  <a:pt x="47137" y="35205"/>
                  <a:pt x="47023" y="35251"/>
                  <a:pt x="46931" y="35342"/>
                </a:cubicBezTo>
                <a:cubicBezTo>
                  <a:pt x="46749" y="35555"/>
                  <a:pt x="46749" y="35798"/>
                  <a:pt x="46931" y="36011"/>
                </a:cubicBezTo>
                <a:lnTo>
                  <a:pt x="49059" y="38169"/>
                </a:lnTo>
                <a:cubicBezTo>
                  <a:pt x="48786" y="38898"/>
                  <a:pt x="48542" y="39689"/>
                  <a:pt x="48178" y="40509"/>
                </a:cubicBezTo>
                <a:lnTo>
                  <a:pt x="46476" y="38230"/>
                </a:lnTo>
                <a:cubicBezTo>
                  <a:pt x="46389" y="38126"/>
                  <a:pt x="46254" y="38072"/>
                  <a:pt x="46120" y="38072"/>
                </a:cubicBezTo>
                <a:cubicBezTo>
                  <a:pt x="46018" y="38072"/>
                  <a:pt x="45916" y="38103"/>
                  <a:pt x="45837" y="38169"/>
                </a:cubicBezTo>
                <a:cubicBezTo>
                  <a:pt x="45655" y="38321"/>
                  <a:pt x="45594" y="38625"/>
                  <a:pt x="45746" y="38807"/>
                </a:cubicBezTo>
                <a:lnTo>
                  <a:pt x="47813" y="41543"/>
                </a:lnTo>
                <a:cubicBezTo>
                  <a:pt x="47114" y="43245"/>
                  <a:pt x="46263" y="45160"/>
                  <a:pt x="45199" y="47044"/>
                </a:cubicBezTo>
                <a:lnTo>
                  <a:pt x="43922" y="44826"/>
                </a:lnTo>
                <a:cubicBezTo>
                  <a:pt x="43858" y="44653"/>
                  <a:pt x="43702" y="44572"/>
                  <a:pt x="43530" y="44572"/>
                </a:cubicBezTo>
                <a:cubicBezTo>
                  <a:pt x="43459" y="44572"/>
                  <a:pt x="43385" y="44586"/>
                  <a:pt x="43314" y="44613"/>
                </a:cubicBezTo>
                <a:cubicBezTo>
                  <a:pt x="43102" y="44734"/>
                  <a:pt x="43010" y="45008"/>
                  <a:pt x="43132" y="45221"/>
                </a:cubicBezTo>
                <a:lnTo>
                  <a:pt x="44652" y="47926"/>
                </a:lnTo>
                <a:cubicBezTo>
                  <a:pt x="44317" y="48473"/>
                  <a:pt x="44014" y="48959"/>
                  <a:pt x="43679" y="49476"/>
                </a:cubicBezTo>
                <a:cubicBezTo>
                  <a:pt x="43558" y="49598"/>
                  <a:pt x="43466" y="49750"/>
                  <a:pt x="43375" y="49902"/>
                </a:cubicBezTo>
                <a:lnTo>
                  <a:pt x="41795" y="46984"/>
                </a:lnTo>
                <a:cubicBezTo>
                  <a:pt x="41734" y="46821"/>
                  <a:pt x="41592" y="46740"/>
                  <a:pt x="41432" y="46740"/>
                </a:cubicBezTo>
                <a:cubicBezTo>
                  <a:pt x="41352" y="46740"/>
                  <a:pt x="41268" y="46761"/>
                  <a:pt x="41187" y="46801"/>
                </a:cubicBezTo>
                <a:cubicBezTo>
                  <a:pt x="40974" y="46892"/>
                  <a:pt x="40883" y="47166"/>
                  <a:pt x="41004" y="47409"/>
                </a:cubicBezTo>
                <a:lnTo>
                  <a:pt x="42798" y="50753"/>
                </a:lnTo>
                <a:cubicBezTo>
                  <a:pt x="39940" y="54643"/>
                  <a:pt x="36688" y="57166"/>
                  <a:pt x="33071" y="58200"/>
                </a:cubicBezTo>
                <a:cubicBezTo>
                  <a:pt x="32767" y="54795"/>
                  <a:pt x="33253" y="51087"/>
                  <a:pt x="34591" y="47105"/>
                </a:cubicBezTo>
                <a:cubicBezTo>
                  <a:pt x="35715" y="47257"/>
                  <a:pt x="37691" y="47500"/>
                  <a:pt x="38117" y="47622"/>
                </a:cubicBezTo>
                <a:lnTo>
                  <a:pt x="38238" y="47622"/>
                </a:lnTo>
                <a:cubicBezTo>
                  <a:pt x="38421" y="47622"/>
                  <a:pt x="38603" y="47470"/>
                  <a:pt x="38664" y="47288"/>
                </a:cubicBezTo>
                <a:cubicBezTo>
                  <a:pt x="38694" y="47014"/>
                  <a:pt x="38542" y="46801"/>
                  <a:pt x="38299" y="46710"/>
                </a:cubicBezTo>
                <a:cubicBezTo>
                  <a:pt x="37813" y="46588"/>
                  <a:pt x="35928" y="46345"/>
                  <a:pt x="34864" y="46193"/>
                </a:cubicBezTo>
                <a:cubicBezTo>
                  <a:pt x="34925" y="45950"/>
                  <a:pt x="35016" y="45768"/>
                  <a:pt x="35077" y="45585"/>
                </a:cubicBezTo>
                <a:lnTo>
                  <a:pt x="38451" y="45433"/>
                </a:lnTo>
                <a:cubicBezTo>
                  <a:pt x="38725" y="45373"/>
                  <a:pt x="38907" y="45190"/>
                  <a:pt x="38907" y="44917"/>
                </a:cubicBezTo>
                <a:cubicBezTo>
                  <a:pt x="38877" y="44674"/>
                  <a:pt x="38694" y="44461"/>
                  <a:pt x="38421" y="44461"/>
                </a:cubicBezTo>
                <a:lnTo>
                  <a:pt x="35472" y="44582"/>
                </a:lnTo>
                <a:cubicBezTo>
                  <a:pt x="35867" y="43488"/>
                  <a:pt x="36384" y="42394"/>
                  <a:pt x="36901" y="41269"/>
                </a:cubicBezTo>
                <a:cubicBezTo>
                  <a:pt x="37174" y="40722"/>
                  <a:pt x="37478" y="40145"/>
                  <a:pt x="37782" y="39567"/>
                </a:cubicBezTo>
                <a:lnTo>
                  <a:pt x="42494" y="40266"/>
                </a:lnTo>
                <a:lnTo>
                  <a:pt x="42555" y="40266"/>
                </a:lnTo>
                <a:cubicBezTo>
                  <a:pt x="42798" y="40266"/>
                  <a:pt x="42980" y="40114"/>
                  <a:pt x="43010" y="39871"/>
                </a:cubicBezTo>
                <a:cubicBezTo>
                  <a:pt x="43071" y="39597"/>
                  <a:pt x="42919" y="39385"/>
                  <a:pt x="42646" y="39354"/>
                </a:cubicBezTo>
                <a:lnTo>
                  <a:pt x="38269" y="38686"/>
                </a:lnTo>
                <a:cubicBezTo>
                  <a:pt x="38451" y="38382"/>
                  <a:pt x="38603" y="38078"/>
                  <a:pt x="38816" y="37774"/>
                </a:cubicBezTo>
                <a:cubicBezTo>
                  <a:pt x="39667" y="37683"/>
                  <a:pt x="42372" y="37409"/>
                  <a:pt x="42798" y="37287"/>
                </a:cubicBezTo>
                <a:cubicBezTo>
                  <a:pt x="43071" y="37227"/>
                  <a:pt x="43223" y="36953"/>
                  <a:pt x="43132" y="36710"/>
                </a:cubicBezTo>
                <a:cubicBezTo>
                  <a:pt x="43080" y="36503"/>
                  <a:pt x="42875" y="36362"/>
                  <a:pt x="42665" y="36362"/>
                </a:cubicBezTo>
                <a:cubicBezTo>
                  <a:pt x="42628" y="36362"/>
                  <a:pt x="42591" y="36366"/>
                  <a:pt x="42555" y="36376"/>
                </a:cubicBezTo>
                <a:cubicBezTo>
                  <a:pt x="42342" y="36467"/>
                  <a:pt x="40731" y="36619"/>
                  <a:pt x="39424" y="36771"/>
                </a:cubicBezTo>
                <a:cubicBezTo>
                  <a:pt x="40214" y="35464"/>
                  <a:pt x="41096" y="34187"/>
                  <a:pt x="42099" y="32728"/>
                </a:cubicBezTo>
                <a:cubicBezTo>
                  <a:pt x="42251" y="32515"/>
                  <a:pt x="42463" y="32272"/>
                  <a:pt x="42615" y="32059"/>
                </a:cubicBezTo>
                <a:lnTo>
                  <a:pt x="46719" y="33488"/>
                </a:lnTo>
                <a:cubicBezTo>
                  <a:pt x="46749" y="33518"/>
                  <a:pt x="46810" y="33518"/>
                  <a:pt x="46871" y="33518"/>
                </a:cubicBezTo>
                <a:cubicBezTo>
                  <a:pt x="47053" y="33518"/>
                  <a:pt x="47205" y="33427"/>
                  <a:pt x="47266" y="33214"/>
                </a:cubicBezTo>
                <a:cubicBezTo>
                  <a:pt x="47387" y="33002"/>
                  <a:pt x="47235" y="32728"/>
                  <a:pt x="47023" y="32667"/>
                </a:cubicBezTo>
                <a:lnTo>
                  <a:pt x="43162" y="31330"/>
                </a:lnTo>
                <a:cubicBezTo>
                  <a:pt x="43406" y="31056"/>
                  <a:pt x="43588" y="30783"/>
                  <a:pt x="43831" y="30540"/>
                </a:cubicBezTo>
                <a:cubicBezTo>
                  <a:pt x="44804" y="30570"/>
                  <a:pt x="46962" y="30600"/>
                  <a:pt x="47722" y="30600"/>
                </a:cubicBezTo>
                <a:lnTo>
                  <a:pt x="47965" y="30600"/>
                </a:lnTo>
                <a:cubicBezTo>
                  <a:pt x="48178" y="30600"/>
                  <a:pt x="48390" y="30388"/>
                  <a:pt x="48330" y="30114"/>
                </a:cubicBezTo>
                <a:cubicBezTo>
                  <a:pt x="48330" y="29889"/>
                  <a:pt x="48147" y="29716"/>
                  <a:pt x="47903" y="29716"/>
                </a:cubicBezTo>
                <a:cubicBezTo>
                  <a:pt x="47883" y="29716"/>
                  <a:pt x="47863" y="29717"/>
                  <a:pt x="47843" y="29719"/>
                </a:cubicBezTo>
                <a:cubicBezTo>
                  <a:pt x="47631" y="29719"/>
                  <a:pt x="46111" y="29689"/>
                  <a:pt x="44500" y="29658"/>
                </a:cubicBezTo>
                <a:lnTo>
                  <a:pt x="44530" y="29628"/>
                </a:lnTo>
                <a:cubicBezTo>
                  <a:pt x="46172" y="27530"/>
                  <a:pt x="47874" y="25372"/>
                  <a:pt x="49150" y="22971"/>
                </a:cubicBezTo>
                <a:cubicBezTo>
                  <a:pt x="50822" y="23184"/>
                  <a:pt x="53163" y="23549"/>
                  <a:pt x="53436" y="23609"/>
                </a:cubicBezTo>
                <a:lnTo>
                  <a:pt x="53558" y="23609"/>
                </a:lnTo>
                <a:cubicBezTo>
                  <a:pt x="53740" y="23609"/>
                  <a:pt x="53923" y="23457"/>
                  <a:pt x="53953" y="23275"/>
                </a:cubicBezTo>
                <a:cubicBezTo>
                  <a:pt x="54014" y="23001"/>
                  <a:pt x="53862" y="22789"/>
                  <a:pt x="53619" y="22698"/>
                </a:cubicBezTo>
                <a:cubicBezTo>
                  <a:pt x="53315" y="22576"/>
                  <a:pt x="50761" y="22242"/>
                  <a:pt x="49546" y="22059"/>
                </a:cubicBezTo>
                <a:cubicBezTo>
                  <a:pt x="49667" y="21816"/>
                  <a:pt x="49789" y="21603"/>
                  <a:pt x="49910" y="21330"/>
                </a:cubicBezTo>
                <a:lnTo>
                  <a:pt x="53163" y="20144"/>
                </a:lnTo>
                <a:cubicBezTo>
                  <a:pt x="53406" y="20084"/>
                  <a:pt x="53497" y="19810"/>
                  <a:pt x="53436" y="19597"/>
                </a:cubicBezTo>
                <a:cubicBezTo>
                  <a:pt x="53366" y="19409"/>
                  <a:pt x="53204" y="19293"/>
                  <a:pt x="53021" y="19293"/>
                </a:cubicBezTo>
                <a:cubicBezTo>
                  <a:pt x="52968" y="19293"/>
                  <a:pt x="52913" y="19303"/>
                  <a:pt x="52859" y="19324"/>
                </a:cubicBezTo>
                <a:lnTo>
                  <a:pt x="50397" y="20205"/>
                </a:lnTo>
                <a:cubicBezTo>
                  <a:pt x="50974" y="18685"/>
                  <a:pt x="51369" y="17196"/>
                  <a:pt x="51673" y="15676"/>
                </a:cubicBezTo>
                <a:cubicBezTo>
                  <a:pt x="52737" y="15220"/>
                  <a:pt x="55169" y="14278"/>
                  <a:pt x="55290" y="14187"/>
                </a:cubicBezTo>
                <a:cubicBezTo>
                  <a:pt x="55533" y="14065"/>
                  <a:pt x="55625" y="13822"/>
                  <a:pt x="55533" y="13579"/>
                </a:cubicBezTo>
                <a:cubicBezTo>
                  <a:pt x="55445" y="13424"/>
                  <a:pt x="55277" y="13318"/>
                  <a:pt x="55109" y="13318"/>
                </a:cubicBezTo>
                <a:cubicBezTo>
                  <a:pt x="55046" y="13318"/>
                  <a:pt x="54984" y="13333"/>
                  <a:pt x="54926" y="13366"/>
                </a:cubicBezTo>
                <a:cubicBezTo>
                  <a:pt x="54804" y="13427"/>
                  <a:pt x="53254" y="14065"/>
                  <a:pt x="51886" y="14612"/>
                </a:cubicBezTo>
                <a:cubicBezTo>
                  <a:pt x="51916" y="14278"/>
                  <a:pt x="51947" y="13883"/>
                  <a:pt x="51977" y="13548"/>
                </a:cubicBezTo>
                <a:lnTo>
                  <a:pt x="54530" y="10843"/>
                </a:lnTo>
                <a:cubicBezTo>
                  <a:pt x="54682" y="10661"/>
                  <a:pt x="54682" y="10387"/>
                  <a:pt x="54500" y="10205"/>
                </a:cubicBezTo>
                <a:cubicBezTo>
                  <a:pt x="54413" y="10132"/>
                  <a:pt x="54305" y="10095"/>
                  <a:pt x="54196" y="10095"/>
                </a:cubicBezTo>
                <a:cubicBezTo>
                  <a:pt x="54077" y="10095"/>
                  <a:pt x="53957" y="10140"/>
                  <a:pt x="53862" y="10235"/>
                </a:cubicBezTo>
                <a:lnTo>
                  <a:pt x="52099" y="12150"/>
                </a:lnTo>
                <a:cubicBezTo>
                  <a:pt x="52129" y="10782"/>
                  <a:pt x="52068" y="9415"/>
                  <a:pt x="51825" y="8077"/>
                </a:cubicBezTo>
                <a:cubicBezTo>
                  <a:pt x="52068" y="7804"/>
                  <a:pt x="52372" y="7317"/>
                  <a:pt x="52889" y="6527"/>
                </a:cubicBezTo>
                <a:lnTo>
                  <a:pt x="54044" y="4764"/>
                </a:lnTo>
                <a:cubicBezTo>
                  <a:pt x="54166" y="4551"/>
                  <a:pt x="54105" y="4278"/>
                  <a:pt x="53892" y="4126"/>
                </a:cubicBezTo>
                <a:cubicBezTo>
                  <a:pt x="53802" y="4081"/>
                  <a:pt x="53711" y="4056"/>
                  <a:pt x="53625" y="4056"/>
                </a:cubicBezTo>
                <a:cubicBezTo>
                  <a:pt x="53481" y="4056"/>
                  <a:pt x="53349" y="4125"/>
                  <a:pt x="53254" y="4278"/>
                </a:cubicBezTo>
                <a:cubicBezTo>
                  <a:pt x="52707" y="5068"/>
                  <a:pt x="52068" y="6102"/>
                  <a:pt x="51582" y="6831"/>
                </a:cubicBezTo>
                <a:cubicBezTo>
                  <a:pt x="51278" y="5524"/>
                  <a:pt x="50853" y="4308"/>
                  <a:pt x="50275" y="3184"/>
                </a:cubicBezTo>
                <a:cubicBezTo>
                  <a:pt x="50186" y="3006"/>
                  <a:pt x="50032" y="2893"/>
                  <a:pt x="49860" y="2893"/>
                </a:cubicBezTo>
                <a:cubicBezTo>
                  <a:pt x="49797" y="2893"/>
                  <a:pt x="49732" y="2908"/>
                  <a:pt x="49667" y="2940"/>
                </a:cubicBezTo>
                <a:cubicBezTo>
                  <a:pt x="49454" y="3062"/>
                  <a:pt x="49333" y="3336"/>
                  <a:pt x="49454" y="3548"/>
                </a:cubicBezTo>
                <a:cubicBezTo>
                  <a:pt x="50001" y="4734"/>
                  <a:pt x="50457" y="6010"/>
                  <a:pt x="50731" y="7348"/>
                </a:cubicBezTo>
                <a:cubicBezTo>
                  <a:pt x="50397" y="7287"/>
                  <a:pt x="49941" y="7196"/>
                  <a:pt x="49302" y="7044"/>
                </a:cubicBezTo>
                <a:lnTo>
                  <a:pt x="47175" y="6588"/>
                </a:lnTo>
                <a:cubicBezTo>
                  <a:pt x="47138" y="6579"/>
                  <a:pt x="47101" y="6574"/>
                  <a:pt x="47065" y="6574"/>
                </a:cubicBezTo>
                <a:cubicBezTo>
                  <a:pt x="46855" y="6574"/>
                  <a:pt x="46653" y="6715"/>
                  <a:pt x="46628" y="6922"/>
                </a:cubicBezTo>
                <a:cubicBezTo>
                  <a:pt x="46567" y="7165"/>
                  <a:pt x="46719" y="7439"/>
                  <a:pt x="46962" y="7469"/>
                </a:cubicBezTo>
                <a:cubicBezTo>
                  <a:pt x="48299" y="7743"/>
                  <a:pt x="50153" y="8138"/>
                  <a:pt x="50883" y="8290"/>
                </a:cubicBezTo>
                <a:cubicBezTo>
                  <a:pt x="51126" y="9719"/>
                  <a:pt x="51156" y="11178"/>
                  <a:pt x="51065" y="12667"/>
                </a:cubicBezTo>
                <a:lnTo>
                  <a:pt x="47965" y="11299"/>
                </a:lnTo>
                <a:cubicBezTo>
                  <a:pt x="47900" y="11267"/>
                  <a:pt x="47835" y="11251"/>
                  <a:pt x="47772" y="11251"/>
                </a:cubicBezTo>
                <a:cubicBezTo>
                  <a:pt x="47600" y="11251"/>
                  <a:pt x="47446" y="11364"/>
                  <a:pt x="47357" y="11542"/>
                </a:cubicBezTo>
                <a:cubicBezTo>
                  <a:pt x="47235" y="11755"/>
                  <a:pt x="47357" y="12029"/>
                  <a:pt x="47570" y="12150"/>
                </a:cubicBezTo>
                <a:lnTo>
                  <a:pt x="50974" y="13670"/>
                </a:lnTo>
                <a:cubicBezTo>
                  <a:pt x="50913" y="14035"/>
                  <a:pt x="50883" y="14369"/>
                  <a:pt x="50822" y="14764"/>
                </a:cubicBezTo>
                <a:lnTo>
                  <a:pt x="46476" y="13245"/>
                </a:lnTo>
                <a:cubicBezTo>
                  <a:pt x="46424" y="13215"/>
                  <a:pt x="46369" y="13202"/>
                  <a:pt x="46314" y="13202"/>
                </a:cubicBezTo>
                <a:cubicBezTo>
                  <a:pt x="46141" y="13202"/>
                  <a:pt x="45967" y="13334"/>
                  <a:pt x="45898" y="13518"/>
                </a:cubicBezTo>
                <a:cubicBezTo>
                  <a:pt x="45807" y="13731"/>
                  <a:pt x="45959" y="14004"/>
                  <a:pt x="46172" y="14065"/>
                </a:cubicBezTo>
                <a:lnTo>
                  <a:pt x="50670" y="15646"/>
                </a:lnTo>
                <a:cubicBezTo>
                  <a:pt x="50366" y="17074"/>
                  <a:pt x="49910" y="18564"/>
                  <a:pt x="49333" y="20053"/>
                </a:cubicBezTo>
                <a:lnTo>
                  <a:pt x="47479" y="17773"/>
                </a:lnTo>
                <a:cubicBezTo>
                  <a:pt x="47390" y="17649"/>
                  <a:pt x="47250" y="17587"/>
                  <a:pt x="47106" y="17587"/>
                </a:cubicBezTo>
                <a:cubicBezTo>
                  <a:pt x="47003" y="17587"/>
                  <a:pt x="46899" y="17619"/>
                  <a:pt x="46810" y="17682"/>
                </a:cubicBezTo>
                <a:cubicBezTo>
                  <a:pt x="46628" y="17834"/>
                  <a:pt x="46597" y="18138"/>
                  <a:pt x="46749" y="18321"/>
                </a:cubicBezTo>
                <a:lnTo>
                  <a:pt x="48907" y="20995"/>
                </a:lnTo>
                <a:cubicBezTo>
                  <a:pt x="48786" y="21269"/>
                  <a:pt x="48694" y="21482"/>
                  <a:pt x="48573" y="21755"/>
                </a:cubicBezTo>
                <a:lnTo>
                  <a:pt x="45047" y="19688"/>
                </a:lnTo>
                <a:cubicBezTo>
                  <a:pt x="44974" y="19636"/>
                  <a:pt x="44891" y="19613"/>
                  <a:pt x="44809" y="19613"/>
                </a:cubicBezTo>
                <a:cubicBezTo>
                  <a:pt x="44651" y="19613"/>
                  <a:pt x="44499" y="19700"/>
                  <a:pt x="44439" y="19840"/>
                </a:cubicBezTo>
                <a:cubicBezTo>
                  <a:pt x="44287" y="20053"/>
                  <a:pt x="44348" y="20357"/>
                  <a:pt x="44591" y="20448"/>
                </a:cubicBezTo>
                <a:lnTo>
                  <a:pt x="48147" y="22546"/>
                </a:lnTo>
                <a:cubicBezTo>
                  <a:pt x="46931" y="24825"/>
                  <a:pt x="45290" y="26953"/>
                  <a:pt x="43710" y="28959"/>
                </a:cubicBezTo>
                <a:cubicBezTo>
                  <a:pt x="43679" y="29020"/>
                  <a:pt x="43618" y="29081"/>
                  <a:pt x="43588" y="29111"/>
                </a:cubicBezTo>
                <a:lnTo>
                  <a:pt x="42311" y="26163"/>
                </a:lnTo>
                <a:cubicBezTo>
                  <a:pt x="42221" y="25982"/>
                  <a:pt x="42046" y="25885"/>
                  <a:pt x="41875" y="25885"/>
                </a:cubicBezTo>
                <a:cubicBezTo>
                  <a:pt x="41816" y="25885"/>
                  <a:pt x="41758" y="25896"/>
                  <a:pt x="41703" y="25919"/>
                </a:cubicBezTo>
                <a:cubicBezTo>
                  <a:pt x="41460" y="26041"/>
                  <a:pt x="41339" y="26315"/>
                  <a:pt x="41460" y="26527"/>
                </a:cubicBezTo>
                <a:lnTo>
                  <a:pt x="42950" y="29962"/>
                </a:lnTo>
                <a:cubicBezTo>
                  <a:pt x="42767" y="30175"/>
                  <a:pt x="42524" y="30448"/>
                  <a:pt x="42342" y="30722"/>
                </a:cubicBezTo>
                <a:lnTo>
                  <a:pt x="40518" y="27986"/>
                </a:lnTo>
                <a:cubicBezTo>
                  <a:pt x="40419" y="27868"/>
                  <a:pt x="40270" y="27788"/>
                  <a:pt x="40118" y="27788"/>
                </a:cubicBezTo>
                <a:cubicBezTo>
                  <a:pt x="40037" y="27788"/>
                  <a:pt x="39954" y="27811"/>
                  <a:pt x="39880" y="27865"/>
                </a:cubicBezTo>
                <a:cubicBezTo>
                  <a:pt x="39667" y="28017"/>
                  <a:pt x="39606" y="28290"/>
                  <a:pt x="39758" y="28503"/>
                </a:cubicBezTo>
                <a:lnTo>
                  <a:pt x="41734" y="31512"/>
                </a:lnTo>
                <a:cubicBezTo>
                  <a:pt x="41551" y="31755"/>
                  <a:pt x="41339" y="31968"/>
                  <a:pt x="41187" y="32211"/>
                </a:cubicBezTo>
                <a:cubicBezTo>
                  <a:pt x="40184" y="33640"/>
                  <a:pt x="39272" y="34977"/>
                  <a:pt x="38451" y="36254"/>
                </a:cubicBezTo>
                <a:lnTo>
                  <a:pt x="37539" y="33670"/>
                </a:lnTo>
                <a:cubicBezTo>
                  <a:pt x="37492" y="33506"/>
                  <a:pt x="37319" y="33397"/>
                  <a:pt x="37145" y="33397"/>
                </a:cubicBezTo>
                <a:cubicBezTo>
                  <a:pt x="37093" y="33397"/>
                  <a:pt x="37041" y="33406"/>
                  <a:pt x="36992" y="33427"/>
                </a:cubicBezTo>
                <a:cubicBezTo>
                  <a:pt x="36749" y="33488"/>
                  <a:pt x="36627" y="33762"/>
                  <a:pt x="36719" y="33974"/>
                </a:cubicBezTo>
                <a:lnTo>
                  <a:pt x="37904" y="37287"/>
                </a:lnTo>
                <a:cubicBezTo>
                  <a:pt x="37752" y="37561"/>
                  <a:pt x="37539" y="37865"/>
                  <a:pt x="37387" y="38138"/>
                </a:cubicBezTo>
                <a:lnTo>
                  <a:pt x="35624" y="35281"/>
                </a:lnTo>
                <a:cubicBezTo>
                  <a:pt x="35528" y="35127"/>
                  <a:pt x="35383" y="35046"/>
                  <a:pt x="35228" y="35046"/>
                </a:cubicBezTo>
                <a:cubicBezTo>
                  <a:pt x="35138" y="35046"/>
                  <a:pt x="35045" y="35074"/>
                  <a:pt x="34956" y="35129"/>
                </a:cubicBezTo>
                <a:cubicBezTo>
                  <a:pt x="34743" y="35281"/>
                  <a:pt x="34652" y="35555"/>
                  <a:pt x="34804" y="35768"/>
                </a:cubicBezTo>
                <a:lnTo>
                  <a:pt x="36871" y="39081"/>
                </a:lnTo>
                <a:cubicBezTo>
                  <a:pt x="36536" y="39689"/>
                  <a:pt x="36232" y="40297"/>
                  <a:pt x="35928" y="40904"/>
                </a:cubicBezTo>
                <a:cubicBezTo>
                  <a:pt x="35381" y="42029"/>
                  <a:pt x="34895" y="43154"/>
                  <a:pt x="34469" y="44218"/>
                </a:cubicBezTo>
                <a:lnTo>
                  <a:pt x="33345" y="42151"/>
                </a:lnTo>
                <a:cubicBezTo>
                  <a:pt x="33260" y="42003"/>
                  <a:pt x="33103" y="41914"/>
                  <a:pt x="32943" y="41914"/>
                </a:cubicBezTo>
                <a:cubicBezTo>
                  <a:pt x="32872" y="41914"/>
                  <a:pt x="32802" y="41931"/>
                  <a:pt x="32737" y="41968"/>
                </a:cubicBezTo>
                <a:cubicBezTo>
                  <a:pt x="32494" y="42090"/>
                  <a:pt x="32433" y="42333"/>
                  <a:pt x="32524" y="42576"/>
                </a:cubicBezTo>
                <a:lnTo>
                  <a:pt x="34013" y="45312"/>
                </a:lnTo>
                <a:cubicBezTo>
                  <a:pt x="33983" y="45464"/>
                  <a:pt x="33892" y="45616"/>
                  <a:pt x="33861" y="45768"/>
                </a:cubicBezTo>
                <a:lnTo>
                  <a:pt x="32220" y="44157"/>
                </a:lnTo>
                <a:cubicBezTo>
                  <a:pt x="32129" y="44066"/>
                  <a:pt x="32015" y="44020"/>
                  <a:pt x="31901" y="44020"/>
                </a:cubicBezTo>
                <a:cubicBezTo>
                  <a:pt x="31787" y="44020"/>
                  <a:pt x="31673" y="44066"/>
                  <a:pt x="31582" y="44157"/>
                </a:cubicBezTo>
                <a:cubicBezTo>
                  <a:pt x="31399" y="44370"/>
                  <a:pt x="31399" y="44613"/>
                  <a:pt x="31582" y="44826"/>
                </a:cubicBezTo>
                <a:lnTo>
                  <a:pt x="33527" y="46710"/>
                </a:lnTo>
                <a:cubicBezTo>
                  <a:pt x="32159" y="50844"/>
                  <a:pt x="31612" y="54765"/>
                  <a:pt x="31977" y="58291"/>
                </a:cubicBezTo>
                <a:cubicBezTo>
                  <a:pt x="31551" y="58382"/>
                  <a:pt x="31126" y="58443"/>
                  <a:pt x="30700" y="58504"/>
                </a:cubicBezTo>
                <a:cubicBezTo>
                  <a:pt x="30700" y="58443"/>
                  <a:pt x="30700" y="58412"/>
                  <a:pt x="30670" y="58382"/>
                </a:cubicBezTo>
                <a:cubicBezTo>
                  <a:pt x="29545" y="56072"/>
                  <a:pt x="28785" y="53367"/>
                  <a:pt x="28390" y="50358"/>
                </a:cubicBezTo>
                <a:cubicBezTo>
                  <a:pt x="29545" y="50084"/>
                  <a:pt x="31399" y="49719"/>
                  <a:pt x="31825" y="49689"/>
                </a:cubicBezTo>
                <a:cubicBezTo>
                  <a:pt x="32068" y="49628"/>
                  <a:pt x="32281" y="49446"/>
                  <a:pt x="32220" y="49172"/>
                </a:cubicBezTo>
                <a:cubicBezTo>
                  <a:pt x="32193" y="48957"/>
                  <a:pt x="32024" y="48766"/>
                  <a:pt x="31818" y="48766"/>
                </a:cubicBezTo>
                <a:cubicBezTo>
                  <a:pt x="31790" y="48766"/>
                  <a:pt x="31762" y="48770"/>
                  <a:pt x="31734" y="48777"/>
                </a:cubicBezTo>
                <a:cubicBezTo>
                  <a:pt x="31247" y="48807"/>
                  <a:pt x="29332" y="49233"/>
                  <a:pt x="28329" y="49446"/>
                </a:cubicBezTo>
                <a:cubicBezTo>
                  <a:pt x="28329" y="49263"/>
                  <a:pt x="28269" y="49020"/>
                  <a:pt x="28269" y="48838"/>
                </a:cubicBezTo>
                <a:lnTo>
                  <a:pt x="31430" y="47500"/>
                </a:lnTo>
                <a:cubicBezTo>
                  <a:pt x="31703" y="47409"/>
                  <a:pt x="31825" y="47136"/>
                  <a:pt x="31703" y="46892"/>
                </a:cubicBezTo>
                <a:cubicBezTo>
                  <a:pt x="31614" y="46714"/>
                  <a:pt x="31444" y="46602"/>
                  <a:pt x="31275" y="46602"/>
                </a:cubicBezTo>
                <a:cubicBezTo>
                  <a:pt x="31214" y="46602"/>
                  <a:pt x="31152" y="46617"/>
                  <a:pt x="31095" y="46649"/>
                </a:cubicBezTo>
                <a:lnTo>
                  <a:pt x="28208" y="47804"/>
                </a:lnTo>
                <a:cubicBezTo>
                  <a:pt x="28086" y="45646"/>
                  <a:pt x="28117" y="43306"/>
                  <a:pt x="28390" y="40813"/>
                </a:cubicBezTo>
                <a:cubicBezTo>
                  <a:pt x="28421" y="40175"/>
                  <a:pt x="28512" y="39537"/>
                  <a:pt x="28633" y="38898"/>
                </a:cubicBezTo>
                <a:lnTo>
                  <a:pt x="33284" y="37895"/>
                </a:lnTo>
                <a:cubicBezTo>
                  <a:pt x="33527" y="37865"/>
                  <a:pt x="33679" y="37622"/>
                  <a:pt x="33649" y="37379"/>
                </a:cubicBezTo>
                <a:cubicBezTo>
                  <a:pt x="33593" y="37156"/>
                  <a:pt x="33410" y="37010"/>
                  <a:pt x="33170" y="37010"/>
                </a:cubicBezTo>
                <a:cubicBezTo>
                  <a:pt x="33148" y="37010"/>
                  <a:pt x="33125" y="37011"/>
                  <a:pt x="33101" y="37014"/>
                </a:cubicBezTo>
                <a:lnTo>
                  <a:pt x="28785" y="37926"/>
                </a:lnTo>
                <a:cubicBezTo>
                  <a:pt x="28846" y="37591"/>
                  <a:pt x="28876" y="37257"/>
                  <a:pt x="28968" y="36923"/>
                </a:cubicBezTo>
                <a:cubicBezTo>
                  <a:pt x="29758" y="36528"/>
                  <a:pt x="32190" y="35312"/>
                  <a:pt x="32524" y="35099"/>
                </a:cubicBezTo>
                <a:cubicBezTo>
                  <a:pt x="32737" y="34947"/>
                  <a:pt x="32797" y="34673"/>
                  <a:pt x="32646" y="34430"/>
                </a:cubicBezTo>
                <a:cubicBezTo>
                  <a:pt x="32553" y="34319"/>
                  <a:pt x="32415" y="34253"/>
                  <a:pt x="32273" y="34253"/>
                </a:cubicBezTo>
                <a:cubicBezTo>
                  <a:pt x="32182" y="34253"/>
                  <a:pt x="32090" y="34280"/>
                  <a:pt x="32007" y="34339"/>
                </a:cubicBezTo>
                <a:cubicBezTo>
                  <a:pt x="31825" y="34491"/>
                  <a:pt x="30396" y="35160"/>
                  <a:pt x="29180" y="35768"/>
                </a:cubicBezTo>
                <a:cubicBezTo>
                  <a:pt x="29484" y="34278"/>
                  <a:pt x="29880" y="32728"/>
                  <a:pt x="30335" y="31056"/>
                </a:cubicBezTo>
                <a:lnTo>
                  <a:pt x="30548" y="30266"/>
                </a:lnTo>
                <a:lnTo>
                  <a:pt x="34895" y="30175"/>
                </a:lnTo>
                <a:cubicBezTo>
                  <a:pt x="35168" y="30175"/>
                  <a:pt x="35351" y="29992"/>
                  <a:pt x="35351" y="29719"/>
                </a:cubicBezTo>
                <a:cubicBezTo>
                  <a:pt x="35351" y="29476"/>
                  <a:pt x="35168" y="29263"/>
                  <a:pt x="34895" y="29263"/>
                </a:cubicBezTo>
                <a:lnTo>
                  <a:pt x="30822" y="29324"/>
                </a:lnTo>
                <a:cubicBezTo>
                  <a:pt x="30913" y="28959"/>
                  <a:pt x="31004" y="28655"/>
                  <a:pt x="31126" y="28321"/>
                </a:cubicBezTo>
                <a:cubicBezTo>
                  <a:pt x="32190" y="27956"/>
                  <a:pt x="34743" y="27105"/>
                  <a:pt x="35047" y="26953"/>
                </a:cubicBezTo>
                <a:cubicBezTo>
                  <a:pt x="35260" y="26831"/>
                  <a:pt x="35351" y="26588"/>
                  <a:pt x="35229" y="26345"/>
                </a:cubicBezTo>
                <a:cubicBezTo>
                  <a:pt x="35145" y="26197"/>
                  <a:pt x="35002" y="26108"/>
                  <a:pt x="34841" y="26108"/>
                </a:cubicBezTo>
                <a:cubicBezTo>
                  <a:pt x="34770" y="26108"/>
                  <a:pt x="34696" y="26125"/>
                  <a:pt x="34621" y="26163"/>
                </a:cubicBezTo>
                <a:cubicBezTo>
                  <a:pt x="34439" y="26284"/>
                  <a:pt x="32980" y="26771"/>
                  <a:pt x="31460" y="27257"/>
                </a:cubicBezTo>
                <a:cubicBezTo>
                  <a:pt x="31521" y="27226"/>
                  <a:pt x="31521" y="27226"/>
                  <a:pt x="31521" y="27196"/>
                </a:cubicBezTo>
                <a:cubicBezTo>
                  <a:pt x="32342" y="24673"/>
                  <a:pt x="33223" y="22059"/>
                  <a:pt x="33557" y="19354"/>
                </a:cubicBezTo>
                <a:cubicBezTo>
                  <a:pt x="35199" y="18989"/>
                  <a:pt x="37539" y="18533"/>
                  <a:pt x="37813" y="18473"/>
                </a:cubicBezTo>
                <a:cubicBezTo>
                  <a:pt x="38086" y="18473"/>
                  <a:pt x="38269" y="18260"/>
                  <a:pt x="38238" y="17986"/>
                </a:cubicBezTo>
                <a:cubicBezTo>
                  <a:pt x="38238" y="17713"/>
                  <a:pt x="37995" y="17561"/>
                  <a:pt x="37752" y="17561"/>
                </a:cubicBezTo>
                <a:cubicBezTo>
                  <a:pt x="37448" y="17621"/>
                  <a:pt x="34925" y="18108"/>
                  <a:pt x="33709" y="18381"/>
                </a:cubicBezTo>
                <a:cubicBezTo>
                  <a:pt x="33740" y="18108"/>
                  <a:pt x="33801" y="17834"/>
                  <a:pt x="33801" y="17561"/>
                </a:cubicBezTo>
                <a:lnTo>
                  <a:pt x="36445" y="15372"/>
                </a:lnTo>
                <a:cubicBezTo>
                  <a:pt x="36688" y="15220"/>
                  <a:pt x="36688" y="14916"/>
                  <a:pt x="36536" y="14734"/>
                </a:cubicBezTo>
                <a:cubicBezTo>
                  <a:pt x="36451" y="14598"/>
                  <a:pt x="36319" y="14538"/>
                  <a:pt x="36182" y="14538"/>
                </a:cubicBezTo>
                <a:cubicBezTo>
                  <a:pt x="36073" y="14538"/>
                  <a:pt x="35961" y="14576"/>
                  <a:pt x="35867" y="14643"/>
                </a:cubicBezTo>
                <a:lnTo>
                  <a:pt x="33861" y="16314"/>
                </a:lnTo>
                <a:cubicBezTo>
                  <a:pt x="33861" y="14734"/>
                  <a:pt x="33801" y="13153"/>
                  <a:pt x="33527" y="11634"/>
                </a:cubicBezTo>
                <a:cubicBezTo>
                  <a:pt x="34408" y="10874"/>
                  <a:pt x="36323" y="9141"/>
                  <a:pt x="36415" y="9020"/>
                </a:cubicBezTo>
                <a:cubicBezTo>
                  <a:pt x="36597" y="8837"/>
                  <a:pt x="36597" y="8564"/>
                  <a:pt x="36415" y="8381"/>
                </a:cubicBezTo>
                <a:cubicBezTo>
                  <a:pt x="36323" y="8290"/>
                  <a:pt x="36209" y="8244"/>
                  <a:pt x="36095" y="8244"/>
                </a:cubicBezTo>
                <a:cubicBezTo>
                  <a:pt x="35981" y="8244"/>
                  <a:pt x="35867" y="8290"/>
                  <a:pt x="35776" y="8381"/>
                </a:cubicBezTo>
                <a:cubicBezTo>
                  <a:pt x="35655" y="8503"/>
                  <a:pt x="34408" y="9597"/>
                  <a:pt x="33345" y="10570"/>
                </a:cubicBezTo>
                <a:lnTo>
                  <a:pt x="33101" y="9567"/>
                </a:lnTo>
                <a:lnTo>
                  <a:pt x="34560" y="6132"/>
                </a:lnTo>
                <a:cubicBezTo>
                  <a:pt x="34652" y="5919"/>
                  <a:pt x="34560" y="5646"/>
                  <a:pt x="34317" y="5524"/>
                </a:cubicBezTo>
                <a:cubicBezTo>
                  <a:pt x="34260" y="5491"/>
                  <a:pt x="34199" y="5476"/>
                  <a:pt x="34137" y="5476"/>
                </a:cubicBezTo>
                <a:cubicBezTo>
                  <a:pt x="33969" y="5476"/>
                  <a:pt x="33798" y="5589"/>
                  <a:pt x="33709" y="5767"/>
                </a:cubicBezTo>
                <a:lnTo>
                  <a:pt x="32676" y="8138"/>
                </a:lnTo>
                <a:cubicBezTo>
                  <a:pt x="32281" y="6831"/>
                  <a:pt x="31703" y="5554"/>
                  <a:pt x="31065" y="4399"/>
                </a:cubicBezTo>
                <a:cubicBezTo>
                  <a:pt x="31156" y="4095"/>
                  <a:pt x="31278" y="3518"/>
                  <a:pt x="31521" y="2576"/>
                </a:cubicBezTo>
                <a:cubicBezTo>
                  <a:pt x="31734" y="1573"/>
                  <a:pt x="31977" y="539"/>
                  <a:pt x="31977" y="539"/>
                </a:cubicBezTo>
                <a:cubicBezTo>
                  <a:pt x="32038" y="326"/>
                  <a:pt x="31855" y="53"/>
                  <a:pt x="31612" y="22"/>
                </a:cubicBezTo>
                <a:cubicBezTo>
                  <a:pt x="31577" y="8"/>
                  <a:pt x="31541" y="1"/>
                  <a:pt x="31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3"/>
          <p:cNvSpPr txBox="1">
            <a:spLocks noGrp="1"/>
          </p:cNvSpPr>
          <p:nvPr>
            <p:ph type="body" idx="1"/>
          </p:nvPr>
        </p:nvSpPr>
        <p:spPr>
          <a:xfrm>
            <a:off x="790125" y="1921600"/>
            <a:ext cx="2448000" cy="842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chemeClr val="lt2"/>
              </a:buClr>
              <a:buSzPts val="1400"/>
              <a:buChar char="●"/>
              <a:defRPr sz="1400">
                <a:solidFill>
                  <a:schemeClr val="lt2"/>
                </a:solidFill>
              </a:defRPr>
            </a:lvl1pPr>
            <a:lvl2pPr marL="914400" lvl="1" indent="-304800" algn="ctr" rtl="0">
              <a:spcBef>
                <a:spcPts val="1600"/>
              </a:spcBef>
              <a:spcAft>
                <a:spcPts val="0"/>
              </a:spcAft>
              <a:buClr>
                <a:schemeClr val="lt2"/>
              </a:buClr>
              <a:buSzPts val="1200"/>
              <a:buChar char="○"/>
              <a:defRPr sz="1200">
                <a:solidFill>
                  <a:schemeClr val="lt2"/>
                </a:solidFill>
              </a:defRPr>
            </a:lvl2pPr>
            <a:lvl3pPr marL="1371600" lvl="2" indent="-304800" algn="ctr" rtl="0">
              <a:spcBef>
                <a:spcPts val="1600"/>
              </a:spcBef>
              <a:spcAft>
                <a:spcPts val="0"/>
              </a:spcAft>
              <a:buClr>
                <a:schemeClr val="lt2"/>
              </a:buClr>
              <a:buSzPts val="1200"/>
              <a:buChar char="■"/>
              <a:defRPr sz="1200">
                <a:solidFill>
                  <a:schemeClr val="lt2"/>
                </a:solidFill>
              </a:defRPr>
            </a:lvl3pPr>
            <a:lvl4pPr marL="1828800" lvl="3" indent="-304800" algn="ctr" rtl="0">
              <a:spcBef>
                <a:spcPts val="1600"/>
              </a:spcBef>
              <a:spcAft>
                <a:spcPts val="0"/>
              </a:spcAft>
              <a:buClr>
                <a:schemeClr val="lt2"/>
              </a:buClr>
              <a:buSzPts val="1200"/>
              <a:buChar char="●"/>
              <a:defRPr sz="1200">
                <a:solidFill>
                  <a:schemeClr val="lt2"/>
                </a:solidFill>
              </a:defRPr>
            </a:lvl4pPr>
            <a:lvl5pPr marL="2286000" lvl="4" indent="-304800" algn="ctr" rtl="0">
              <a:spcBef>
                <a:spcPts val="1600"/>
              </a:spcBef>
              <a:spcAft>
                <a:spcPts val="0"/>
              </a:spcAft>
              <a:buClr>
                <a:schemeClr val="lt2"/>
              </a:buClr>
              <a:buSzPts val="1200"/>
              <a:buChar char="○"/>
              <a:defRPr sz="1200">
                <a:solidFill>
                  <a:schemeClr val="lt2"/>
                </a:solidFill>
              </a:defRPr>
            </a:lvl5pPr>
            <a:lvl6pPr marL="2743200" lvl="5" indent="-304800" algn="ctr" rtl="0">
              <a:spcBef>
                <a:spcPts val="1600"/>
              </a:spcBef>
              <a:spcAft>
                <a:spcPts val="0"/>
              </a:spcAft>
              <a:buClr>
                <a:schemeClr val="lt2"/>
              </a:buClr>
              <a:buSzPts val="1200"/>
              <a:buChar char="■"/>
              <a:defRPr sz="1200">
                <a:solidFill>
                  <a:schemeClr val="lt2"/>
                </a:solidFill>
              </a:defRPr>
            </a:lvl6pPr>
            <a:lvl7pPr marL="3200400" lvl="6" indent="-304800" algn="ctr" rtl="0">
              <a:spcBef>
                <a:spcPts val="1600"/>
              </a:spcBef>
              <a:spcAft>
                <a:spcPts val="0"/>
              </a:spcAft>
              <a:buClr>
                <a:schemeClr val="lt2"/>
              </a:buClr>
              <a:buSzPts val="1200"/>
              <a:buChar char="●"/>
              <a:defRPr sz="1200">
                <a:solidFill>
                  <a:schemeClr val="lt2"/>
                </a:solidFill>
              </a:defRPr>
            </a:lvl7pPr>
            <a:lvl8pPr marL="3657600" lvl="7" indent="-304800" algn="ctr" rtl="0">
              <a:spcBef>
                <a:spcPts val="1600"/>
              </a:spcBef>
              <a:spcAft>
                <a:spcPts val="0"/>
              </a:spcAft>
              <a:buClr>
                <a:schemeClr val="lt2"/>
              </a:buClr>
              <a:buSzPts val="1200"/>
              <a:buChar char="○"/>
              <a:defRPr sz="1200">
                <a:solidFill>
                  <a:schemeClr val="lt2"/>
                </a:solidFill>
              </a:defRPr>
            </a:lvl8pPr>
            <a:lvl9pPr marL="4114800" lvl="8" indent="-304800" algn="ctr" rtl="0">
              <a:spcBef>
                <a:spcPts val="1600"/>
              </a:spcBef>
              <a:spcAft>
                <a:spcPts val="1600"/>
              </a:spcAft>
              <a:buClr>
                <a:schemeClr val="lt2"/>
              </a:buClr>
              <a:buSzPts val="1200"/>
              <a:buChar char="■"/>
              <a:defRPr sz="1200">
                <a:solidFill>
                  <a:schemeClr val="lt2"/>
                </a:solidFill>
              </a:defRPr>
            </a:lvl9pPr>
          </a:lstStyle>
          <a:p>
            <a:endParaRPr/>
          </a:p>
        </p:txBody>
      </p:sp>
      <p:sp>
        <p:nvSpPr>
          <p:cNvPr id="502" name="Google Shape;502;p13"/>
          <p:cNvSpPr txBox="1">
            <a:spLocks noGrp="1"/>
          </p:cNvSpPr>
          <p:nvPr>
            <p:ph type="subTitle" idx="2"/>
          </p:nvPr>
        </p:nvSpPr>
        <p:spPr>
          <a:xfrm>
            <a:off x="1015575" y="1651729"/>
            <a:ext cx="1997100" cy="53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000"/>
              <a:buNone/>
              <a:defRPr sz="2000" b="1">
                <a:solidFill>
                  <a:schemeClr val="dk1"/>
                </a:solidFill>
              </a:defRPr>
            </a:lvl1pPr>
            <a:lvl2pPr lvl="1" algn="ctr">
              <a:spcBef>
                <a:spcPts val="1600"/>
              </a:spcBef>
              <a:spcAft>
                <a:spcPts val="0"/>
              </a:spcAft>
              <a:buClr>
                <a:schemeClr val="dk1"/>
              </a:buClr>
              <a:buSzPts val="2000"/>
              <a:buNone/>
              <a:defRPr sz="2000" b="1">
                <a:solidFill>
                  <a:schemeClr val="dk1"/>
                </a:solidFill>
              </a:defRPr>
            </a:lvl2pPr>
            <a:lvl3pPr lvl="2" algn="ctr">
              <a:spcBef>
                <a:spcPts val="1600"/>
              </a:spcBef>
              <a:spcAft>
                <a:spcPts val="0"/>
              </a:spcAft>
              <a:buClr>
                <a:schemeClr val="dk1"/>
              </a:buClr>
              <a:buSzPts val="2000"/>
              <a:buNone/>
              <a:defRPr sz="2000" b="1">
                <a:solidFill>
                  <a:schemeClr val="dk1"/>
                </a:solidFill>
              </a:defRPr>
            </a:lvl3pPr>
            <a:lvl4pPr lvl="3" algn="ctr">
              <a:spcBef>
                <a:spcPts val="1600"/>
              </a:spcBef>
              <a:spcAft>
                <a:spcPts val="0"/>
              </a:spcAft>
              <a:buClr>
                <a:schemeClr val="dk1"/>
              </a:buClr>
              <a:buSzPts val="2000"/>
              <a:buNone/>
              <a:defRPr sz="2000" b="1">
                <a:solidFill>
                  <a:schemeClr val="dk1"/>
                </a:solidFill>
              </a:defRPr>
            </a:lvl4pPr>
            <a:lvl5pPr lvl="4" algn="ctr">
              <a:spcBef>
                <a:spcPts val="1600"/>
              </a:spcBef>
              <a:spcAft>
                <a:spcPts val="0"/>
              </a:spcAft>
              <a:buClr>
                <a:schemeClr val="dk1"/>
              </a:buClr>
              <a:buSzPts val="2000"/>
              <a:buNone/>
              <a:defRPr sz="2000" b="1">
                <a:solidFill>
                  <a:schemeClr val="dk1"/>
                </a:solidFill>
              </a:defRPr>
            </a:lvl5pPr>
            <a:lvl6pPr lvl="5" algn="ctr">
              <a:spcBef>
                <a:spcPts val="1600"/>
              </a:spcBef>
              <a:spcAft>
                <a:spcPts val="0"/>
              </a:spcAft>
              <a:buClr>
                <a:schemeClr val="dk1"/>
              </a:buClr>
              <a:buSzPts val="2000"/>
              <a:buNone/>
              <a:defRPr sz="2000" b="1">
                <a:solidFill>
                  <a:schemeClr val="dk1"/>
                </a:solidFill>
              </a:defRPr>
            </a:lvl6pPr>
            <a:lvl7pPr lvl="6" algn="ctr">
              <a:spcBef>
                <a:spcPts val="1600"/>
              </a:spcBef>
              <a:spcAft>
                <a:spcPts val="0"/>
              </a:spcAft>
              <a:buClr>
                <a:schemeClr val="dk1"/>
              </a:buClr>
              <a:buSzPts val="2000"/>
              <a:buNone/>
              <a:defRPr sz="2000" b="1">
                <a:solidFill>
                  <a:schemeClr val="dk1"/>
                </a:solidFill>
              </a:defRPr>
            </a:lvl7pPr>
            <a:lvl8pPr lvl="7" algn="ctr">
              <a:spcBef>
                <a:spcPts val="1600"/>
              </a:spcBef>
              <a:spcAft>
                <a:spcPts val="0"/>
              </a:spcAft>
              <a:buClr>
                <a:schemeClr val="dk1"/>
              </a:buClr>
              <a:buSzPts val="2000"/>
              <a:buNone/>
              <a:defRPr sz="2000" b="1">
                <a:solidFill>
                  <a:schemeClr val="dk1"/>
                </a:solidFill>
              </a:defRPr>
            </a:lvl8pPr>
            <a:lvl9pPr lvl="8" algn="ctr">
              <a:spcBef>
                <a:spcPts val="1600"/>
              </a:spcBef>
              <a:spcAft>
                <a:spcPts val="1600"/>
              </a:spcAft>
              <a:buClr>
                <a:schemeClr val="dk1"/>
              </a:buClr>
              <a:buSzPts val="2000"/>
              <a:buNone/>
              <a:defRPr sz="2000" b="1">
                <a:solidFill>
                  <a:schemeClr val="dk1"/>
                </a:solidFill>
              </a:defRPr>
            </a:lvl9pPr>
          </a:lstStyle>
          <a:p>
            <a:endParaRPr/>
          </a:p>
        </p:txBody>
      </p:sp>
      <p:sp>
        <p:nvSpPr>
          <p:cNvPr id="503" name="Google Shape;503;p13"/>
          <p:cNvSpPr txBox="1">
            <a:spLocks noGrp="1"/>
          </p:cNvSpPr>
          <p:nvPr>
            <p:ph type="body" idx="3"/>
          </p:nvPr>
        </p:nvSpPr>
        <p:spPr>
          <a:xfrm>
            <a:off x="3348000" y="1921600"/>
            <a:ext cx="2448000" cy="842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chemeClr val="lt2"/>
              </a:buClr>
              <a:buSzPts val="1400"/>
              <a:buChar char="●"/>
              <a:defRPr sz="1400">
                <a:solidFill>
                  <a:schemeClr val="lt2"/>
                </a:solidFill>
              </a:defRPr>
            </a:lvl1pPr>
            <a:lvl2pPr marL="914400" lvl="1" indent="-304800" algn="ctr" rtl="0">
              <a:spcBef>
                <a:spcPts val="1600"/>
              </a:spcBef>
              <a:spcAft>
                <a:spcPts val="0"/>
              </a:spcAft>
              <a:buClr>
                <a:schemeClr val="lt2"/>
              </a:buClr>
              <a:buSzPts val="1200"/>
              <a:buChar char="○"/>
              <a:defRPr sz="1200">
                <a:solidFill>
                  <a:schemeClr val="lt2"/>
                </a:solidFill>
              </a:defRPr>
            </a:lvl2pPr>
            <a:lvl3pPr marL="1371600" lvl="2" indent="-304800" algn="ctr" rtl="0">
              <a:spcBef>
                <a:spcPts val="1600"/>
              </a:spcBef>
              <a:spcAft>
                <a:spcPts val="0"/>
              </a:spcAft>
              <a:buClr>
                <a:schemeClr val="lt2"/>
              </a:buClr>
              <a:buSzPts val="1200"/>
              <a:buChar char="■"/>
              <a:defRPr sz="1200">
                <a:solidFill>
                  <a:schemeClr val="lt2"/>
                </a:solidFill>
              </a:defRPr>
            </a:lvl3pPr>
            <a:lvl4pPr marL="1828800" lvl="3" indent="-304800" algn="ctr" rtl="0">
              <a:spcBef>
                <a:spcPts val="1600"/>
              </a:spcBef>
              <a:spcAft>
                <a:spcPts val="0"/>
              </a:spcAft>
              <a:buClr>
                <a:schemeClr val="lt2"/>
              </a:buClr>
              <a:buSzPts val="1200"/>
              <a:buChar char="●"/>
              <a:defRPr sz="1200">
                <a:solidFill>
                  <a:schemeClr val="lt2"/>
                </a:solidFill>
              </a:defRPr>
            </a:lvl4pPr>
            <a:lvl5pPr marL="2286000" lvl="4" indent="-304800" algn="ctr" rtl="0">
              <a:spcBef>
                <a:spcPts val="1600"/>
              </a:spcBef>
              <a:spcAft>
                <a:spcPts val="0"/>
              </a:spcAft>
              <a:buClr>
                <a:schemeClr val="lt2"/>
              </a:buClr>
              <a:buSzPts val="1200"/>
              <a:buChar char="○"/>
              <a:defRPr sz="1200">
                <a:solidFill>
                  <a:schemeClr val="lt2"/>
                </a:solidFill>
              </a:defRPr>
            </a:lvl5pPr>
            <a:lvl6pPr marL="2743200" lvl="5" indent="-304800" algn="ctr" rtl="0">
              <a:spcBef>
                <a:spcPts val="1600"/>
              </a:spcBef>
              <a:spcAft>
                <a:spcPts val="0"/>
              </a:spcAft>
              <a:buClr>
                <a:schemeClr val="lt2"/>
              </a:buClr>
              <a:buSzPts val="1200"/>
              <a:buChar char="■"/>
              <a:defRPr sz="1200">
                <a:solidFill>
                  <a:schemeClr val="lt2"/>
                </a:solidFill>
              </a:defRPr>
            </a:lvl6pPr>
            <a:lvl7pPr marL="3200400" lvl="6" indent="-304800" algn="ctr" rtl="0">
              <a:spcBef>
                <a:spcPts val="1600"/>
              </a:spcBef>
              <a:spcAft>
                <a:spcPts val="0"/>
              </a:spcAft>
              <a:buClr>
                <a:schemeClr val="lt2"/>
              </a:buClr>
              <a:buSzPts val="1200"/>
              <a:buChar char="●"/>
              <a:defRPr sz="1200">
                <a:solidFill>
                  <a:schemeClr val="lt2"/>
                </a:solidFill>
              </a:defRPr>
            </a:lvl7pPr>
            <a:lvl8pPr marL="3657600" lvl="7" indent="-304800" algn="ctr" rtl="0">
              <a:spcBef>
                <a:spcPts val="1600"/>
              </a:spcBef>
              <a:spcAft>
                <a:spcPts val="0"/>
              </a:spcAft>
              <a:buClr>
                <a:schemeClr val="lt2"/>
              </a:buClr>
              <a:buSzPts val="1200"/>
              <a:buChar char="○"/>
              <a:defRPr sz="1200">
                <a:solidFill>
                  <a:schemeClr val="lt2"/>
                </a:solidFill>
              </a:defRPr>
            </a:lvl8pPr>
            <a:lvl9pPr marL="4114800" lvl="8" indent="-304800" algn="ctr" rtl="0">
              <a:spcBef>
                <a:spcPts val="1600"/>
              </a:spcBef>
              <a:spcAft>
                <a:spcPts val="1600"/>
              </a:spcAft>
              <a:buClr>
                <a:schemeClr val="lt2"/>
              </a:buClr>
              <a:buSzPts val="1200"/>
              <a:buChar char="■"/>
              <a:defRPr sz="1200">
                <a:solidFill>
                  <a:schemeClr val="lt2"/>
                </a:solidFill>
              </a:defRPr>
            </a:lvl9pPr>
          </a:lstStyle>
          <a:p>
            <a:endParaRPr/>
          </a:p>
        </p:txBody>
      </p:sp>
      <p:sp>
        <p:nvSpPr>
          <p:cNvPr id="504" name="Google Shape;504;p13"/>
          <p:cNvSpPr txBox="1">
            <a:spLocks noGrp="1"/>
          </p:cNvSpPr>
          <p:nvPr>
            <p:ph type="subTitle" idx="4"/>
          </p:nvPr>
        </p:nvSpPr>
        <p:spPr>
          <a:xfrm>
            <a:off x="3573450" y="1651729"/>
            <a:ext cx="1997100" cy="53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000"/>
              <a:buNone/>
              <a:defRPr sz="2000" b="1">
                <a:solidFill>
                  <a:schemeClr val="dk1"/>
                </a:solidFill>
              </a:defRPr>
            </a:lvl1pPr>
            <a:lvl2pPr lvl="1" algn="ctr" rtl="0">
              <a:spcBef>
                <a:spcPts val="1600"/>
              </a:spcBef>
              <a:spcAft>
                <a:spcPts val="0"/>
              </a:spcAft>
              <a:buClr>
                <a:schemeClr val="dk1"/>
              </a:buClr>
              <a:buSzPts val="2000"/>
              <a:buNone/>
              <a:defRPr sz="2000" b="1">
                <a:solidFill>
                  <a:schemeClr val="dk1"/>
                </a:solidFill>
              </a:defRPr>
            </a:lvl2pPr>
            <a:lvl3pPr lvl="2" algn="ctr" rtl="0">
              <a:spcBef>
                <a:spcPts val="1600"/>
              </a:spcBef>
              <a:spcAft>
                <a:spcPts val="0"/>
              </a:spcAft>
              <a:buClr>
                <a:schemeClr val="dk1"/>
              </a:buClr>
              <a:buSzPts val="2000"/>
              <a:buNone/>
              <a:defRPr sz="2000" b="1">
                <a:solidFill>
                  <a:schemeClr val="dk1"/>
                </a:solidFill>
              </a:defRPr>
            </a:lvl3pPr>
            <a:lvl4pPr lvl="3" algn="ctr" rtl="0">
              <a:spcBef>
                <a:spcPts val="1600"/>
              </a:spcBef>
              <a:spcAft>
                <a:spcPts val="0"/>
              </a:spcAft>
              <a:buClr>
                <a:schemeClr val="dk1"/>
              </a:buClr>
              <a:buSzPts val="2000"/>
              <a:buNone/>
              <a:defRPr sz="2000" b="1">
                <a:solidFill>
                  <a:schemeClr val="dk1"/>
                </a:solidFill>
              </a:defRPr>
            </a:lvl4pPr>
            <a:lvl5pPr lvl="4" algn="ctr" rtl="0">
              <a:spcBef>
                <a:spcPts val="1600"/>
              </a:spcBef>
              <a:spcAft>
                <a:spcPts val="0"/>
              </a:spcAft>
              <a:buClr>
                <a:schemeClr val="dk1"/>
              </a:buClr>
              <a:buSzPts val="2000"/>
              <a:buNone/>
              <a:defRPr sz="2000" b="1">
                <a:solidFill>
                  <a:schemeClr val="dk1"/>
                </a:solidFill>
              </a:defRPr>
            </a:lvl5pPr>
            <a:lvl6pPr lvl="5" algn="ctr" rtl="0">
              <a:spcBef>
                <a:spcPts val="1600"/>
              </a:spcBef>
              <a:spcAft>
                <a:spcPts val="0"/>
              </a:spcAft>
              <a:buClr>
                <a:schemeClr val="dk1"/>
              </a:buClr>
              <a:buSzPts val="2000"/>
              <a:buNone/>
              <a:defRPr sz="2000" b="1">
                <a:solidFill>
                  <a:schemeClr val="dk1"/>
                </a:solidFill>
              </a:defRPr>
            </a:lvl6pPr>
            <a:lvl7pPr lvl="6" algn="ctr" rtl="0">
              <a:spcBef>
                <a:spcPts val="1600"/>
              </a:spcBef>
              <a:spcAft>
                <a:spcPts val="0"/>
              </a:spcAft>
              <a:buClr>
                <a:schemeClr val="dk1"/>
              </a:buClr>
              <a:buSzPts val="2000"/>
              <a:buNone/>
              <a:defRPr sz="2000" b="1">
                <a:solidFill>
                  <a:schemeClr val="dk1"/>
                </a:solidFill>
              </a:defRPr>
            </a:lvl7pPr>
            <a:lvl8pPr lvl="7" algn="ctr" rtl="0">
              <a:spcBef>
                <a:spcPts val="1600"/>
              </a:spcBef>
              <a:spcAft>
                <a:spcPts val="0"/>
              </a:spcAft>
              <a:buClr>
                <a:schemeClr val="dk1"/>
              </a:buClr>
              <a:buSzPts val="2000"/>
              <a:buNone/>
              <a:defRPr sz="2000" b="1">
                <a:solidFill>
                  <a:schemeClr val="dk1"/>
                </a:solidFill>
              </a:defRPr>
            </a:lvl8pPr>
            <a:lvl9pPr lvl="8" algn="ctr" rtl="0">
              <a:spcBef>
                <a:spcPts val="1600"/>
              </a:spcBef>
              <a:spcAft>
                <a:spcPts val="1600"/>
              </a:spcAft>
              <a:buClr>
                <a:schemeClr val="dk1"/>
              </a:buClr>
              <a:buSzPts val="2000"/>
              <a:buNone/>
              <a:defRPr sz="2000" b="1">
                <a:solidFill>
                  <a:schemeClr val="dk1"/>
                </a:solidFill>
              </a:defRPr>
            </a:lvl9pPr>
          </a:lstStyle>
          <a:p>
            <a:endParaRPr/>
          </a:p>
        </p:txBody>
      </p:sp>
      <p:sp>
        <p:nvSpPr>
          <p:cNvPr id="505" name="Google Shape;505;p13"/>
          <p:cNvSpPr txBox="1">
            <a:spLocks noGrp="1"/>
          </p:cNvSpPr>
          <p:nvPr>
            <p:ph type="body" idx="5"/>
          </p:nvPr>
        </p:nvSpPr>
        <p:spPr>
          <a:xfrm>
            <a:off x="5905875" y="1921600"/>
            <a:ext cx="2448000" cy="842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chemeClr val="lt2"/>
              </a:buClr>
              <a:buSzPts val="1400"/>
              <a:buChar char="●"/>
              <a:defRPr sz="1400">
                <a:solidFill>
                  <a:schemeClr val="lt2"/>
                </a:solidFill>
              </a:defRPr>
            </a:lvl1pPr>
            <a:lvl2pPr marL="914400" lvl="1" indent="-304800" algn="ctr" rtl="0">
              <a:spcBef>
                <a:spcPts val="1600"/>
              </a:spcBef>
              <a:spcAft>
                <a:spcPts val="0"/>
              </a:spcAft>
              <a:buClr>
                <a:schemeClr val="lt2"/>
              </a:buClr>
              <a:buSzPts val="1200"/>
              <a:buChar char="○"/>
              <a:defRPr sz="1200">
                <a:solidFill>
                  <a:schemeClr val="lt2"/>
                </a:solidFill>
              </a:defRPr>
            </a:lvl2pPr>
            <a:lvl3pPr marL="1371600" lvl="2" indent="-304800" algn="ctr" rtl="0">
              <a:spcBef>
                <a:spcPts val="1600"/>
              </a:spcBef>
              <a:spcAft>
                <a:spcPts val="0"/>
              </a:spcAft>
              <a:buClr>
                <a:schemeClr val="lt2"/>
              </a:buClr>
              <a:buSzPts val="1200"/>
              <a:buChar char="■"/>
              <a:defRPr sz="1200">
                <a:solidFill>
                  <a:schemeClr val="lt2"/>
                </a:solidFill>
              </a:defRPr>
            </a:lvl3pPr>
            <a:lvl4pPr marL="1828800" lvl="3" indent="-304800" algn="ctr" rtl="0">
              <a:spcBef>
                <a:spcPts val="1600"/>
              </a:spcBef>
              <a:spcAft>
                <a:spcPts val="0"/>
              </a:spcAft>
              <a:buClr>
                <a:schemeClr val="lt2"/>
              </a:buClr>
              <a:buSzPts val="1200"/>
              <a:buChar char="●"/>
              <a:defRPr sz="1200">
                <a:solidFill>
                  <a:schemeClr val="lt2"/>
                </a:solidFill>
              </a:defRPr>
            </a:lvl4pPr>
            <a:lvl5pPr marL="2286000" lvl="4" indent="-304800" algn="ctr" rtl="0">
              <a:spcBef>
                <a:spcPts val="1600"/>
              </a:spcBef>
              <a:spcAft>
                <a:spcPts val="0"/>
              </a:spcAft>
              <a:buClr>
                <a:schemeClr val="lt2"/>
              </a:buClr>
              <a:buSzPts val="1200"/>
              <a:buChar char="○"/>
              <a:defRPr sz="1200">
                <a:solidFill>
                  <a:schemeClr val="lt2"/>
                </a:solidFill>
              </a:defRPr>
            </a:lvl5pPr>
            <a:lvl6pPr marL="2743200" lvl="5" indent="-304800" algn="ctr" rtl="0">
              <a:spcBef>
                <a:spcPts val="1600"/>
              </a:spcBef>
              <a:spcAft>
                <a:spcPts val="0"/>
              </a:spcAft>
              <a:buClr>
                <a:schemeClr val="lt2"/>
              </a:buClr>
              <a:buSzPts val="1200"/>
              <a:buChar char="■"/>
              <a:defRPr sz="1200">
                <a:solidFill>
                  <a:schemeClr val="lt2"/>
                </a:solidFill>
              </a:defRPr>
            </a:lvl6pPr>
            <a:lvl7pPr marL="3200400" lvl="6" indent="-304800" algn="ctr" rtl="0">
              <a:spcBef>
                <a:spcPts val="1600"/>
              </a:spcBef>
              <a:spcAft>
                <a:spcPts val="0"/>
              </a:spcAft>
              <a:buClr>
                <a:schemeClr val="lt2"/>
              </a:buClr>
              <a:buSzPts val="1200"/>
              <a:buChar char="●"/>
              <a:defRPr sz="1200">
                <a:solidFill>
                  <a:schemeClr val="lt2"/>
                </a:solidFill>
              </a:defRPr>
            </a:lvl7pPr>
            <a:lvl8pPr marL="3657600" lvl="7" indent="-304800" algn="ctr" rtl="0">
              <a:spcBef>
                <a:spcPts val="1600"/>
              </a:spcBef>
              <a:spcAft>
                <a:spcPts val="0"/>
              </a:spcAft>
              <a:buClr>
                <a:schemeClr val="lt2"/>
              </a:buClr>
              <a:buSzPts val="1200"/>
              <a:buChar char="○"/>
              <a:defRPr sz="1200">
                <a:solidFill>
                  <a:schemeClr val="lt2"/>
                </a:solidFill>
              </a:defRPr>
            </a:lvl8pPr>
            <a:lvl9pPr marL="4114800" lvl="8" indent="-304800" algn="ctr" rtl="0">
              <a:spcBef>
                <a:spcPts val="1600"/>
              </a:spcBef>
              <a:spcAft>
                <a:spcPts val="1600"/>
              </a:spcAft>
              <a:buClr>
                <a:schemeClr val="lt2"/>
              </a:buClr>
              <a:buSzPts val="1200"/>
              <a:buChar char="■"/>
              <a:defRPr sz="1200">
                <a:solidFill>
                  <a:schemeClr val="lt2"/>
                </a:solidFill>
              </a:defRPr>
            </a:lvl9pPr>
          </a:lstStyle>
          <a:p>
            <a:endParaRPr/>
          </a:p>
        </p:txBody>
      </p:sp>
      <p:sp>
        <p:nvSpPr>
          <p:cNvPr id="506" name="Google Shape;506;p13"/>
          <p:cNvSpPr txBox="1">
            <a:spLocks noGrp="1"/>
          </p:cNvSpPr>
          <p:nvPr>
            <p:ph type="subTitle" idx="6"/>
          </p:nvPr>
        </p:nvSpPr>
        <p:spPr>
          <a:xfrm>
            <a:off x="6131325" y="1651729"/>
            <a:ext cx="1997100" cy="53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000"/>
              <a:buNone/>
              <a:defRPr sz="2000" b="1">
                <a:solidFill>
                  <a:schemeClr val="dk1"/>
                </a:solidFill>
              </a:defRPr>
            </a:lvl1pPr>
            <a:lvl2pPr lvl="1" algn="ctr" rtl="0">
              <a:spcBef>
                <a:spcPts val="1600"/>
              </a:spcBef>
              <a:spcAft>
                <a:spcPts val="0"/>
              </a:spcAft>
              <a:buClr>
                <a:schemeClr val="dk1"/>
              </a:buClr>
              <a:buSzPts val="2000"/>
              <a:buNone/>
              <a:defRPr sz="2000" b="1">
                <a:solidFill>
                  <a:schemeClr val="dk1"/>
                </a:solidFill>
              </a:defRPr>
            </a:lvl2pPr>
            <a:lvl3pPr lvl="2" algn="ctr" rtl="0">
              <a:spcBef>
                <a:spcPts val="1600"/>
              </a:spcBef>
              <a:spcAft>
                <a:spcPts val="0"/>
              </a:spcAft>
              <a:buClr>
                <a:schemeClr val="dk1"/>
              </a:buClr>
              <a:buSzPts val="2000"/>
              <a:buNone/>
              <a:defRPr sz="2000" b="1">
                <a:solidFill>
                  <a:schemeClr val="dk1"/>
                </a:solidFill>
              </a:defRPr>
            </a:lvl3pPr>
            <a:lvl4pPr lvl="3" algn="ctr" rtl="0">
              <a:spcBef>
                <a:spcPts val="1600"/>
              </a:spcBef>
              <a:spcAft>
                <a:spcPts val="0"/>
              </a:spcAft>
              <a:buClr>
                <a:schemeClr val="dk1"/>
              </a:buClr>
              <a:buSzPts val="2000"/>
              <a:buNone/>
              <a:defRPr sz="2000" b="1">
                <a:solidFill>
                  <a:schemeClr val="dk1"/>
                </a:solidFill>
              </a:defRPr>
            </a:lvl4pPr>
            <a:lvl5pPr lvl="4" algn="ctr" rtl="0">
              <a:spcBef>
                <a:spcPts val="1600"/>
              </a:spcBef>
              <a:spcAft>
                <a:spcPts val="0"/>
              </a:spcAft>
              <a:buClr>
                <a:schemeClr val="dk1"/>
              </a:buClr>
              <a:buSzPts val="2000"/>
              <a:buNone/>
              <a:defRPr sz="2000" b="1">
                <a:solidFill>
                  <a:schemeClr val="dk1"/>
                </a:solidFill>
              </a:defRPr>
            </a:lvl5pPr>
            <a:lvl6pPr lvl="5" algn="ctr" rtl="0">
              <a:spcBef>
                <a:spcPts val="1600"/>
              </a:spcBef>
              <a:spcAft>
                <a:spcPts val="0"/>
              </a:spcAft>
              <a:buClr>
                <a:schemeClr val="dk1"/>
              </a:buClr>
              <a:buSzPts val="2000"/>
              <a:buNone/>
              <a:defRPr sz="2000" b="1">
                <a:solidFill>
                  <a:schemeClr val="dk1"/>
                </a:solidFill>
              </a:defRPr>
            </a:lvl6pPr>
            <a:lvl7pPr lvl="6" algn="ctr" rtl="0">
              <a:spcBef>
                <a:spcPts val="1600"/>
              </a:spcBef>
              <a:spcAft>
                <a:spcPts val="0"/>
              </a:spcAft>
              <a:buClr>
                <a:schemeClr val="dk1"/>
              </a:buClr>
              <a:buSzPts val="2000"/>
              <a:buNone/>
              <a:defRPr sz="2000" b="1">
                <a:solidFill>
                  <a:schemeClr val="dk1"/>
                </a:solidFill>
              </a:defRPr>
            </a:lvl7pPr>
            <a:lvl8pPr lvl="7" algn="ctr" rtl="0">
              <a:spcBef>
                <a:spcPts val="1600"/>
              </a:spcBef>
              <a:spcAft>
                <a:spcPts val="0"/>
              </a:spcAft>
              <a:buClr>
                <a:schemeClr val="dk1"/>
              </a:buClr>
              <a:buSzPts val="2000"/>
              <a:buNone/>
              <a:defRPr sz="2000" b="1">
                <a:solidFill>
                  <a:schemeClr val="dk1"/>
                </a:solidFill>
              </a:defRPr>
            </a:lvl8pPr>
            <a:lvl9pPr lvl="8" algn="ctr" rtl="0">
              <a:spcBef>
                <a:spcPts val="1600"/>
              </a:spcBef>
              <a:spcAft>
                <a:spcPts val="1600"/>
              </a:spcAft>
              <a:buClr>
                <a:schemeClr val="dk1"/>
              </a:buClr>
              <a:buSzPts val="2000"/>
              <a:buNone/>
              <a:defRPr sz="2000" b="1">
                <a:solidFill>
                  <a:schemeClr val="dk1"/>
                </a:solidFill>
              </a:defRPr>
            </a:lvl9pPr>
          </a:lstStyle>
          <a:p>
            <a:endParaRPr/>
          </a:p>
        </p:txBody>
      </p:sp>
      <p:sp>
        <p:nvSpPr>
          <p:cNvPr id="507" name="Google Shape;507;p13"/>
          <p:cNvSpPr txBox="1">
            <a:spLocks noGrp="1"/>
          </p:cNvSpPr>
          <p:nvPr>
            <p:ph type="body" idx="7"/>
          </p:nvPr>
        </p:nvSpPr>
        <p:spPr>
          <a:xfrm>
            <a:off x="2069063" y="3568600"/>
            <a:ext cx="2448000" cy="842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chemeClr val="lt2"/>
              </a:buClr>
              <a:buSzPts val="1400"/>
              <a:buChar char="●"/>
              <a:defRPr sz="1400">
                <a:solidFill>
                  <a:schemeClr val="lt2"/>
                </a:solidFill>
              </a:defRPr>
            </a:lvl1pPr>
            <a:lvl2pPr marL="914400" lvl="1" indent="-304800" algn="ctr" rtl="0">
              <a:spcBef>
                <a:spcPts val="1600"/>
              </a:spcBef>
              <a:spcAft>
                <a:spcPts val="0"/>
              </a:spcAft>
              <a:buClr>
                <a:schemeClr val="lt2"/>
              </a:buClr>
              <a:buSzPts val="1200"/>
              <a:buChar char="○"/>
              <a:defRPr sz="1200">
                <a:solidFill>
                  <a:schemeClr val="lt2"/>
                </a:solidFill>
              </a:defRPr>
            </a:lvl2pPr>
            <a:lvl3pPr marL="1371600" lvl="2" indent="-304800" algn="ctr" rtl="0">
              <a:spcBef>
                <a:spcPts val="1600"/>
              </a:spcBef>
              <a:spcAft>
                <a:spcPts val="0"/>
              </a:spcAft>
              <a:buClr>
                <a:schemeClr val="lt2"/>
              </a:buClr>
              <a:buSzPts val="1200"/>
              <a:buChar char="■"/>
              <a:defRPr sz="1200">
                <a:solidFill>
                  <a:schemeClr val="lt2"/>
                </a:solidFill>
              </a:defRPr>
            </a:lvl3pPr>
            <a:lvl4pPr marL="1828800" lvl="3" indent="-304800" algn="ctr" rtl="0">
              <a:spcBef>
                <a:spcPts val="1600"/>
              </a:spcBef>
              <a:spcAft>
                <a:spcPts val="0"/>
              </a:spcAft>
              <a:buClr>
                <a:schemeClr val="lt2"/>
              </a:buClr>
              <a:buSzPts val="1200"/>
              <a:buChar char="●"/>
              <a:defRPr sz="1200">
                <a:solidFill>
                  <a:schemeClr val="lt2"/>
                </a:solidFill>
              </a:defRPr>
            </a:lvl4pPr>
            <a:lvl5pPr marL="2286000" lvl="4" indent="-304800" algn="ctr" rtl="0">
              <a:spcBef>
                <a:spcPts val="1600"/>
              </a:spcBef>
              <a:spcAft>
                <a:spcPts val="0"/>
              </a:spcAft>
              <a:buClr>
                <a:schemeClr val="lt2"/>
              </a:buClr>
              <a:buSzPts val="1200"/>
              <a:buChar char="○"/>
              <a:defRPr sz="1200">
                <a:solidFill>
                  <a:schemeClr val="lt2"/>
                </a:solidFill>
              </a:defRPr>
            </a:lvl5pPr>
            <a:lvl6pPr marL="2743200" lvl="5" indent="-304800" algn="ctr" rtl="0">
              <a:spcBef>
                <a:spcPts val="1600"/>
              </a:spcBef>
              <a:spcAft>
                <a:spcPts val="0"/>
              </a:spcAft>
              <a:buClr>
                <a:schemeClr val="lt2"/>
              </a:buClr>
              <a:buSzPts val="1200"/>
              <a:buChar char="■"/>
              <a:defRPr sz="1200">
                <a:solidFill>
                  <a:schemeClr val="lt2"/>
                </a:solidFill>
              </a:defRPr>
            </a:lvl6pPr>
            <a:lvl7pPr marL="3200400" lvl="6" indent="-304800" algn="ctr" rtl="0">
              <a:spcBef>
                <a:spcPts val="1600"/>
              </a:spcBef>
              <a:spcAft>
                <a:spcPts val="0"/>
              </a:spcAft>
              <a:buClr>
                <a:schemeClr val="lt2"/>
              </a:buClr>
              <a:buSzPts val="1200"/>
              <a:buChar char="●"/>
              <a:defRPr sz="1200">
                <a:solidFill>
                  <a:schemeClr val="lt2"/>
                </a:solidFill>
              </a:defRPr>
            </a:lvl7pPr>
            <a:lvl8pPr marL="3657600" lvl="7" indent="-304800" algn="ctr" rtl="0">
              <a:spcBef>
                <a:spcPts val="1600"/>
              </a:spcBef>
              <a:spcAft>
                <a:spcPts val="0"/>
              </a:spcAft>
              <a:buClr>
                <a:schemeClr val="lt2"/>
              </a:buClr>
              <a:buSzPts val="1200"/>
              <a:buChar char="○"/>
              <a:defRPr sz="1200">
                <a:solidFill>
                  <a:schemeClr val="lt2"/>
                </a:solidFill>
              </a:defRPr>
            </a:lvl8pPr>
            <a:lvl9pPr marL="4114800" lvl="8" indent="-304800" algn="ctr" rtl="0">
              <a:spcBef>
                <a:spcPts val="1600"/>
              </a:spcBef>
              <a:spcAft>
                <a:spcPts val="1600"/>
              </a:spcAft>
              <a:buClr>
                <a:schemeClr val="lt2"/>
              </a:buClr>
              <a:buSzPts val="1200"/>
              <a:buChar char="■"/>
              <a:defRPr sz="1200">
                <a:solidFill>
                  <a:schemeClr val="lt2"/>
                </a:solidFill>
              </a:defRPr>
            </a:lvl9pPr>
          </a:lstStyle>
          <a:p>
            <a:endParaRPr/>
          </a:p>
        </p:txBody>
      </p:sp>
      <p:sp>
        <p:nvSpPr>
          <p:cNvPr id="508" name="Google Shape;508;p13"/>
          <p:cNvSpPr txBox="1">
            <a:spLocks noGrp="1"/>
          </p:cNvSpPr>
          <p:nvPr>
            <p:ph type="subTitle" idx="8"/>
          </p:nvPr>
        </p:nvSpPr>
        <p:spPr>
          <a:xfrm>
            <a:off x="2294513" y="3298729"/>
            <a:ext cx="1997100" cy="53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000"/>
              <a:buNone/>
              <a:defRPr sz="2000" b="1">
                <a:solidFill>
                  <a:schemeClr val="dk1"/>
                </a:solidFill>
              </a:defRPr>
            </a:lvl1pPr>
            <a:lvl2pPr lvl="1" algn="ctr" rtl="0">
              <a:spcBef>
                <a:spcPts val="1600"/>
              </a:spcBef>
              <a:spcAft>
                <a:spcPts val="0"/>
              </a:spcAft>
              <a:buClr>
                <a:schemeClr val="dk1"/>
              </a:buClr>
              <a:buSzPts val="2000"/>
              <a:buNone/>
              <a:defRPr sz="2000" b="1">
                <a:solidFill>
                  <a:schemeClr val="dk1"/>
                </a:solidFill>
              </a:defRPr>
            </a:lvl2pPr>
            <a:lvl3pPr lvl="2" algn="ctr" rtl="0">
              <a:spcBef>
                <a:spcPts val="1600"/>
              </a:spcBef>
              <a:spcAft>
                <a:spcPts val="0"/>
              </a:spcAft>
              <a:buClr>
                <a:schemeClr val="dk1"/>
              </a:buClr>
              <a:buSzPts val="2000"/>
              <a:buNone/>
              <a:defRPr sz="2000" b="1">
                <a:solidFill>
                  <a:schemeClr val="dk1"/>
                </a:solidFill>
              </a:defRPr>
            </a:lvl3pPr>
            <a:lvl4pPr lvl="3" algn="ctr" rtl="0">
              <a:spcBef>
                <a:spcPts val="1600"/>
              </a:spcBef>
              <a:spcAft>
                <a:spcPts val="0"/>
              </a:spcAft>
              <a:buClr>
                <a:schemeClr val="dk1"/>
              </a:buClr>
              <a:buSzPts val="2000"/>
              <a:buNone/>
              <a:defRPr sz="2000" b="1">
                <a:solidFill>
                  <a:schemeClr val="dk1"/>
                </a:solidFill>
              </a:defRPr>
            </a:lvl4pPr>
            <a:lvl5pPr lvl="4" algn="ctr" rtl="0">
              <a:spcBef>
                <a:spcPts val="1600"/>
              </a:spcBef>
              <a:spcAft>
                <a:spcPts val="0"/>
              </a:spcAft>
              <a:buClr>
                <a:schemeClr val="dk1"/>
              </a:buClr>
              <a:buSzPts val="2000"/>
              <a:buNone/>
              <a:defRPr sz="2000" b="1">
                <a:solidFill>
                  <a:schemeClr val="dk1"/>
                </a:solidFill>
              </a:defRPr>
            </a:lvl5pPr>
            <a:lvl6pPr lvl="5" algn="ctr" rtl="0">
              <a:spcBef>
                <a:spcPts val="1600"/>
              </a:spcBef>
              <a:spcAft>
                <a:spcPts val="0"/>
              </a:spcAft>
              <a:buClr>
                <a:schemeClr val="dk1"/>
              </a:buClr>
              <a:buSzPts val="2000"/>
              <a:buNone/>
              <a:defRPr sz="2000" b="1">
                <a:solidFill>
                  <a:schemeClr val="dk1"/>
                </a:solidFill>
              </a:defRPr>
            </a:lvl6pPr>
            <a:lvl7pPr lvl="6" algn="ctr" rtl="0">
              <a:spcBef>
                <a:spcPts val="1600"/>
              </a:spcBef>
              <a:spcAft>
                <a:spcPts val="0"/>
              </a:spcAft>
              <a:buClr>
                <a:schemeClr val="dk1"/>
              </a:buClr>
              <a:buSzPts val="2000"/>
              <a:buNone/>
              <a:defRPr sz="2000" b="1">
                <a:solidFill>
                  <a:schemeClr val="dk1"/>
                </a:solidFill>
              </a:defRPr>
            </a:lvl7pPr>
            <a:lvl8pPr lvl="7" algn="ctr" rtl="0">
              <a:spcBef>
                <a:spcPts val="1600"/>
              </a:spcBef>
              <a:spcAft>
                <a:spcPts val="0"/>
              </a:spcAft>
              <a:buClr>
                <a:schemeClr val="dk1"/>
              </a:buClr>
              <a:buSzPts val="2000"/>
              <a:buNone/>
              <a:defRPr sz="2000" b="1">
                <a:solidFill>
                  <a:schemeClr val="dk1"/>
                </a:solidFill>
              </a:defRPr>
            </a:lvl8pPr>
            <a:lvl9pPr lvl="8" algn="ctr" rtl="0">
              <a:spcBef>
                <a:spcPts val="1600"/>
              </a:spcBef>
              <a:spcAft>
                <a:spcPts val="1600"/>
              </a:spcAft>
              <a:buClr>
                <a:schemeClr val="dk1"/>
              </a:buClr>
              <a:buSzPts val="2000"/>
              <a:buNone/>
              <a:defRPr sz="2000" b="1">
                <a:solidFill>
                  <a:schemeClr val="dk1"/>
                </a:solidFill>
              </a:defRPr>
            </a:lvl9pPr>
          </a:lstStyle>
          <a:p>
            <a:endParaRPr/>
          </a:p>
        </p:txBody>
      </p:sp>
      <p:sp>
        <p:nvSpPr>
          <p:cNvPr id="509" name="Google Shape;509;p13"/>
          <p:cNvSpPr txBox="1">
            <a:spLocks noGrp="1"/>
          </p:cNvSpPr>
          <p:nvPr>
            <p:ph type="body" idx="9"/>
          </p:nvPr>
        </p:nvSpPr>
        <p:spPr>
          <a:xfrm>
            <a:off x="4626938" y="3568600"/>
            <a:ext cx="2448000" cy="842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chemeClr val="lt2"/>
              </a:buClr>
              <a:buSzPts val="1400"/>
              <a:buChar char="●"/>
              <a:defRPr sz="1400">
                <a:solidFill>
                  <a:schemeClr val="lt2"/>
                </a:solidFill>
              </a:defRPr>
            </a:lvl1pPr>
            <a:lvl2pPr marL="914400" lvl="1" indent="-304800" algn="ctr" rtl="0">
              <a:spcBef>
                <a:spcPts val="1600"/>
              </a:spcBef>
              <a:spcAft>
                <a:spcPts val="0"/>
              </a:spcAft>
              <a:buClr>
                <a:schemeClr val="lt2"/>
              </a:buClr>
              <a:buSzPts val="1200"/>
              <a:buChar char="○"/>
              <a:defRPr sz="1200">
                <a:solidFill>
                  <a:schemeClr val="lt2"/>
                </a:solidFill>
              </a:defRPr>
            </a:lvl2pPr>
            <a:lvl3pPr marL="1371600" lvl="2" indent="-304800" algn="ctr" rtl="0">
              <a:spcBef>
                <a:spcPts val="1600"/>
              </a:spcBef>
              <a:spcAft>
                <a:spcPts val="0"/>
              </a:spcAft>
              <a:buClr>
                <a:schemeClr val="lt2"/>
              </a:buClr>
              <a:buSzPts val="1200"/>
              <a:buChar char="■"/>
              <a:defRPr sz="1200">
                <a:solidFill>
                  <a:schemeClr val="lt2"/>
                </a:solidFill>
              </a:defRPr>
            </a:lvl3pPr>
            <a:lvl4pPr marL="1828800" lvl="3" indent="-304800" algn="ctr" rtl="0">
              <a:spcBef>
                <a:spcPts val="1600"/>
              </a:spcBef>
              <a:spcAft>
                <a:spcPts val="0"/>
              </a:spcAft>
              <a:buClr>
                <a:schemeClr val="lt2"/>
              </a:buClr>
              <a:buSzPts val="1200"/>
              <a:buChar char="●"/>
              <a:defRPr sz="1200">
                <a:solidFill>
                  <a:schemeClr val="lt2"/>
                </a:solidFill>
              </a:defRPr>
            </a:lvl4pPr>
            <a:lvl5pPr marL="2286000" lvl="4" indent="-304800" algn="ctr" rtl="0">
              <a:spcBef>
                <a:spcPts val="1600"/>
              </a:spcBef>
              <a:spcAft>
                <a:spcPts val="0"/>
              </a:spcAft>
              <a:buClr>
                <a:schemeClr val="lt2"/>
              </a:buClr>
              <a:buSzPts val="1200"/>
              <a:buChar char="○"/>
              <a:defRPr sz="1200">
                <a:solidFill>
                  <a:schemeClr val="lt2"/>
                </a:solidFill>
              </a:defRPr>
            </a:lvl5pPr>
            <a:lvl6pPr marL="2743200" lvl="5" indent="-304800" algn="ctr" rtl="0">
              <a:spcBef>
                <a:spcPts val="1600"/>
              </a:spcBef>
              <a:spcAft>
                <a:spcPts val="0"/>
              </a:spcAft>
              <a:buClr>
                <a:schemeClr val="lt2"/>
              </a:buClr>
              <a:buSzPts val="1200"/>
              <a:buChar char="■"/>
              <a:defRPr sz="1200">
                <a:solidFill>
                  <a:schemeClr val="lt2"/>
                </a:solidFill>
              </a:defRPr>
            </a:lvl6pPr>
            <a:lvl7pPr marL="3200400" lvl="6" indent="-304800" algn="ctr" rtl="0">
              <a:spcBef>
                <a:spcPts val="1600"/>
              </a:spcBef>
              <a:spcAft>
                <a:spcPts val="0"/>
              </a:spcAft>
              <a:buClr>
                <a:schemeClr val="lt2"/>
              </a:buClr>
              <a:buSzPts val="1200"/>
              <a:buChar char="●"/>
              <a:defRPr sz="1200">
                <a:solidFill>
                  <a:schemeClr val="lt2"/>
                </a:solidFill>
              </a:defRPr>
            </a:lvl7pPr>
            <a:lvl8pPr marL="3657600" lvl="7" indent="-304800" algn="ctr" rtl="0">
              <a:spcBef>
                <a:spcPts val="1600"/>
              </a:spcBef>
              <a:spcAft>
                <a:spcPts val="0"/>
              </a:spcAft>
              <a:buClr>
                <a:schemeClr val="lt2"/>
              </a:buClr>
              <a:buSzPts val="1200"/>
              <a:buChar char="○"/>
              <a:defRPr sz="1200">
                <a:solidFill>
                  <a:schemeClr val="lt2"/>
                </a:solidFill>
              </a:defRPr>
            </a:lvl8pPr>
            <a:lvl9pPr marL="4114800" lvl="8" indent="-304800" algn="ctr" rtl="0">
              <a:spcBef>
                <a:spcPts val="1600"/>
              </a:spcBef>
              <a:spcAft>
                <a:spcPts val="1600"/>
              </a:spcAft>
              <a:buClr>
                <a:schemeClr val="lt2"/>
              </a:buClr>
              <a:buSzPts val="1200"/>
              <a:buChar char="■"/>
              <a:defRPr sz="1200">
                <a:solidFill>
                  <a:schemeClr val="lt2"/>
                </a:solidFill>
              </a:defRPr>
            </a:lvl9pPr>
          </a:lstStyle>
          <a:p>
            <a:endParaRPr/>
          </a:p>
        </p:txBody>
      </p:sp>
      <p:sp>
        <p:nvSpPr>
          <p:cNvPr id="510" name="Google Shape;510;p13"/>
          <p:cNvSpPr txBox="1">
            <a:spLocks noGrp="1"/>
          </p:cNvSpPr>
          <p:nvPr>
            <p:ph type="subTitle" idx="13"/>
          </p:nvPr>
        </p:nvSpPr>
        <p:spPr>
          <a:xfrm>
            <a:off x="4852388" y="3298729"/>
            <a:ext cx="1997100" cy="53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000"/>
              <a:buNone/>
              <a:defRPr sz="2000" b="1">
                <a:solidFill>
                  <a:schemeClr val="dk1"/>
                </a:solidFill>
              </a:defRPr>
            </a:lvl1pPr>
            <a:lvl2pPr lvl="1" algn="ctr" rtl="0">
              <a:spcBef>
                <a:spcPts val="1600"/>
              </a:spcBef>
              <a:spcAft>
                <a:spcPts val="0"/>
              </a:spcAft>
              <a:buClr>
                <a:schemeClr val="dk1"/>
              </a:buClr>
              <a:buSzPts val="2000"/>
              <a:buNone/>
              <a:defRPr sz="2000" b="1">
                <a:solidFill>
                  <a:schemeClr val="dk1"/>
                </a:solidFill>
              </a:defRPr>
            </a:lvl2pPr>
            <a:lvl3pPr lvl="2" algn="ctr" rtl="0">
              <a:spcBef>
                <a:spcPts val="1600"/>
              </a:spcBef>
              <a:spcAft>
                <a:spcPts val="0"/>
              </a:spcAft>
              <a:buClr>
                <a:schemeClr val="dk1"/>
              </a:buClr>
              <a:buSzPts val="2000"/>
              <a:buNone/>
              <a:defRPr sz="2000" b="1">
                <a:solidFill>
                  <a:schemeClr val="dk1"/>
                </a:solidFill>
              </a:defRPr>
            </a:lvl3pPr>
            <a:lvl4pPr lvl="3" algn="ctr" rtl="0">
              <a:spcBef>
                <a:spcPts val="1600"/>
              </a:spcBef>
              <a:spcAft>
                <a:spcPts val="0"/>
              </a:spcAft>
              <a:buClr>
                <a:schemeClr val="dk1"/>
              </a:buClr>
              <a:buSzPts val="2000"/>
              <a:buNone/>
              <a:defRPr sz="2000" b="1">
                <a:solidFill>
                  <a:schemeClr val="dk1"/>
                </a:solidFill>
              </a:defRPr>
            </a:lvl4pPr>
            <a:lvl5pPr lvl="4" algn="ctr" rtl="0">
              <a:spcBef>
                <a:spcPts val="1600"/>
              </a:spcBef>
              <a:spcAft>
                <a:spcPts val="0"/>
              </a:spcAft>
              <a:buClr>
                <a:schemeClr val="dk1"/>
              </a:buClr>
              <a:buSzPts val="2000"/>
              <a:buNone/>
              <a:defRPr sz="2000" b="1">
                <a:solidFill>
                  <a:schemeClr val="dk1"/>
                </a:solidFill>
              </a:defRPr>
            </a:lvl5pPr>
            <a:lvl6pPr lvl="5" algn="ctr" rtl="0">
              <a:spcBef>
                <a:spcPts val="1600"/>
              </a:spcBef>
              <a:spcAft>
                <a:spcPts val="0"/>
              </a:spcAft>
              <a:buClr>
                <a:schemeClr val="dk1"/>
              </a:buClr>
              <a:buSzPts val="2000"/>
              <a:buNone/>
              <a:defRPr sz="2000" b="1">
                <a:solidFill>
                  <a:schemeClr val="dk1"/>
                </a:solidFill>
              </a:defRPr>
            </a:lvl6pPr>
            <a:lvl7pPr lvl="6" algn="ctr" rtl="0">
              <a:spcBef>
                <a:spcPts val="1600"/>
              </a:spcBef>
              <a:spcAft>
                <a:spcPts val="0"/>
              </a:spcAft>
              <a:buClr>
                <a:schemeClr val="dk1"/>
              </a:buClr>
              <a:buSzPts val="2000"/>
              <a:buNone/>
              <a:defRPr sz="2000" b="1">
                <a:solidFill>
                  <a:schemeClr val="dk1"/>
                </a:solidFill>
              </a:defRPr>
            </a:lvl7pPr>
            <a:lvl8pPr lvl="7" algn="ctr" rtl="0">
              <a:spcBef>
                <a:spcPts val="1600"/>
              </a:spcBef>
              <a:spcAft>
                <a:spcPts val="0"/>
              </a:spcAft>
              <a:buClr>
                <a:schemeClr val="dk1"/>
              </a:buClr>
              <a:buSzPts val="2000"/>
              <a:buNone/>
              <a:defRPr sz="2000" b="1">
                <a:solidFill>
                  <a:schemeClr val="dk1"/>
                </a:solidFill>
              </a:defRPr>
            </a:lvl8pPr>
            <a:lvl9pPr lvl="8" algn="ctr" rtl="0">
              <a:spcBef>
                <a:spcPts val="1600"/>
              </a:spcBef>
              <a:spcAft>
                <a:spcPts val="1600"/>
              </a:spcAft>
              <a:buClr>
                <a:schemeClr val="dk1"/>
              </a:buClr>
              <a:buSzPts val="2000"/>
              <a:buNone/>
              <a:defRPr sz="2000" b="1">
                <a:solidFill>
                  <a:schemeClr val="dk1"/>
                </a:solidFill>
              </a:defRPr>
            </a:lvl9pPr>
          </a:lstStyle>
          <a:p>
            <a:endParaRPr/>
          </a:p>
        </p:txBody>
      </p:sp>
      <p:sp>
        <p:nvSpPr>
          <p:cNvPr id="511" name="Google Shape;511;p13"/>
          <p:cNvSpPr/>
          <p:nvPr/>
        </p:nvSpPr>
        <p:spPr>
          <a:xfrm>
            <a:off x="0" y="4719775"/>
            <a:ext cx="9178775" cy="455747"/>
          </a:xfrm>
          <a:custGeom>
            <a:avLst/>
            <a:gdLst/>
            <a:ahLst/>
            <a:cxnLst/>
            <a:rect l="l" t="t" r="r" b="b"/>
            <a:pathLst>
              <a:path w="284547" h="27364" extrusionOk="0">
                <a:moveTo>
                  <a:pt x="142355" y="1"/>
                </a:moveTo>
                <a:cubicBezTo>
                  <a:pt x="130337" y="1"/>
                  <a:pt x="118852" y="3508"/>
                  <a:pt x="110502" y="6486"/>
                </a:cubicBezTo>
                <a:cubicBezTo>
                  <a:pt x="108908" y="7071"/>
                  <a:pt x="107445" y="7591"/>
                  <a:pt x="106112" y="8112"/>
                </a:cubicBezTo>
                <a:cubicBezTo>
                  <a:pt x="104941" y="8535"/>
                  <a:pt x="103900" y="8925"/>
                  <a:pt x="102957" y="9250"/>
                </a:cubicBezTo>
                <a:lnTo>
                  <a:pt x="102404" y="9478"/>
                </a:lnTo>
                <a:lnTo>
                  <a:pt x="102274" y="9510"/>
                </a:lnTo>
                <a:lnTo>
                  <a:pt x="102242" y="9510"/>
                </a:lnTo>
                <a:cubicBezTo>
                  <a:pt x="102112" y="9543"/>
                  <a:pt x="101949" y="9575"/>
                  <a:pt x="101819" y="9640"/>
                </a:cubicBezTo>
                <a:lnTo>
                  <a:pt x="101591" y="9705"/>
                </a:lnTo>
                <a:cubicBezTo>
                  <a:pt x="101234" y="9770"/>
                  <a:pt x="100876" y="9868"/>
                  <a:pt x="100486" y="9933"/>
                </a:cubicBezTo>
                <a:cubicBezTo>
                  <a:pt x="99900" y="10030"/>
                  <a:pt x="99282" y="10095"/>
                  <a:pt x="98697" y="10128"/>
                </a:cubicBezTo>
                <a:lnTo>
                  <a:pt x="98632" y="10128"/>
                </a:lnTo>
                <a:cubicBezTo>
                  <a:pt x="98112" y="10193"/>
                  <a:pt x="97559" y="10193"/>
                  <a:pt x="96974" y="10193"/>
                </a:cubicBezTo>
                <a:lnTo>
                  <a:pt x="95803" y="10193"/>
                </a:lnTo>
                <a:cubicBezTo>
                  <a:pt x="95120" y="10193"/>
                  <a:pt x="94470" y="10161"/>
                  <a:pt x="93754" y="10128"/>
                </a:cubicBezTo>
                <a:cubicBezTo>
                  <a:pt x="85559" y="9608"/>
                  <a:pt x="74177" y="7071"/>
                  <a:pt x="62080" y="5413"/>
                </a:cubicBezTo>
                <a:cubicBezTo>
                  <a:pt x="55869" y="4502"/>
                  <a:pt x="49592" y="3982"/>
                  <a:pt x="43316" y="3884"/>
                </a:cubicBezTo>
                <a:lnTo>
                  <a:pt x="43284" y="3884"/>
                </a:lnTo>
                <a:cubicBezTo>
                  <a:pt x="41267" y="3884"/>
                  <a:pt x="39251" y="3949"/>
                  <a:pt x="37300" y="4079"/>
                </a:cubicBezTo>
                <a:cubicBezTo>
                  <a:pt x="35316" y="4209"/>
                  <a:pt x="33430" y="4437"/>
                  <a:pt x="31577" y="4730"/>
                </a:cubicBezTo>
                <a:cubicBezTo>
                  <a:pt x="28195" y="5250"/>
                  <a:pt x="24878" y="6063"/>
                  <a:pt x="21626" y="7104"/>
                </a:cubicBezTo>
                <a:lnTo>
                  <a:pt x="20682" y="7396"/>
                </a:lnTo>
                <a:cubicBezTo>
                  <a:pt x="18504" y="8144"/>
                  <a:pt x="16422" y="8957"/>
                  <a:pt x="14504" y="9803"/>
                </a:cubicBezTo>
                <a:cubicBezTo>
                  <a:pt x="12325" y="10746"/>
                  <a:pt x="10341" y="11754"/>
                  <a:pt x="8520" y="12762"/>
                </a:cubicBezTo>
                <a:cubicBezTo>
                  <a:pt x="7480" y="13347"/>
                  <a:pt x="6504" y="13900"/>
                  <a:pt x="5561" y="14453"/>
                </a:cubicBezTo>
                <a:cubicBezTo>
                  <a:pt x="3382" y="15819"/>
                  <a:pt x="1496" y="17087"/>
                  <a:pt x="0" y="18225"/>
                </a:cubicBezTo>
                <a:lnTo>
                  <a:pt x="0" y="27363"/>
                </a:lnTo>
                <a:lnTo>
                  <a:pt x="284547" y="27363"/>
                </a:lnTo>
                <a:lnTo>
                  <a:pt x="284547" y="3787"/>
                </a:lnTo>
                <a:cubicBezTo>
                  <a:pt x="281457" y="2909"/>
                  <a:pt x="278303" y="2226"/>
                  <a:pt x="275116" y="1770"/>
                </a:cubicBezTo>
                <a:cubicBezTo>
                  <a:pt x="270660" y="1085"/>
                  <a:pt x="266174" y="728"/>
                  <a:pt x="261687" y="728"/>
                </a:cubicBezTo>
                <a:cubicBezTo>
                  <a:pt x="261491" y="728"/>
                  <a:pt x="261296" y="728"/>
                  <a:pt x="261100" y="730"/>
                </a:cubicBezTo>
                <a:cubicBezTo>
                  <a:pt x="259247" y="730"/>
                  <a:pt x="257458" y="795"/>
                  <a:pt x="255637" y="892"/>
                </a:cubicBezTo>
                <a:lnTo>
                  <a:pt x="255247" y="925"/>
                </a:lnTo>
                <a:cubicBezTo>
                  <a:pt x="254856" y="925"/>
                  <a:pt x="254499" y="957"/>
                  <a:pt x="254141" y="990"/>
                </a:cubicBezTo>
                <a:cubicBezTo>
                  <a:pt x="247214" y="1510"/>
                  <a:pt x="240385" y="2714"/>
                  <a:pt x="233719" y="4567"/>
                </a:cubicBezTo>
                <a:cubicBezTo>
                  <a:pt x="230272" y="5510"/>
                  <a:pt x="226857" y="6681"/>
                  <a:pt x="223540" y="8014"/>
                </a:cubicBezTo>
                <a:cubicBezTo>
                  <a:pt x="222759" y="8339"/>
                  <a:pt x="221979" y="8632"/>
                  <a:pt x="221199" y="8892"/>
                </a:cubicBezTo>
                <a:cubicBezTo>
                  <a:pt x="215995" y="10681"/>
                  <a:pt x="210597" y="11689"/>
                  <a:pt x="205101" y="11917"/>
                </a:cubicBezTo>
                <a:cubicBezTo>
                  <a:pt x="204548" y="11949"/>
                  <a:pt x="204028" y="11982"/>
                  <a:pt x="203475" y="11982"/>
                </a:cubicBezTo>
                <a:lnTo>
                  <a:pt x="199866" y="11982"/>
                </a:lnTo>
                <a:cubicBezTo>
                  <a:pt x="199606" y="11949"/>
                  <a:pt x="199313" y="11949"/>
                  <a:pt x="199053" y="11949"/>
                </a:cubicBezTo>
                <a:lnTo>
                  <a:pt x="198142" y="11949"/>
                </a:lnTo>
                <a:cubicBezTo>
                  <a:pt x="197362" y="11949"/>
                  <a:pt x="196614" y="11884"/>
                  <a:pt x="195833" y="11819"/>
                </a:cubicBezTo>
                <a:cubicBezTo>
                  <a:pt x="188614" y="11234"/>
                  <a:pt x="181460" y="9933"/>
                  <a:pt x="174500" y="7884"/>
                </a:cubicBezTo>
                <a:cubicBezTo>
                  <a:pt x="169948" y="6583"/>
                  <a:pt x="165330" y="5022"/>
                  <a:pt x="160712" y="3234"/>
                </a:cubicBezTo>
                <a:cubicBezTo>
                  <a:pt x="154683" y="903"/>
                  <a:pt x="148450" y="1"/>
                  <a:pt x="142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3"/>
          <p:cNvSpPr/>
          <p:nvPr/>
        </p:nvSpPr>
        <p:spPr>
          <a:xfrm rot="4215602">
            <a:off x="7767492" y="4730402"/>
            <a:ext cx="363524" cy="501430"/>
          </a:xfrm>
          <a:custGeom>
            <a:avLst/>
            <a:gdLst/>
            <a:ahLst/>
            <a:cxnLst/>
            <a:rect l="l" t="t" r="r" b="b"/>
            <a:pathLst>
              <a:path w="18056" h="24587" extrusionOk="0">
                <a:moveTo>
                  <a:pt x="13322" y="1"/>
                </a:moveTo>
                <a:cubicBezTo>
                  <a:pt x="11923" y="1"/>
                  <a:pt x="10528" y="581"/>
                  <a:pt x="9332" y="1379"/>
                </a:cubicBezTo>
                <a:cubicBezTo>
                  <a:pt x="7569" y="2594"/>
                  <a:pt x="6141" y="4266"/>
                  <a:pt x="5229" y="6181"/>
                </a:cubicBezTo>
                <a:cubicBezTo>
                  <a:pt x="3861" y="9099"/>
                  <a:pt x="3587" y="12716"/>
                  <a:pt x="1216" y="14996"/>
                </a:cubicBezTo>
                <a:cubicBezTo>
                  <a:pt x="882" y="15330"/>
                  <a:pt x="457" y="15634"/>
                  <a:pt x="244" y="16090"/>
                </a:cubicBezTo>
                <a:cubicBezTo>
                  <a:pt x="1" y="16546"/>
                  <a:pt x="61" y="17154"/>
                  <a:pt x="457" y="17427"/>
                </a:cubicBezTo>
                <a:cubicBezTo>
                  <a:pt x="584" y="17495"/>
                  <a:pt x="721" y="17525"/>
                  <a:pt x="861" y="17525"/>
                </a:cubicBezTo>
                <a:cubicBezTo>
                  <a:pt x="1223" y="17525"/>
                  <a:pt x="1609" y="17326"/>
                  <a:pt x="1916" y="17063"/>
                </a:cubicBezTo>
                <a:cubicBezTo>
                  <a:pt x="2736" y="16364"/>
                  <a:pt x="3283" y="15330"/>
                  <a:pt x="3435" y="14266"/>
                </a:cubicBezTo>
                <a:lnTo>
                  <a:pt x="3435" y="14266"/>
                </a:lnTo>
                <a:cubicBezTo>
                  <a:pt x="3344" y="16607"/>
                  <a:pt x="2827" y="18978"/>
                  <a:pt x="1885" y="21136"/>
                </a:cubicBezTo>
                <a:cubicBezTo>
                  <a:pt x="1672" y="21622"/>
                  <a:pt x="1460" y="22230"/>
                  <a:pt x="1824" y="22625"/>
                </a:cubicBezTo>
                <a:cubicBezTo>
                  <a:pt x="1968" y="22752"/>
                  <a:pt x="2131" y="22806"/>
                  <a:pt x="2299" y="22806"/>
                </a:cubicBezTo>
                <a:cubicBezTo>
                  <a:pt x="2736" y="22806"/>
                  <a:pt x="3211" y="22443"/>
                  <a:pt x="3496" y="22048"/>
                </a:cubicBezTo>
                <a:cubicBezTo>
                  <a:pt x="4834" y="20345"/>
                  <a:pt x="5533" y="18127"/>
                  <a:pt x="5381" y="15968"/>
                </a:cubicBezTo>
                <a:lnTo>
                  <a:pt x="5381" y="15968"/>
                </a:lnTo>
                <a:cubicBezTo>
                  <a:pt x="6141" y="18795"/>
                  <a:pt x="6627" y="21683"/>
                  <a:pt x="6809" y="24570"/>
                </a:cubicBezTo>
                <a:cubicBezTo>
                  <a:pt x="6865" y="24581"/>
                  <a:pt x="6919" y="24586"/>
                  <a:pt x="6972" y="24586"/>
                </a:cubicBezTo>
                <a:cubicBezTo>
                  <a:pt x="7671" y="24586"/>
                  <a:pt x="8131" y="23696"/>
                  <a:pt x="8329" y="22990"/>
                </a:cubicBezTo>
                <a:cubicBezTo>
                  <a:pt x="8876" y="20923"/>
                  <a:pt x="8937" y="18704"/>
                  <a:pt x="8603" y="16607"/>
                </a:cubicBezTo>
                <a:cubicBezTo>
                  <a:pt x="8481" y="15816"/>
                  <a:pt x="8299" y="14935"/>
                  <a:pt x="8785" y="14297"/>
                </a:cubicBezTo>
                <a:cubicBezTo>
                  <a:pt x="10153" y="16120"/>
                  <a:pt x="11065" y="18279"/>
                  <a:pt x="11460" y="20528"/>
                </a:cubicBezTo>
                <a:cubicBezTo>
                  <a:pt x="11543" y="21164"/>
                  <a:pt x="11902" y="21950"/>
                  <a:pt x="12447" y="21950"/>
                </a:cubicBezTo>
                <a:cubicBezTo>
                  <a:pt x="12501" y="21950"/>
                  <a:pt x="12557" y="21942"/>
                  <a:pt x="12615" y="21926"/>
                </a:cubicBezTo>
                <a:cubicBezTo>
                  <a:pt x="12919" y="21804"/>
                  <a:pt x="13132" y="21470"/>
                  <a:pt x="13223" y="21166"/>
                </a:cubicBezTo>
                <a:cubicBezTo>
                  <a:pt x="14226" y="18218"/>
                  <a:pt x="12858" y="15026"/>
                  <a:pt x="11825" y="12047"/>
                </a:cubicBezTo>
                <a:cubicBezTo>
                  <a:pt x="11551" y="11288"/>
                  <a:pt x="11460" y="10224"/>
                  <a:pt x="12159" y="9889"/>
                </a:cubicBezTo>
                <a:cubicBezTo>
                  <a:pt x="12288" y="9835"/>
                  <a:pt x="12421" y="9816"/>
                  <a:pt x="12557" y="9816"/>
                </a:cubicBezTo>
                <a:cubicBezTo>
                  <a:pt x="12804" y="9816"/>
                  <a:pt x="13059" y="9880"/>
                  <a:pt x="13314" y="9920"/>
                </a:cubicBezTo>
                <a:cubicBezTo>
                  <a:pt x="14074" y="10104"/>
                  <a:pt x="14875" y="10192"/>
                  <a:pt x="15680" y="10192"/>
                </a:cubicBezTo>
                <a:cubicBezTo>
                  <a:pt x="16067" y="10192"/>
                  <a:pt x="16455" y="10172"/>
                  <a:pt x="16840" y="10132"/>
                </a:cubicBezTo>
                <a:cubicBezTo>
                  <a:pt x="17174" y="10072"/>
                  <a:pt x="17509" y="9981"/>
                  <a:pt x="17721" y="9707"/>
                </a:cubicBezTo>
                <a:cubicBezTo>
                  <a:pt x="18056" y="9403"/>
                  <a:pt x="17873" y="8947"/>
                  <a:pt x="17569" y="8674"/>
                </a:cubicBezTo>
                <a:cubicBezTo>
                  <a:pt x="17265" y="8400"/>
                  <a:pt x="16870" y="8339"/>
                  <a:pt x="16505" y="8218"/>
                </a:cubicBezTo>
                <a:cubicBezTo>
                  <a:pt x="15198" y="7792"/>
                  <a:pt x="14043" y="7002"/>
                  <a:pt x="13132" y="5968"/>
                </a:cubicBezTo>
                <a:cubicBezTo>
                  <a:pt x="13891" y="4965"/>
                  <a:pt x="14651" y="3901"/>
                  <a:pt x="15411" y="2868"/>
                </a:cubicBezTo>
                <a:cubicBezTo>
                  <a:pt x="15715" y="2442"/>
                  <a:pt x="16019" y="2017"/>
                  <a:pt x="15958" y="1500"/>
                </a:cubicBezTo>
                <a:cubicBezTo>
                  <a:pt x="15928" y="801"/>
                  <a:pt x="15198" y="345"/>
                  <a:pt x="14560" y="163"/>
                </a:cubicBezTo>
                <a:cubicBezTo>
                  <a:pt x="14151" y="52"/>
                  <a:pt x="13736" y="1"/>
                  <a:pt x="13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3"/>
          <p:cNvSpPr txBox="1">
            <a:spLocks noGrp="1"/>
          </p:cNvSpPr>
          <p:nvPr>
            <p:ph type="title"/>
          </p:nvPr>
        </p:nvSpPr>
        <p:spPr>
          <a:xfrm>
            <a:off x="616500" y="504150"/>
            <a:ext cx="7817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14" name="Google Shape;514;p13"/>
          <p:cNvGrpSpPr/>
          <p:nvPr/>
        </p:nvGrpSpPr>
        <p:grpSpPr>
          <a:xfrm rot="9384903">
            <a:off x="942444" y="4515187"/>
            <a:ext cx="562256" cy="198405"/>
            <a:chOff x="3764875" y="4460075"/>
            <a:chExt cx="928450" cy="327625"/>
          </a:xfrm>
        </p:grpSpPr>
        <p:sp>
          <p:nvSpPr>
            <p:cNvPr id="515" name="Google Shape;515;p13"/>
            <p:cNvSpPr/>
            <p:nvPr/>
          </p:nvSpPr>
          <p:spPr>
            <a:xfrm>
              <a:off x="4486800" y="4672825"/>
              <a:ext cx="206525" cy="114875"/>
            </a:xfrm>
            <a:custGeom>
              <a:avLst/>
              <a:gdLst/>
              <a:ahLst/>
              <a:cxnLst/>
              <a:rect l="l" t="t" r="r" b="b"/>
              <a:pathLst>
                <a:path w="8261" h="4595" extrusionOk="0">
                  <a:moveTo>
                    <a:pt x="2490" y="0"/>
                  </a:moveTo>
                  <a:cubicBezTo>
                    <a:pt x="1204" y="0"/>
                    <a:pt x="261" y="198"/>
                    <a:pt x="261" y="198"/>
                  </a:cubicBezTo>
                  <a:lnTo>
                    <a:pt x="98" y="946"/>
                  </a:lnTo>
                  <a:lnTo>
                    <a:pt x="1" y="1304"/>
                  </a:lnTo>
                  <a:cubicBezTo>
                    <a:pt x="1" y="1304"/>
                    <a:pt x="2700" y="3450"/>
                    <a:pt x="5334" y="4426"/>
                  </a:cubicBezTo>
                  <a:cubicBezTo>
                    <a:pt x="5655" y="4542"/>
                    <a:pt x="5957" y="4594"/>
                    <a:pt x="6234" y="4594"/>
                  </a:cubicBezTo>
                  <a:cubicBezTo>
                    <a:pt x="6965" y="4594"/>
                    <a:pt x="7522" y="4229"/>
                    <a:pt x="7805" y="3710"/>
                  </a:cubicBezTo>
                  <a:cubicBezTo>
                    <a:pt x="8261" y="2800"/>
                    <a:pt x="7903" y="1402"/>
                    <a:pt x="6179" y="686"/>
                  </a:cubicBezTo>
                  <a:cubicBezTo>
                    <a:pt x="4949" y="146"/>
                    <a:pt x="3593" y="0"/>
                    <a:pt x="2490" y="0"/>
                  </a:cubicBezTo>
                  <a:close/>
                </a:path>
              </a:pathLst>
            </a:custGeom>
            <a:solidFill>
              <a:srgbClr val="F8F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3"/>
            <p:cNvSpPr/>
            <p:nvPr/>
          </p:nvSpPr>
          <p:spPr>
            <a:xfrm>
              <a:off x="3764875" y="4460075"/>
              <a:ext cx="738200" cy="238050"/>
            </a:xfrm>
            <a:custGeom>
              <a:avLst/>
              <a:gdLst/>
              <a:ahLst/>
              <a:cxnLst/>
              <a:rect l="l" t="t" r="r" b="b"/>
              <a:pathLst>
                <a:path w="29528" h="9522" extrusionOk="0">
                  <a:moveTo>
                    <a:pt x="790" y="1"/>
                  </a:moveTo>
                  <a:cubicBezTo>
                    <a:pt x="493" y="1"/>
                    <a:pt x="211" y="190"/>
                    <a:pt x="130" y="513"/>
                  </a:cubicBezTo>
                  <a:lnTo>
                    <a:pt x="98" y="578"/>
                  </a:lnTo>
                  <a:cubicBezTo>
                    <a:pt x="0" y="936"/>
                    <a:pt x="195" y="1326"/>
                    <a:pt x="586" y="1456"/>
                  </a:cubicBezTo>
                  <a:lnTo>
                    <a:pt x="1203" y="1652"/>
                  </a:lnTo>
                  <a:cubicBezTo>
                    <a:pt x="1443" y="1455"/>
                    <a:pt x="1815" y="1273"/>
                    <a:pt x="2427" y="1273"/>
                  </a:cubicBezTo>
                  <a:cubicBezTo>
                    <a:pt x="2727" y="1273"/>
                    <a:pt x="3085" y="1317"/>
                    <a:pt x="3512" y="1424"/>
                  </a:cubicBezTo>
                  <a:cubicBezTo>
                    <a:pt x="5594" y="1879"/>
                    <a:pt x="25431" y="8253"/>
                    <a:pt x="29365" y="9521"/>
                  </a:cubicBezTo>
                  <a:cubicBezTo>
                    <a:pt x="29398" y="9489"/>
                    <a:pt x="29398" y="9424"/>
                    <a:pt x="29398" y="9391"/>
                  </a:cubicBezTo>
                  <a:cubicBezTo>
                    <a:pt x="29528" y="9034"/>
                    <a:pt x="29333" y="8643"/>
                    <a:pt x="28943" y="8513"/>
                  </a:cubicBezTo>
                  <a:cubicBezTo>
                    <a:pt x="24975" y="7310"/>
                    <a:pt x="4911" y="1164"/>
                    <a:pt x="976" y="26"/>
                  </a:cubicBezTo>
                  <a:cubicBezTo>
                    <a:pt x="914" y="9"/>
                    <a:pt x="852" y="1"/>
                    <a:pt x="7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
    <p:bg>
      <p:bgPr>
        <a:solidFill>
          <a:schemeClr val="accent2"/>
        </a:solidFill>
        <a:effectLst/>
      </p:bgPr>
    </p:bg>
    <p:spTree>
      <p:nvGrpSpPr>
        <p:cNvPr id="1" name="Shape 517"/>
        <p:cNvGrpSpPr/>
        <p:nvPr/>
      </p:nvGrpSpPr>
      <p:grpSpPr>
        <a:xfrm>
          <a:off x="0" y="0"/>
          <a:ext cx="0" cy="0"/>
          <a:chOff x="0" y="0"/>
          <a:chExt cx="0" cy="0"/>
        </a:xfrm>
      </p:grpSpPr>
      <p:sp>
        <p:nvSpPr>
          <p:cNvPr id="518" name="Google Shape;518;p14"/>
          <p:cNvSpPr/>
          <p:nvPr/>
        </p:nvSpPr>
        <p:spPr>
          <a:xfrm>
            <a:off x="2450" y="0"/>
            <a:ext cx="4357200" cy="51387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4"/>
          <p:cNvSpPr txBox="1">
            <a:spLocks noGrp="1"/>
          </p:cNvSpPr>
          <p:nvPr>
            <p:ph type="body" idx="1"/>
          </p:nvPr>
        </p:nvSpPr>
        <p:spPr>
          <a:xfrm>
            <a:off x="5129804" y="1808725"/>
            <a:ext cx="3303600" cy="2174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chemeClr val="lt2"/>
              </a:buClr>
              <a:buSzPts val="1800"/>
              <a:buChar char="●"/>
              <a:defRPr>
                <a:solidFill>
                  <a:schemeClr val="lt2"/>
                </a:solidFill>
              </a:defRPr>
            </a:lvl1pPr>
            <a:lvl2pPr marL="914400" lvl="1" indent="-317500" rtl="0">
              <a:spcBef>
                <a:spcPts val="1600"/>
              </a:spcBef>
              <a:spcAft>
                <a:spcPts val="0"/>
              </a:spcAft>
              <a:buClr>
                <a:schemeClr val="lt2"/>
              </a:buClr>
              <a:buSzPts val="1400"/>
              <a:buChar char="○"/>
              <a:defRPr>
                <a:solidFill>
                  <a:schemeClr val="lt2"/>
                </a:solidFill>
              </a:defRPr>
            </a:lvl2pPr>
            <a:lvl3pPr marL="1371600" lvl="2" indent="-317500" rtl="0">
              <a:spcBef>
                <a:spcPts val="1600"/>
              </a:spcBef>
              <a:spcAft>
                <a:spcPts val="0"/>
              </a:spcAft>
              <a:buClr>
                <a:schemeClr val="lt2"/>
              </a:buClr>
              <a:buSzPts val="1400"/>
              <a:buChar char="■"/>
              <a:defRPr>
                <a:solidFill>
                  <a:schemeClr val="lt2"/>
                </a:solidFill>
              </a:defRPr>
            </a:lvl3pPr>
            <a:lvl4pPr marL="1828800" lvl="3" indent="-317500" rtl="0">
              <a:spcBef>
                <a:spcPts val="1600"/>
              </a:spcBef>
              <a:spcAft>
                <a:spcPts val="0"/>
              </a:spcAft>
              <a:buClr>
                <a:schemeClr val="lt2"/>
              </a:buClr>
              <a:buSzPts val="1400"/>
              <a:buChar char="●"/>
              <a:defRPr>
                <a:solidFill>
                  <a:schemeClr val="lt2"/>
                </a:solidFill>
              </a:defRPr>
            </a:lvl4pPr>
            <a:lvl5pPr marL="2286000" lvl="4" indent="-317500" rtl="0">
              <a:spcBef>
                <a:spcPts val="1600"/>
              </a:spcBef>
              <a:spcAft>
                <a:spcPts val="0"/>
              </a:spcAft>
              <a:buClr>
                <a:schemeClr val="lt2"/>
              </a:buClr>
              <a:buSzPts val="1400"/>
              <a:buChar char="○"/>
              <a:defRPr>
                <a:solidFill>
                  <a:schemeClr val="lt2"/>
                </a:solidFill>
              </a:defRPr>
            </a:lvl5pPr>
            <a:lvl6pPr marL="2743200" lvl="5" indent="-317500" rtl="0">
              <a:spcBef>
                <a:spcPts val="1600"/>
              </a:spcBef>
              <a:spcAft>
                <a:spcPts val="0"/>
              </a:spcAft>
              <a:buClr>
                <a:schemeClr val="lt2"/>
              </a:buClr>
              <a:buSzPts val="1400"/>
              <a:buChar char="■"/>
              <a:defRPr>
                <a:solidFill>
                  <a:schemeClr val="lt2"/>
                </a:solidFill>
              </a:defRPr>
            </a:lvl6pPr>
            <a:lvl7pPr marL="3200400" lvl="6" indent="-317500" rtl="0">
              <a:spcBef>
                <a:spcPts val="1600"/>
              </a:spcBef>
              <a:spcAft>
                <a:spcPts val="0"/>
              </a:spcAft>
              <a:buClr>
                <a:schemeClr val="lt2"/>
              </a:buClr>
              <a:buSzPts val="1400"/>
              <a:buChar char="●"/>
              <a:defRPr>
                <a:solidFill>
                  <a:schemeClr val="lt2"/>
                </a:solidFill>
              </a:defRPr>
            </a:lvl7pPr>
            <a:lvl8pPr marL="3657600" lvl="7" indent="-317500" rtl="0">
              <a:spcBef>
                <a:spcPts val="1600"/>
              </a:spcBef>
              <a:spcAft>
                <a:spcPts val="0"/>
              </a:spcAft>
              <a:buClr>
                <a:schemeClr val="lt2"/>
              </a:buClr>
              <a:buSzPts val="1400"/>
              <a:buChar char="○"/>
              <a:defRPr>
                <a:solidFill>
                  <a:schemeClr val="lt2"/>
                </a:solidFill>
              </a:defRPr>
            </a:lvl8pPr>
            <a:lvl9pPr marL="4114800" lvl="8" indent="-317500" rtl="0">
              <a:spcBef>
                <a:spcPts val="1600"/>
              </a:spcBef>
              <a:spcAft>
                <a:spcPts val="1600"/>
              </a:spcAft>
              <a:buClr>
                <a:schemeClr val="lt2"/>
              </a:buClr>
              <a:buSzPts val="1400"/>
              <a:buChar char="■"/>
              <a:defRPr>
                <a:solidFill>
                  <a:schemeClr val="lt2"/>
                </a:solidFill>
              </a:defRPr>
            </a:lvl9pPr>
          </a:lstStyle>
          <a:p>
            <a:endParaRPr/>
          </a:p>
        </p:txBody>
      </p:sp>
      <p:sp>
        <p:nvSpPr>
          <p:cNvPr id="520" name="Google Shape;520;p14"/>
          <p:cNvSpPr txBox="1">
            <a:spLocks noGrp="1"/>
          </p:cNvSpPr>
          <p:nvPr>
            <p:ph type="title"/>
          </p:nvPr>
        </p:nvSpPr>
        <p:spPr>
          <a:xfrm>
            <a:off x="5144600" y="1160375"/>
            <a:ext cx="33036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grpSp>
        <p:nvGrpSpPr>
          <p:cNvPr id="521" name="Google Shape;521;p14"/>
          <p:cNvGrpSpPr/>
          <p:nvPr/>
        </p:nvGrpSpPr>
        <p:grpSpPr>
          <a:xfrm flipH="1">
            <a:off x="4529553" y="224470"/>
            <a:ext cx="4068182" cy="4369886"/>
            <a:chOff x="263552" y="2630847"/>
            <a:chExt cx="3186732" cy="3423066"/>
          </a:xfrm>
        </p:grpSpPr>
        <p:sp>
          <p:nvSpPr>
            <p:cNvPr id="522" name="Google Shape;522;p14"/>
            <p:cNvSpPr/>
            <p:nvPr/>
          </p:nvSpPr>
          <p:spPr>
            <a:xfrm>
              <a:off x="283638" y="2630847"/>
              <a:ext cx="88950" cy="77375"/>
            </a:xfrm>
            <a:custGeom>
              <a:avLst/>
              <a:gdLst/>
              <a:ahLst/>
              <a:cxnLst/>
              <a:rect l="l" t="t" r="r" b="b"/>
              <a:pathLst>
                <a:path w="3558" h="3095" extrusionOk="0">
                  <a:moveTo>
                    <a:pt x="1749" y="1"/>
                  </a:moveTo>
                  <a:cubicBezTo>
                    <a:pt x="1516" y="1"/>
                    <a:pt x="1282" y="50"/>
                    <a:pt x="1065" y="155"/>
                  </a:cubicBezTo>
                  <a:cubicBezTo>
                    <a:pt x="305" y="580"/>
                    <a:pt x="1" y="1492"/>
                    <a:pt x="396" y="2252"/>
                  </a:cubicBezTo>
                  <a:cubicBezTo>
                    <a:pt x="652" y="2785"/>
                    <a:pt x="1208" y="3094"/>
                    <a:pt x="1779" y="3094"/>
                  </a:cubicBezTo>
                  <a:cubicBezTo>
                    <a:pt x="2022" y="3094"/>
                    <a:pt x="2267" y="3038"/>
                    <a:pt x="2493" y="2921"/>
                  </a:cubicBezTo>
                  <a:cubicBezTo>
                    <a:pt x="3253" y="2556"/>
                    <a:pt x="3557" y="1614"/>
                    <a:pt x="3162" y="854"/>
                  </a:cubicBezTo>
                  <a:cubicBezTo>
                    <a:pt x="2902" y="311"/>
                    <a:pt x="2331" y="1"/>
                    <a:pt x="1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4"/>
            <p:cNvSpPr/>
            <p:nvPr/>
          </p:nvSpPr>
          <p:spPr>
            <a:xfrm>
              <a:off x="388177" y="2670976"/>
              <a:ext cx="53975" cy="47350"/>
            </a:xfrm>
            <a:custGeom>
              <a:avLst/>
              <a:gdLst/>
              <a:ahLst/>
              <a:cxnLst/>
              <a:rect l="l" t="t" r="r" b="b"/>
              <a:pathLst>
                <a:path w="2159" h="1894" extrusionOk="0">
                  <a:moveTo>
                    <a:pt x="1081" y="1"/>
                  </a:moveTo>
                  <a:cubicBezTo>
                    <a:pt x="936" y="1"/>
                    <a:pt x="786" y="33"/>
                    <a:pt x="639" y="103"/>
                  </a:cubicBezTo>
                  <a:cubicBezTo>
                    <a:pt x="183" y="376"/>
                    <a:pt x="0" y="923"/>
                    <a:pt x="243" y="1379"/>
                  </a:cubicBezTo>
                  <a:cubicBezTo>
                    <a:pt x="396" y="1707"/>
                    <a:pt x="738" y="1893"/>
                    <a:pt x="1098" y="1893"/>
                  </a:cubicBezTo>
                  <a:cubicBezTo>
                    <a:pt x="1239" y="1893"/>
                    <a:pt x="1383" y="1865"/>
                    <a:pt x="1520" y="1805"/>
                  </a:cubicBezTo>
                  <a:cubicBezTo>
                    <a:pt x="1976" y="1562"/>
                    <a:pt x="2158" y="1015"/>
                    <a:pt x="1946" y="528"/>
                  </a:cubicBezTo>
                  <a:cubicBezTo>
                    <a:pt x="1772" y="203"/>
                    <a:pt x="1443" y="1"/>
                    <a:pt x="10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4"/>
            <p:cNvSpPr/>
            <p:nvPr/>
          </p:nvSpPr>
          <p:spPr>
            <a:xfrm>
              <a:off x="263552" y="2992706"/>
              <a:ext cx="255350" cy="223225"/>
            </a:xfrm>
            <a:custGeom>
              <a:avLst/>
              <a:gdLst/>
              <a:ahLst/>
              <a:cxnLst/>
              <a:rect l="l" t="t" r="r" b="b"/>
              <a:pathLst>
                <a:path w="10214" h="8929" extrusionOk="0">
                  <a:moveTo>
                    <a:pt x="5147" y="0"/>
                  </a:moveTo>
                  <a:cubicBezTo>
                    <a:pt x="4466" y="0"/>
                    <a:pt x="3776" y="158"/>
                    <a:pt x="3131" y="489"/>
                  </a:cubicBezTo>
                  <a:cubicBezTo>
                    <a:pt x="882" y="1583"/>
                    <a:pt x="0" y="4289"/>
                    <a:pt x="1155" y="6477"/>
                  </a:cubicBezTo>
                  <a:cubicBezTo>
                    <a:pt x="1928" y="8043"/>
                    <a:pt x="3503" y="8928"/>
                    <a:pt x="5133" y="8928"/>
                  </a:cubicBezTo>
                  <a:cubicBezTo>
                    <a:pt x="5812" y="8928"/>
                    <a:pt x="6500" y="8775"/>
                    <a:pt x="7143" y="8453"/>
                  </a:cubicBezTo>
                  <a:cubicBezTo>
                    <a:pt x="9362" y="7358"/>
                    <a:pt x="10213" y="4653"/>
                    <a:pt x="9119" y="2465"/>
                  </a:cubicBezTo>
                  <a:cubicBezTo>
                    <a:pt x="8347" y="900"/>
                    <a:pt x="6775" y="0"/>
                    <a:pt x="5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4"/>
            <p:cNvSpPr/>
            <p:nvPr/>
          </p:nvSpPr>
          <p:spPr>
            <a:xfrm>
              <a:off x="365377" y="2786301"/>
              <a:ext cx="166450" cy="145900"/>
            </a:xfrm>
            <a:custGeom>
              <a:avLst/>
              <a:gdLst/>
              <a:ahLst/>
              <a:cxnLst/>
              <a:rect l="l" t="t" r="r" b="b"/>
              <a:pathLst>
                <a:path w="6658" h="5836" extrusionOk="0">
                  <a:moveTo>
                    <a:pt x="3352" y="1"/>
                  </a:moveTo>
                  <a:cubicBezTo>
                    <a:pt x="2902" y="1"/>
                    <a:pt x="2442" y="105"/>
                    <a:pt x="2007" y="323"/>
                  </a:cubicBezTo>
                  <a:cubicBezTo>
                    <a:pt x="578" y="1082"/>
                    <a:pt x="0" y="2815"/>
                    <a:pt x="730" y="4213"/>
                  </a:cubicBezTo>
                  <a:cubicBezTo>
                    <a:pt x="1246" y="5245"/>
                    <a:pt x="2263" y="5836"/>
                    <a:pt x="3330" y="5836"/>
                  </a:cubicBezTo>
                  <a:cubicBezTo>
                    <a:pt x="3772" y="5836"/>
                    <a:pt x="4223" y="5734"/>
                    <a:pt x="4651" y="5520"/>
                  </a:cubicBezTo>
                  <a:cubicBezTo>
                    <a:pt x="6080" y="4791"/>
                    <a:pt x="6657" y="3028"/>
                    <a:pt x="5928" y="1599"/>
                  </a:cubicBezTo>
                  <a:cubicBezTo>
                    <a:pt x="5416" y="576"/>
                    <a:pt x="4410" y="1"/>
                    <a:pt x="33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4"/>
            <p:cNvSpPr/>
            <p:nvPr/>
          </p:nvSpPr>
          <p:spPr>
            <a:xfrm>
              <a:off x="3226110" y="5829713"/>
              <a:ext cx="224175" cy="224200"/>
            </a:xfrm>
            <a:custGeom>
              <a:avLst/>
              <a:gdLst/>
              <a:ahLst/>
              <a:cxnLst/>
              <a:rect l="l" t="t" r="r" b="b"/>
              <a:pathLst>
                <a:path w="8967" h="8968" extrusionOk="0">
                  <a:moveTo>
                    <a:pt x="4468" y="1"/>
                  </a:moveTo>
                  <a:cubicBezTo>
                    <a:pt x="2006" y="1"/>
                    <a:pt x="0" y="2007"/>
                    <a:pt x="0" y="4499"/>
                  </a:cubicBezTo>
                  <a:cubicBezTo>
                    <a:pt x="0" y="6961"/>
                    <a:pt x="2006" y="8967"/>
                    <a:pt x="4468" y="8967"/>
                  </a:cubicBezTo>
                  <a:cubicBezTo>
                    <a:pt x="6961" y="8967"/>
                    <a:pt x="8967" y="6961"/>
                    <a:pt x="8967" y="4499"/>
                  </a:cubicBezTo>
                  <a:cubicBezTo>
                    <a:pt x="8967" y="2007"/>
                    <a:pt x="6961" y="1"/>
                    <a:pt x="4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4"/>
            <p:cNvSpPr/>
            <p:nvPr/>
          </p:nvSpPr>
          <p:spPr>
            <a:xfrm>
              <a:off x="3167585" y="5637913"/>
              <a:ext cx="158100" cy="146550"/>
            </a:xfrm>
            <a:custGeom>
              <a:avLst/>
              <a:gdLst/>
              <a:ahLst/>
              <a:cxnLst/>
              <a:rect l="l" t="t" r="r" b="b"/>
              <a:pathLst>
                <a:path w="6324" h="5862" extrusionOk="0">
                  <a:moveTo>
                    <a:pt x="3143" y="0"/>
                  </a:moveTo>
                  <a:cubicBezTo>
                    <a:pt x="2979" y="0"/>
                    <a:pt x="2812" y="14"/>
                    <a:pt x="2645" y="43"/>
                  </a:cubicBezTo>
                  <a:cubicBezTo>
                    <a:pt x="1034" y="317"/>
                    <a:pt x="1" y="1837"/>
                    <a:pt x="274" y="3448"/>
                  </a:cubicBezTo>
                  <a:cubicBezTo>
                    <a:pt x="519" y="4861"/>
                    <a:pt x="1760" y="5861"/>
                    <a:pt x="3150" y="5861"/>
                  </a:cubicBezTo>
                  <a:cubicBezTo>
                    <a:pt x="3315" y="5861"/>
                    <a:pt x="3481" y="5847"/>
                    <a:pt x="3648" y="5819"/>
                  </a:cubicBezTo>
                  <a:cubicBezTo>
                    <a:pt x="5259" y="5515"/>
                    <a:pt x="6323" y="4025"/>
                    <a:pt x="6019" y="2414"/>
                  </a:cubicBezTo>
                  <a:cubicBezTo>
                    <a:pt x="5774" y="1001"/>
                    <a:pt x="4533" y="0"/>
                    <a:pt x="3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4"/>
            <p:cNvSpPr/>
            <p:nvPr/>
          </p:nvSpPr>
          <p:spPr>
            <a:xfrm>
              <a:off x="3217735" y="5329713"/>
              <a:ext cx="66150" cy="66125"/>
            </a:xfrm>
            <a:custGeom>
              <a:avLst/>
              <a:gdLst/>
              <a:ahLst/>
              <a:cxnLst/>
              <a:rect l="l" t="t" r="r" b="b"/>
              <a:pathLst>
                <a:path w="2646" h="2645" extrusionOk="0">
                  <a:moveTo>
                    <a:pt x="1308" y="0"/>
                  </a:moveTo>
                  <a:cubicBezTo>
                    <a:pt x="578" y="0"/>
                    <a:pt x="1" y="578"/>
                    <a:pt x="1" y="1307"/>
                  </a:cubicBezTo>
                  <a:cubicBezTo>
                    <a:pt x="1" y="2037"/>
                    <a:pt x="578" y="2645"/>
                    <a:pt x="1308" y="2645"/>
                  </a:cubicBezTo>
                  <a:cubicBezTo>
                    <a:pt x="2037" y="2645"/>
                    <a:pt x="2645" y="2037"/>
                    <a:pt x="2645" y="1307"/>
                  </a:cubicBezTo>
                  <a:cubicBezTo>
                    <a:pt x="2645" y="578"/>
                    <a:pt x="2037" y="0"/>
                    <a:pt x="1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4"/>
            <p:cNvSpPr/>
            <p:nvPr/>
          </p:nvSpPr>
          <p:spPr>
            <a:xfrm>
              <a:off x="3324135" y="5516638"/>
              <a:ext cx="110200" cy="110225"/>
            </a:xfrm>
            <a:custGeom>
              <a:avLst/>
              <a:gdLst/>
              <a:ahLst/>
              <a:cxnLst/>
              <a:rect l="l" t="t" r="r" b="b"/>
              <a:pathLst>
                <a:path w="4408" h="4409" extrusionOk="0">
                  <a:moveTo>
                    <a:pt x="2189" y="1"/>
                  </a:moveTo>
                  <a:cubicBezTo>
                    <a:pt x="973" y="1"/>
                    <a:pt x="0" y="973"/>
                    <a:pt x="0" y="2189"/>
                  </a:cubicBezTo>
                  <a:cubicBezTo>
                    <a:pt x="0" y="3405"/>
                    <a:pt x="973" y="4408"/>
                    <a:pt x="2189" y="4408"/>
                  </a:cubicBezTo>
                  <a:cubicBezTo>
                    <a:pt x="3405" y="4408"/>
                    <a:pt x="4408" y="3405"/>
                    <a:pt x="4408" y="2189"/>
                  </a:cubicBezTo>
                  <a:cubicBezTo>
                    <a:pt x="4408" y="973"/>
                    <a:pt x="3405" y="1"/>
                    <a:pt x="2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14"/>
          <p:cNvGrpSpPr/>
          <p:nvPr/>
        </p:nvGrpSpPr>
        <p:grpSpPr>
          <a:xfrm rot="-1799940">
            <a:off x="8313122" y="3583956"/>
            <a:ext cx="554849" cy="805158"/>
            <a:chOff x="1573018" y="3180144"/>
            <a:chExt cx="485078" cy="703911"/>
          </a:xfrm>
        </p:grpSpPr>
        <p:sp>
          <p:nvSpPr>
            <p:cNvPr id="531" name="Google Shape;531;p14"/>
            <p:cNvSpPr/>
            <p:nvPr/>
          </p:nvSpPr>
          <p:spPr>
            <a:xfrm rot="-6401281">
              <a:off x="1558592" y="3415076"/>
              <a:ext cx="524066" cy="338712"/>
            </a:xfrm>
            <a:custGeom>
              <a:avLst/>
              <a:gdLst/>
              <a:ahLst/>
              <a:cxnLst/>
              <a:rect l="l" t="t" r="r" b="b"/>
              <a:pathLst>
                <a:path w="25229" h="16304" extrusionOk="0">
                  <a:moveTo>
                    <a:pt x="20243" y="0"/>
                  </a:moveTo>
                  <a:cubicBezTo>
                    <a:pt x="20154" y="0"/>
                    <a:pt x="20063" y="13"/>
                    <a:pt x="19970" y="39"/>
                  </a:cubicBezTo>
                  <a:lnTo>
                    <a:pt x="3101" y="2531"/>
                  </a:lnTo>
                  <a:cubicBezTo>
                    <a:pt x="3101" y="2531"/>
                    <a:pt x="304" y="2683"/>
                    <a:pt x="152" y="4902"/>
                  </a:cubicBezTo>
                  <a:cubicBezTo>
                    <a:pt x="0" y="7091"/>
                    <a:pt x="1581" y="14750"/>
                    <a:pt x="1581" y="14750"/>
                  </a:cubicBezTo>
                  <a:cubicBezTo>
                    <a:pt x="1581" y="14750"/>
                    <a:pt x="2052" y="16304"/>
                    <a:pt x="4195" y="16304"/>
                  </a:cubicBezTo>
                  <a:cubicBezTo>
                    <a:pt x="4487" y="16304"/>
                    <a:pt x="4810" y="16275"/>
                    <a:pt x="5168" y="16209"/>
                  </a:cubicBezTo>
                  <a:lnTo>
                    <a:pt x="21460" y="13747"/>
                  </a:lnTo>
                  <a:cubicBezTo>
                    <a:pt x="21460" y="13747"/>
                    <a:pt x="23253" y="13717"/>
                    <a:pt x="23618" y="11285"/>
                  </a:cubicBezTo>
                  <a:cubicBezTo>
                    <a:pt x="23618" y="11285"/>
                    <a:pt x="23618" y="9917"/>
                    <a:pt x="25229" y="9370"/>
                  </a:cubicBezTo>
                  <a:lnTo>
                    <a:pt x="24317" y="3200"/>
                  </a:lnTo>
                  <a:cubicBezTo>
                    <a:pt x="24317" y="3200"/>
                    <a:pt x="22828" y="2926"/>
                    <a:pt x="22463" y="2288"/>
                  </a:cubicBezTo>
                  <a:cubicBezTo>
                    <a:pt x="22099" y="1700"/>
                    <a:pt x="21295" y="0"/>
                    <a:pt x="20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4"/>
            <p:cNvSpPr/>
            <p:nvPr/>
          </p:nvSpPr>
          <p:spPr>
            <a:xfrm rot="-6401281">
              <a:off x="1590346" y="3206249"/>
              <a:ext cx="182506" cy="171994"/>
            </a:xfrm>
            <a:custGeom>
              <a:avLst/>
              <a:gdLst/>
              <a:ahLst/>
              <a:cxnLst/>
              <a:rect l="l" t="t" r="r" b="b"/>
              <a:pathLst>
                <a:path w="8786" h="8279" extrusionOk="0">
                  <a:moveTo>
                    <a:pt x="7110" y="0"/>
                  </a:moveTo>
                  <a:cubicBezTo>
                    <a:pt x="7071" y="0"/>
                    <a:pt x="7032" y="3"/>
                    <a:pt x="6992" y="9"/>
                  </a:cubicBezTo>
                  <a:lnTo>
                    <a:pt x="700" y="951"/>
                  </a:lnTo>
                  <a:cubicBezTo>
                    <a:pt x="274" y="1012"/>
                    <a:pt x="1" y="1407"/>
                    <a:pt x="62" y="1832"/>
                  </a:cubicBezTo>
                  <a:lnTo>
                    <a:pt x="943" y="7638"/>
                  </a:lnTo>
                  <a:cubicBezTo>
                    <a:pt x="1001" y="8040"/>
                    <a:pt x="1356" y="8279"/>
                    <a:pt x="1728" y="8279"/>
                  </a:cubicBezTo>
                  <a:cubicBezTo>
                    <a:pt x="1750" y="8279"/>
                    <a:pt x="1772" y="8278"/>
                    <a:pt x="1794" y="8276"/>
                  </a:cubicBezTo>
                  <a:lnTo>
                    <a:pt x="8117" y="7334"/>
                  </a:lnTo>
                  <a:cubicBezTo>
                    <a:pt x="8542" y="7304"/>
                    <a:pt x="8785" y="6878"/>
                    <a:pt x="8755" y="6453"/>
                  </a:cubicBezTo>
                  <a:lnTo>
                    <a:pt x="7873" y="647"/>
                  </a:lnTo>
                  <a:cubicBezTo>
                    <a:pt x="7818" y="261"/>
                    <a:pt x="7488" y="0"/>
                    <a:pt x="7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4"/>
            <p:cNvSpPr/>
            <p:nvPr/>
          </p:nvSpPr>
          <p:spPr>
            <a:xfrm rot="-1521455">
              <a:off x="1675788" y="3468889"/>
              <a:ext cx="286504" cy="231081"/>
            </a:xfrm>
            <a:prstGeom prst="round2DiagRect">
              <a:avLst>
                <a:gd name="adj1" fmla="val 44147"/>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4"/>
            <p:cNvSpPr/>
            <p:nvPr/>
          </p:nvSpPr>
          <p:spPr>
            <a:xfrm rot="-6401281">
              <a:off x="1767832" y="3540242"/>
              <a:ext cx="116201" cy="116837"/>
            </a:xfrm>
            <a:custGeom>
              <a:avLst/>
              <a:gdLst/>
              <a:ahLst/>
              <a:cxnLst/>
              <a:rect l="l" t="t" r="r" b="b"/>
              <a:pathLst>
                <a:path w="5594" h="5624" extrusionOk="0">
                  <a:moveTo>
                    <a:pt x="3375" y="0"/>
                  </a:moveTo>
                  <a:lnTo>
                    <a:pt x="1065" y="335"/>
                  </a:lnTo>
                  <a:lnTo>
                    <a:pt x="1277" y="1824"/>
                  </a:lnTo>
                  <a:lnTo>
                    <a:pt x="1" y="2037"/>
                  </a:lnTo>
                  <a:lnTo>
                    <a:pt x="335" y="4317"/>
                  </a:lnTo>
                  <a:lnTo>
                    <a:pt x="1642" y="4104"/>
                  </a:lnTo>
                  <a:lnTo>
                    <a:pt x="1855" y="5624"/>
                  </a:lnTo>
                  <a:lnTo>
                    <a:pt x="4135" y="5289"/>
                  </a:lnTo>
                  <a:lnTo>
                    <a:pt x="3952" y="3769"/>
                  </a:lnTo>
                  <a:lnTo>
                    <a:pt x="5594" y="3496"/>
                  </a:lnTo>
                  <a:lnTo>
                    <a:pt x="5229" y="1216"/>
                  </a:lnTo>
                  <a:lnTo>
                    <a:pt x="3618" y="1490"/>
                  </a:lnTo>
                  <a:lnTo>
                    <a:pt x="3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14">
    <p:bg>
      <p:bgPr>
        <a:solidFill>
          <a:schemeClr val="accent2"/>
        </a:solidFill>
        <a:effectLst/>
      </p:bgPr>
    </p:bg>
    <p:spTree>
      <p:nvGrpSpPr>
        <p:cNvPr id="1" name="Shape 535"/>
        <p:cNvGrpSpPr/>
        <p:nvPr/>
      </p:nvGrpSpPr>
      <p:grpSpPr>
        <a:xfrm>
          <a:off x="0" y="0"/>
          <a:ext cx="0" cy="0"/>
          <a:chOff x="0" y="0"/>
          <a:chExt cx="0" cy="0"/>
        </a:xfrm>
      </p:grpSpPr>
      <p:sp>
        <p:nvSpPr>
          <p:cNvPr id="536" name="Google Shape;536;p15"/>
          <p:cNvSpPr/>
          <p:nvPr/>
        </p:nvSpPr>
        <p:spPr>
          <a:xfrm flipH="1">
            <a:off x="4786800" y="0"/>
            <a:ext cx="4357200" cy="51387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5"/>
          <p:cNvSpPr txBox="1">
            <a:spLocks noGrp="1"/>
          </p:cNvSpPr>
          <p:nvPr>
            <p:ph type="body" idx="1"/>
          </p:nvPr>
        </p:nvSpPr>
        <p:spPr>
          <a:xfrm flipH="1">
            <a:off x="713046" y="1808725"/>
            <a:ext cx="3303600" cy="2174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lt2"/>
              </a:buClr>
              <a:buSzPts val="1800"/>
              <a:buChar char="●"/>
              <a:defRPr sz="1400">
                <a:solidFill>
                  <a:schemeClr val="lt2"/>
                </a:solidFill>
              </a:defRPr>
            </a:lvl1pPr>
            <a:lvl2pPr marL="914400" lvl="1" indent="-317500" algn="r" rtl="0">
              <a:spcBef>
                <a:spcPts val="0"/>
              </a:spcBef>
              <a:spcAft>
                <a:spcPts val="0"/>
              </a:spcAft>
              <a:buClr>
                <a:schemeClr val="lt2"/>
              </a:buClr>
              <a:buSzPts val="1400"/>
              <a:buChar char="○"/>
              <a:defRPr>
                <a:solidFill>
                  <a:schemeClr val="lt2"/>
                </a:solidFill>
              </a:defRPr>
            </a:lvl2pPr>
            <a:lvl3pPr marL="1371600" lvl="2" indent="-317500" algn="r" rtl="0">
              <a:spcBef>
                <a:spcPts val="1600"/>
              </a:spcBef>
              <a:spcAft>
                <a:spcPts val="0"/>
              </a:spcAft>
              <a:buClr>
                <a:schemeClr val="lt2"/>
              </a:buClr>
              <a:buSzPts val="1400"/>
              <a:buChar char="■"/>
              <a:defRPr>
                <a:solidFill>
                  <a:schemeClr val="lt2"/>
                </a:solidFill>
              </a:defRPr>
            </a:lvl3pPr>
            <a:lvl4pPr marL="1828800" lvl="3" indent="-317500" algn="r" rtl="0">
              <a:spcBef>
                <a:spcPts val="1600"/>
              </a:spcBef>
              <a:spcAft>
                <a:spcPts val="0"/>
              </a:spcAft>
              <a:buClr>
                <a:schemeClr val="lt2"/>
              </a:buClr>
              <a:buSzPts val="1400"/>
              <a:buChar char="●"/>
              <a:defRPr>
                <a:solidFill>
                  <a:schemeClr val="lt2"/>
                </a:solidFill>
              </a:defRPr>
            </a:lvl4pPr>
            <a:lvl5pPr marL="2286000" lvl="4" indent="-317500" algn="r" rtl="0">
              <a:spcBef>
                <a:spcPts val="1600"/>
              </a:spcBef>
              <a:spcAft>
                <a:spcPts val="0"/>
              </a:spcAft>
              <a:buClr>
                <a:schemeClr val="lt2"/>
              </a:buClr>
              <a:buSzPts val="1400"/>
              <a:buChar char="○"/>
              <a:defRPr>
                <a:solidFill>
                  <a:schemeClr val="lt2"/>
                </a:solidFill>
              </a:defRPr>
            </a:lvl5pPr>
            <a:lvl6pPr marL="2743200" lvl="5" indent="-317500" algn="r" rtl="0">
              <a:spcBef>
                <a:spcPts val="1600"/>
              </a:spcBef>
              <a:spcAft>
                <a:spcPts val="0"/>
              </a:spcAft>
              <a:buClr>
                <a:schemeClr val="lt2"/>
              </a:buClr>
              <a:buSzPts val="1400"/>
              <a:buChar char="■"/>
              <a:defRPr>
                <a:solidFill>
                  <a:schemeClr val="lt2"/>
                </a:solidFill>
              </a:defRPr>
            </a:lvl6pPr>
            <a:lvl7pPr marL="3200400" lvl="6" indent="-317500" algn="r" rtl="0">
              <a:spcBef>
                <a:spcPts val="1600"/>
              </a:spcBef>
              <a:spcAft>
                <a:spcPts val="0"/>
              </a:spcAft>
              <a:buClr>
                <a:schemeClr val="lt2"/>
              </a:buClr>
              <a:buSzPts val="1400"/>
              <a:buChar char="●"/>
              <a:defRPr>
                <a:solidFill>
                  <a:schemeClr val="lt2"/>
                </a:solidFill>
              </a:defRPr>
            </a:lvl7pPr>
            <a:lvl8pPr marL="3657600" lvl="7" indent="-317500" algn="r" rtl="0">
              <a:spcBef>
                <a:spcPts val="1600"/>
              </a:spcBef>
              <a:spcAft>
                <a:spcPts val="0"/>
              </a:spcAft>
              <a:buClr>
                <a:schemeClr val="lt2"/>
              </a:buClr>
              <a:buSzPts val="1400"/>
              <a:buChar char="○"/>
              <a:defRPr>
                <a:solidFill>
                  <a:schemeClr val="lt2"/>
                </a:solidFill>
              </a:defRPr>
            </a:lvl8pPr>
            <a:lvl9pPr marL="4114800" lvl="8" indent="-317500" algn="r" rtl="0">
              <a:spcBef>
                <a:spcPts val="1600"/>
              </a:spcBef>
              <a:spcAft>
                <a:spcPts val="1600"/>
              </a:spcAft>
              <a:buClr>
                <a:schemeClr val="lt2"/>
              </a:buClr>
              <a:buSzPts val="1400"/>
              <a:buChar char="■"/>
              <a:defRPr>
                <a:solidFill>
                  <a:schemeClr val="lt2"/>
                </a:solidFill>
              </a:defRPr>
            </a:lvl9pPr>
          </a:lstStyle>
          <a:p>
            <a:endParaRPr/>
          </a:p>
        </p:txBody>
      </p:sp>
      <p:sp>
        <p:nvSpPr>
          <p:cNvPr id="538" name="Google Shape;538;p15"/>
          <p:cNvSpPr txBox="1">
            <a:spLocks noGrp="1"/>
          </p:cNvSpPr>
          <p:nvPr>
            <p:ph type="title"/>
          </p:nvPr>
        </p:nvSpPr>
        <p:spPr>
          <a:xfrm flipH="1">
            <a:off x="698250" y="1160375"/>
            <a:ext cx="3303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grpSp>
        <p:nvGrpSpPr>
          <p:cNvPr id="539" name="Google Shape;539;p15"/>
          <p:cNvGrpSpPr/>
          <p:nvPr/>
        </p:nvGrpSpPr>
        <p:grpSpPr>
          <a:xfrm>
            <a:off x="363863" y="981375"/>
            <a:ext cx="334375" cy="133000"/>
            <a:chOff x="4881050" y="4329375"/>
            <a:chExt cx="334375" cy="133000"/>
          </a:xfrm>
        </p:grpSpPr>
        <p:sp>
          <p:nvSpPr>
            <p:cNvPr id="540" name="Google Shape;540;p15"/>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5"/>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15"/>
          <p:cNvGrpSpPr/>
          <p:nvPr/>
        </p:nvGrpSpPr>
        <p:grpSpPr>
          <a:xfrm>
            <a:off x="1012838" y="3627350"/>
            <a:ext cx="334375" cy="133000"/>
            <a:chOff x="4881050" y="4329375"/>
            <a:chExt cx="334375" cy="133000"/>
          </a:xfrm>
        </p:grpSpPr>
        <p:sp>
          <p:nvSpPr>
            <p:cNvPr id="543" name="Google Shape;543;p15"/>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5"/>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15"/>
          <p:cNvGrpSpPr/>
          <p:nvPr/>
        </p:nvGrpSpPr>
        <p:grpSpPr>
          <a:xfrm rot="-2078636">
            <a:off x="2107624" y="4175204"/>
            <a:ext cx="403729" cy="395791"/>
            <a:chOff x="4347600" y="2391725"/>
            <a:chExt cx="704450" cy="690600"/>
          </a:xfrm>
        </p:grpSpPr>
        <p:sp>
          <p:nvSpPr>
            <p:cNvPr id="546" name="Google Shape;546;p15"/>
            <p:cNvSpPr/>
            <p:nvPr/>
          </p:nvSpPr>
          <p:spPr>
            <a:xfrm>
              <a:off x="4811150" y="2391725"/>
              <a:ext cx="240900" cy="354075"/>
            </a:xfrm>
            <a:custGeom>
              <a:avLst/>
              <a:gdLst/>
              <a:ahLst/>
              <a:cxnLst/>
              <a:rect l="l" t="t" r="r" b="b"/>
              <a:pathLst>
                <a:path w="9636" h="14163" extrusionOk="0">
                  <a:moveTo>
                    <a:pt x="6488" y="0"/>
                  </a:moveTo>
                  <a:cubicBezTo>
                    <a:pt x="5678" y="0"/>
                    <a:pt x="4875" y="382"/>
                    <a:pt x="4134" y="1123"/>
                  </a:cubicBezTo>
                  <a:cubicBezTo>
                    <a:pt x="2675" y="2582"/>
                    <a:pt x="851" y="4010"/>
                    <a:pt x="0" y="4709"/>
                  </a:cubicBezTo>
                  <a:cubicBezTo>
                    <a:pt x="213" y="4618"/>
                    <a:pt x="304" y="4618"/>
                    <a:pt x="304" y="4618"/>
                  </a:cubicBezTo>
                  <a:cubicBezTo>
                    <a:pt x="304" y="4618"/>
                    <a:pt x="335" y="4892"/>
                    <a:pt x="395" y="5317"/>
                  </a:cubicBezTo>
                  <a:cubicBezTo>
                    <a:pt x="1277" y="4618"/>
                    <a:pt x="3192" y="3098"/>
                    <a:pt x="4651" y="1609"/>
                  </a:cubicBezTo>
                  <a:cubicBezTo>
                    <a:pt x="5253" y="1030"/>
                    <a:pt x="5870" y="728"/>
                    <a:pt x="6481" y="728"/>
                  </a:cubicBezTo>
                  <a:cubicBezTo>
                    <a:pt x="6703" y="728"/>
                    <a:pt x="6924" y="768"/>
                    <a:pt x="7143" y="849"/>
                  </a:cubicBezTo>
                  <a:cubicBezTo>
                    <a:pt x="8055" y="1214"/>
                    <a:pt x="8602" y="2186"/>
                    <a:pt x="8694" y="3524"/>
                  </a:cubicBezTo>
                  <a:cubicBezTo>
                    <a:pt x="8845" y="6138"/>
                    <a:pt x="7052" y="11123"/>
                    <a:pt x="5532" y="13250"/>
                  </a:cubicBezTo>
                  <a:lnTo>
                    <a:pt x="5988" y="13463"/>
                  </a:lnTo>
                  <a:cubicBezTo>
                    <a:pt x="5988" y="13463"/>
                    <a:pt x="5958" y="13706"/>
                    <a:pt x="5836" y="14162"/>
                  </a:cubicBezTo>
                  <a:cubicBezTo>
                    <a:pt x="7538" y="12156"/>
                    <a:pt x="9636" y="6533"/>
                    <a:pt x="9484" y="3524"/>
                  </a:cubicBezTo>
                  <a:cubicBezTo>
                    <a:pt x="9423" y="1883"/>
                    <a:pt x="8663" y="636"/>
                    <a:pt x="7447" y="180"/>
                  </a:cubicBezTo>
                  <a:cubicBezTo>
                    <a:pt x="7129" y="60"/>
                    <a:pt x="6808" y="0"/>
                    <a:pt x="6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5"/>
            <p:cNvSpPr/>
            <p:nvPr/>
          </p:nvSpPr>
          <p:spPr>
            <a:xfrm>
              <a:off x="4347600" y="2507175"/>
              <a:ext cx="612500" cy="575150"/>
            </a:xfrm>
            <a:custGeom>
              <a:avLst/>
              <a:gdLst/>
              <a:ahLst/>
              <a:cxnLst/>
              <a:rect l="l" t="t" r="r" b="b"/>
              <a:pathLst>
                <a:path w="24500" h="23006" extrusionOk="0">
                  <a:moveTo>
                    <a:pt x="18844" y="0"/>
                  </a:moveTo>
                  <a:cubicBezTo>
                    <a:pt x="18778" y="0"/>
                    <a:pt x="17350" y="29"/>
                    <a:pt x="8785" y="2341"/>
                  </a:cubicBezTo>
                  <a:cubicBezTo>
                    <a:pt x="62" y="4742"/>
                    <a:pt x="1" y="9939"/>
                    <a:pt x="1" y="9939"/>
                  </a:cubicBezTo>
                  <a:cubicBezTo>
                    <a:pt x="1308" y="16262"/>
                    <a:pt x="4500" y="22219"/>
                    <a:pt x="12919" y="22979"/>
                  </a:cubicBezTo>
                  <a:cubicBezTo>
                    <a:pt x="13120" y="22997"/>
                    <a:pt x="13317" y="23005"/>
                    <a:pt x="13512" y="23005"/>
                  </a:cubicBezTo>
                  <a:cubicBezTo>
                    <a:pt x="21459" y="23005"/>
                    <a:pt x="24500" y="8815"/>
                    <a:pt x="24500" y="8815"/>
                  </a:cubicBezTo>
                  <a:cubicBezTo>
                    <a:pt x="19515" y="6718"/>
                    <a:pt x="18846" y="0"/>
                    <a:pt x="18846" y="0"/>
                  </a:cubicBezTo>
                  <a:cubicBezTo>
                    <a:pt x="18846" y="0"/>
                    <a:pt x="18846" y="0"/>
                    <a:pt x="188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5"/>
            <p:cNvSpPr/>
            <p:nvPr/>
          </p:nvSpPr>
          <p:spPr>
            <a:xfrm>
              <a:off x="4402325" y="2674350"/>
              <a:ext cx="319950" cy="142875"/>
            </a:xfrm>
            <a:custGeom>
              <a:avLst/>
              <a:gdLst/>
              <a:ahLst/>
              <a:cxnLst/>
              <a:rect l="l" t="t" r="r" b="b"/>
              <a:pathLst>
                <a:path w="12798" h="5715" extrusionOk="0">
                  <a:moveTo>
                    <a:pt x="12797" y="0"/>
                  </a:moveTo>
                  <a:lnTo>
                    <a:pt x="12797" y="0"/>
                  </a:lnTo>
                  <a:cubicBezTo>
                    <a:pt x="11612" y="91"/>
                    <a:pt x="10396" y="243"/>
                    <a:pt x="9271" y="547"/>
                  </a:cubicBezTo>
                  <a:cubicBezTo>
                    <a:pt x="8086" y="851"/>
                    <a:pt x="6991" y="1246"/>
                    <a:pt x="5897" y="1702"/>
                  </a:cubicBezTo>
                  <a:cubicBezTo>
                    <a:pt x="4773" y="2158"/>
                    <a:pt x="3739" y="2766"/>
                    <a:pt x="2736" y="3435"/>
                  </a:cubicBezTo>
                  <a:cubicBezTo>
                    <a:pt x="1763" y="4073"/>
                    <a:pt x="791" y="4833"/>
                    <a:pt x="0" y="5715"/>
                  </a:cubicBezTo>
                  <a:cubicBezTo>
                    <a:pt x="1004" y="5046"/>
                    <a:pt x="2007" y="4499"/>
                    <a:pt x="3040" y="3921"/>
                  </a:cubicBezTo>
                  <a:cubicBezTo>
                    <a:pt x="4073" y="3374"/>
                    <a:pt x="5137" y="2857"/>
                    <a:pt x="6201" y="2401"/>
                  </a:cubicBezTo>
                  <a:cubicBezTo>
                    <a:pt x="7265" y="1945"/>
                    <a:pt x="8359" y="1490"/>
                    <a:pt x="9454" y="1094"/>
                  </a:cubicBezTo>
                  <a:cubicBezTo>
                    <a:pt x="10578" y="699"/>
                    <a:pt x="11672" y="395"/>
                    <a:pt x="127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5"/>
            <p:cNvSpPr/>
            <p:nvPr/>
          </p:nvSpPr>
          <p:spPr>
            <a:xfrm>
              <a:off x="4488200" y="2768575"/>
              <a:ext cx="193800" cy="98050"/>
            </a:xfrm>
            <a:custGeom>
              <a:avLst/>
              <a:gdLst/>
              <a:ahLst/>
              <a:cxnLst/>
              <a:rect l="l" t="t" r="r" b="b"/>
              <a:pathLst>
                <a:path w="7752" h="3922" extrusionOk="0">
                  <a:moveTo>
                    <a:pt x="7751" y="0"/>
                  </a:moveTo>
                  <a:lnTo>
                    <a:pt x="5806" y="973"/>
                  </a:lnTo>
                  <a:lnTo>
                    <a:pt x="3860" y="1946"/>
                  </a:lnTo>
                  <a:lnTo>
                    <a:pt x="1915" y="2888"/>
                  </a:lnTo>
                  <a:cubicBezTo>
                    <a:pt x="1277" y="3222"/>
                    <a:pt x="638" y="3526"/>
                    <a:pt x="0" y="3921"/>
                  </a:cubicBezTo>
                  <a:cubicBezTo>
                    <a:pt x="760" y="3830"/>
                    <a:pt x="1459" y="3648"/>
                    <a:pt x="2158" y="3465"/>
                  </a:cubicBezTo>
                  <a:cubicBezTo>
                    <a:pt x="2827" y="3253"/>
                    <a:pt x="3526" y="2949"/>
                    <a:pt x="4195" y="2645"/>
                  </a:cubicBezTo>
                  <a:cubicBezTo>
                    <a:pt x="4863" y="2310"/>
                    <a:pt x="5502" y="1946"/>
                    <a:pt x="6110" y="1520"/>
                  </a:cubicBezTo>
                  <a:cubicBezTo>
                    <a:pt x="6718" y="1064"/>
                    <a:pt x="7295" y="578"/>
                    <a:pt x="77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5"/>
            <p:cNvSpPr/>
            <p:nvPr/>
          </p:nvSpPr>
          <p:spPr>
            <a:xfrm>
              <a:off x="4561900" y="2786800"/>
              <a:ext cx="235600" cy="196075"/>
            </a:xfrm>
            <a:custGeom>
              <a:avLst/>
              <a:gdLst/>
              <a:ahLst/>
              <a:cxnLst/>
              <a:rect l="l" t="t" r="r" b="b"/>
              <a:pathLst>
                <a:path w="9424" h="7843" extrusionOk="0">
                  <a:moveTo>
                    <a:pt x="9423" y="1"/>
                  </a:moveTo>
                  <a:cubicBezTo>
                    <a:pt x="8785" y="821"/>
                    <a:pt x="8086" y="1612"/>
                    <a:pt x="7387" y="2432"/>
                  </a:cubicBezTo>
                  <a:cubicBezTo>
                    <a:pt x="6657" y="3192"/>
                    <a:pt x="5928" y="3891"/>
                    <a:pt x="5168" y="4590"/>
                  </a:cubicBezTo>
                  <a:lnTo>
                    <a:pt x="4590" y="5077"/>
                  </a:lnTo>
                  <a:lnTo>
                    <a:pt x="3982" y="5533"/>
                  </a:lnTo>
                  <a:cubicBezTo>
                    <a:pt x="3800" y="5715"/>
                    <a:pt x="3587" y="5837"/>
                    <a:pt x="3374" y="5989"/>
                  </a:cubicBezTo>
                  <a:cubicBezTo>
                    <a:pt x="3162" y="6110"/>
                    <a:pt x="2979" y="6293"/>
                    <a:pt x="2736" y="6414"/>
                  </a:cubicBezTo>
                  <a:cubicBezTo>
                    <a:pt x="1915" y="6992"/>
                    <a:pt x="943" y="7387"/>
                    <a:pt x="1" y="7843"/>
                  </a:cubicBezTo>
                  <a:cubicBezTo>
                    <a:pt x="1034" y="7691"/>
                    <a:pt x="2098" y="7387"/>
                    <a:pt x="3040" y="6901"/>
                  </a:cubicBezTo>
                  <a:cubicBezTo>
                    <a:pt x="3982" y="6445"/>
                    <a:pt x="4894" y="5837"/>
                    <a:pt x="5715" y="5107"/>
                  </a:cubicBezTo>
                  <a:cubicBezTo>
                    <a:pt x="6505" y="4408"/>
                    <a:pt x="7235" y="3648"/>
                    <a:pt x="7873" y="2767"/>
                  </a:cubicBezTo>
                  <a:cubicBezTo>
                    <a:pt x="8481" y="1885"/>
                    <a:pt x="9058" y="973"/>
                    <a:pt x="9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 name="Google Shape;551;p15"/>
          <p:cNvSpPr/>
          <p:nvPr/>
        </p:nvSpPr>
        <p:spPr>
          <a:xfrm rot="-4215602" flipH="1">
            <a:off x="2183087" y="144452"/>
            <a:ext cx="363524" cy="501430"/>
          </a:xfrm>
          <a:custGeom>
            <a:avLst/>
            <a:gdLst/>
            <a:ahLst/>
            <a:cxnLst/>
            <a:rect l="l" t="t" r="r" b="b"/>
            <a:pathLst>
              <a:path w="18056" h="24587" extrusionOk="0">
                <a:moveTo>
                  <a:pt x="13322" y="1"/>
                </a:moveTo>
                <a:cubicBezTo>
                  <a:pt x="11923" y="1"/>
                  <a:pt x="10528" y="581"/>
                  <a:pt x="9332" y="1379"/>
                </a:cubicBezTo>
                <a:cubicBezTo>
                  <a:pt x="7569" y="2594"/>
                  <a:pt x="6141" y="4266"/>
                  <a:pt x="5229" y="6181"/>
                </a:cubicBezTo>
                <a:cubicBezTo>
                  <a:pt x="3861" y="9099"/>
                  <a:pt x="3587" y="12716"/>
                  <a:pt x="1216" y="14996"/>
                </a:cubicBezTo>
                <a:cubicBezTo>
                  <a:pt x="882" y="15330"/>
                  <a:pt x="457" y="15634"/>
                  <a:pt x="244" y="16090"/>
                </a:cubicBezTo>
                <a:cubicBezTo>
                  <a:pt x="1" y="16546"/>
                  <a:pt x="61" y="17154"/>
                  <a:pt x="457" y="17427"/>
                </a:cubicBezTo>
                <a:cubicBezTo>
                  <a:pt x="584" y="17495"/>
                  <a:pt x="721" y="17525"/>
                  <a:pt x="861" y="17525"/>
                </a:cubicBezTo>
                <a:cubicBezTo>
                  <a:pt x="1223" y="17525"/>
                  <a:pt x="1609" y="17326"/>
                  <a:pt x="1916" y="17063"/>
                </a:cubicBezTo>
                <a:cubicBezTo>
                  <a:pt x="2736" y="16364"/>
                  <a:pt x="3283" y="15330"/>
                  <a:pt x="3435" y="14266"/>
                </a:cubicBezTo>
                <a:lnTo>
                  <a:pt x="3435" y="14266"/>
                </a:lnTo>
                <a:cubicBezTo>
                  <a:pt x="3344" y="16607"/>
                  <a:pt x="2827" y="18978"/>
                  <a:pt x="1885" y="21136"/>
                </a:cubicBezTo>
                <a:cubicBezTo>
                  <a:pt x="1672" y="21622"/>
                  <a:pt x="1460" y="22230"/>
                  <a:pt x="1824" y="22625"/>
                </a:cubicBezTo>
                <a:cubicBezTo>
                  <a:pt x="1968" y="22752"/>
                  <a:pt x="2131" y="22806"/>
                  <a:pt x="2299" y="22806"/>
                </a:cubicBezTo>
                <a:cubicBezTo>
                  <a:pt x="2736" y="22806"/>
                  <a:pt x="3211" y="22443"/>
                  <a:pt x="3496" y="22048"/>
                </a:cubicBezTo>
                <a:cubicBezTo>
                  <a:pt x="4834" y="20345"/>
                  <a:pt x="5533" y="18127"/>
                  <a:pt x="5381" y="15968"/>
                </a:cubicBezTo>
                <a:lnTo>
                  <a:pt x="5381" y="15968"/>
                </a:lnTo>
                <a:cubicBezTo>
                  <a:pt x="6141" y="18795"/>
                  <a:pt x="6627" y="21683"/>
                  <a:pt x="6809" y="24570"/>
                </a:cubicBezTo>
                <a:cubicBezTo>
                  <a:pt x="6865" y="24581"/>
                  <a:pt x="6919" y="24586"/>
                  <a:pt x="6972" y="24586"/>
                </a:cubicBezTo>
                <a:cubicBezTo>
                  <a:pt x="7671" y="24586"/>
                  <a:pt x="8131" y="23696"/>
                  <a:pt x="8329" y="22990"/>
                </a:cubicBezTo>
                <a:cubicBezTo>
                  <a:pt x="8876" y="20923"/>
                  <a:pt x="8937" y="18704"/>
                  <a:pt x="8603" y="16607"/>
                </a:cubicBezTo>
                <a:cubicBezTo>
                  <a:pt x="8481" y="15816"/>
                  <a:pt x="8299" y="14935"/>
                  <a:pt x="8785" y="14297"/>
                </a:cubicBezTo>
                <a:cubicBezTo>
                  <a:pt x="10153" y="16120"/>
                  <a:pt x="11065" y="18279"/>
                  <a:pt x="11460" y="20528"/>
                </a:cubicBezTo>
                <a:cubicBezTo>
                  <a:pt x="11543" y="21164"/>
                  <a:pt x="11902" y="21950"/>
                  <a:pt x="12447" y="21950"/>
                </a:cubicBezTo>
                <a:cubicBezTo>
                  <a:pt x="12501" y="21950"/>
                  <a:pt x="12557" y="21942"/>
                  <a:pt x="12615" y="21926"/>
                </a:cubicBezTo>
                <a:cubicBezTo>
                  <a:pt x="12919" y="21804"/>
                  <a:pt x="13132" y="21470"/>
                  <a:pt x="13223" y="21166"/>
                </a:cubicBezTo>
                <a:cubicBezTo>
                  <a:pt x="14226" y="18218"/>
                  <a:pt x="12858" y="15026"/>
                  <a:pt x="11825" y="12047"/>
                </a:cubicBezTo>
                <a:cubicBezTo>
                  <a:pt x="11551" y="11288"/>
                  <a:pt x="11460" y="10224"/>
                  <a:pt x="12159" y="9889"/>
                </a:cubicBezTo>
                <a:cubicBezTo>
                  <a:pt x="12288" y="9835"/>
                  <a:pt x="12421" y="9816"/>
                  <a:pt x="12557" y="9816"/>
                </a:cubicBezTo>
                <a:cubicBezTo>
                  <a:pt x="12804" y="9816"/>
                  <a:pt x="13059" y="9880"/>
                  <a:pt x="13314" y="9920"/>
                </a:cubicBezTo>
                <a:cubicBezTo>
                  <a:pt x="14074" y="10104"/>
                  <a:pt x="14875" y="10192"/>
                  <a:pt x="15680" y="10192"/>
                </a:cubicBezTo>
                <a:cubicBezTo>
                  <a:pt x="16067" y="10192"/>
                  <a:pt x="16455" y="10172"/>
                  <a:pt x="16840" y="10132"/>
                </a:cubicBezTo>
                <a:cubicBezTo>
                  <a:pt x="17174" y="10072"/>
                  <a:pt x="17509" y="9981"/>
                  <a:pt x="17721" y="9707"/>
                </a:cubicBezTo>
                <a:cubicBezTo>
                  <a:pt x="18056" y="9403"/>
                  <a:pt x="17873" y="8947"/>
                  <a:pt x="17569" y="8674"/>
                </a:cubicBezTo>
                <a:cubicBezTo>
                  <a:pt x="17265" y="8400"/>
                  <a:pt x="16870" y="8339"/>
                  <a:pt x="16505" y="8218"/>
                </a:cubicBezTo>
                <a:cubicBezTo>
                  <a:pt x="15198" y="7792"/>
                  <a:pt x="14043" y="7002"/>
                  <a:pt x="13132" y="5968"/>
                </a:cubicBezTo>
                <a:cubicBezTo>
                  <a:pt x="13891" y="4965"/>
                  <a:pt x="14651" y="3901"/>
                  <a:pt x="15411" y="2868"/>
                </a:cubicBezTo>
                <a:cubicBezTo>
                  <a:pt x="15715" y="2442"/>
                  <a:pt x="16019" y="2017"/>
                  <a:pt x="15958" y="1500"/>
                </a:cubicBezTo>
                <a:cubicBezTo>
                  <a:pt x="15928" y="801"/>
                  <a:pt x="15198" y="345"/>
                  <a:pt x="14560" y="163"/>
                </a:cubicBezTo>
                <a:cubicBezTo>
                  <a:pt x="14151" y="52"/>
                  <a:pt x="13736"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16500" y="504150"/>
            <a:ext cx="78174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Asap"/>
              <a:buNone/>
              <a:defRPr sz="2800" b="1">
                <a:solidFill>
                  <a:schemeClr val="dk1"/>
                </a:solidFill>
                <a:latin typeface="Asap"/>
                <a:ea typeface="Asap"/>
                <a:cs typeface="Asap"/>
                <a:sym typeface="Asap"/>
              </a:defRPr>
            </a:lvl1pPr>
            <a:lvl2pPr lvl="1">
              <a:spcBef>
                <a:spcPts val="0"/>
              </a:spcBef>
              <a:spcAft>
                <a:spcPts val="0"/>
              </a:spcAft>
              <a:buClr>
                <a:schemeClr val="dk1"/>
              </a:buClr>
              <a:buSzPts val="2800"/>
              <a:buFont typeface="Asap"/>
              <a:buNone/>
              <a:defRPr sz="2800" b="1">
                <a:solidFill>
                  <a:schemeClr val="dk1"/>
                </a:solidFill>
                <a:latin typeface="Asap"/>
                <a:ea typeface="Asap"/>
                <a:cs typeface="Asap"/>
                <a:sym typeface="Asap"/>
              </a:defRPr>
            </a:lvl2pPr>
            <a:lvl3pPr lvl="2">
              <a:spcBef>
                <a:spcPts val="0"/>
              </a:spcBef>
              <a:spcAft>
                <a:spcPts val="0"/>
              </a:spcAft>
              <a:buClr>
                <a:schemeClr val="dk1"/>
              </a:buClr>
              <a:buSzPts val="2800"/>
              <a:buFont typeface="Asap"/>
              <a:buNone/>
              <a:defRPr sz="2800" b="1">
                <a:solidFill>
                  <a:schemeClr val="dk1"/>
                </a:solidFill>
                <a:latin typeface="Asap"/>
                <a:ea typeface="Asap"/>
                <a:cs typeface="Asap"/>
                <a:sym typeface="Asap"/>
              </a:defRPr>
            </a:lvl3pPr>
            <a:lvl4pPr lvl="3">
              <a:spcBef>
                <a:spcPts val="0"/>
              </a:spcBef>
              <a:spcAft>
                <a:spcPts val="0"/>
              </a:spcAft>
              <a:buClr>
                <a:schemeClr val="dk1"/>
              </a:buClr>
              <a:buSzPts val="2800"/>
              <a:buFont typeface="Asap"/>
              <a:buNone/>
              <a:defRPr sz="2800" b="1">
                <a:solidFill>
                  <a:schemeClr val="dk1"/>
                </a:solidFill>
                <a:latin typeface="Asap"/>
                <a:ea typeface="Asap"/>
                <a:cs typeface="Asap"/>
                <a:sym typeface="Asap"/>
              </a:defRPr>
            </a:lvl4pPr>
            <a:lvl5pPr lvl="4">
              <a:spcBef>
                <a:spcPts val="0"/>
              </a:spcBef>
              <a:spcAft>
                <a:spcPts val="0"/>
              </a:spcAft>
              <a:buClr>
                <a:schemeClr val="dk1"/>
              </a:buClr>
              <a:buSzPts val="2800"/>
              <a:buFont typeface="Asap"/>
              <a:buNone/>
              <a:defRPr sz="2800" b="1">
                <a:solidFill>
                  <a:schemeClr val="dk1"/>
                </a:solidFill>
                <a:latin typeface="Asap"/>
                <a:ea typeface="Asap"/>
                <a:cs typeface="Asap"/>
                <a:sym typeface="Asap"/>
              </a:defRPr>
            </a:lvl5pPr>
            <a:lvl6pPr lvl="5">
              <a:spcBef>
                <a:spcPts val="0"/>
              </a:spcBef>
              <a:spcAft>
                <a:spcPts val="0"/>
              </a:spcAft>
              <a:buClr>
                <a:schemeClr val="dk1"/>
              </a:buClr>
              <a:buSzPts val="2800"/>
              <a:buFont typeface="Asap"/>
              <a:buNone/>
              <a:defRPr sz="2800" b="1">
                <a:solidFill>
                  <a:schemeClr val="dk1"/>
                </a:solidFill>
                <a:latin typeface="Asap"/>
                <a:ea typeface="Asap"/>
                <a:cs typeface="Asap"/>
                <a:sym typeface="Asap"/>
              </a:defRPr>
            </a:lvl6pPr>
            <a:lvl7pPr lvl="6">
              <a:spcBef>
                <a:spcPts val="0"/>
              </a:spcBef>
              <a:spcAft>
                <a:spcPts val="0"/>
              </a:spcAft>
              <a:buClr>
                <a:schemeClr val="dk1"/>
              </a:buClr>
              <a:buSzPts val="2800"/>
              <a:buFont typeface="Asap"/>
              <a:buNone/>
              <a:defRPr sz="2800" b="1">
                <a:solidFill>
                  <a:schemeClr val="dk1"/>
                </a:solidFill>
                <a:latin typeface="Asap"/>
                <a:ea typeface="Asap"/>
                <a:cs typeface="Asap"/>
                <a:sym typeface="Asap"/>
              </a:defRPr>
            </a:lvl7pPr>
            <a:lvl8pPr lvl="7">
              <a:spcBef>
                <a:spcPts val="0"/>
              </a:spcBef>
              <a:spcAft>
                <a:spcPts val="0"/>
              </a:spcAft>
              <a:buClr>
                <a:schemeClr val="dk1"/>
              </a:buClr>
              <a:buSzPts val="2800"/>
              <a:buFont typeface="Asap"/>
              <a:buNone/>
              <a:defRPr sz="2800" b="1">
                <a:solidFill>
                  <a:schemeClr val="dk1"/>
                </a:solidFill>
                <a:latin typeface="Asap"/>
                <a:ea typeface="Asap"/>
                <a:cs typeface="Asap"/>
                <a:sym typeface="Asap"/>
              </a:defRPr>
            </a:lvl8pPr>
            <a:lvl9pPr lvl="8">
              <a:spcBef>
                <a:spcPts val="0"/>
              </a:spcBef>
              <a:spcAft>
                <a:spcPts val="0"/>
              </a:spcAft>
              <a:buClr>
                <a:schemeClr val="dk1"/>
              </a:buClr>
              <a:buSzPts val="2800"/>
              <a:buFont typeface="Asap"/>
              <a:buNone/>
              <a:defRPr sz="2800" b="1">
                <a:solidFill>
                  <a:schemeClr val="dk1"/>
                </a:solidFill>
                <a:latin typeface="Asap"/>
                <a:ea typeface="Asap"/>
                <a:cs typeface="Asap"/>
                <a:sym typeface="Asap"/>
              </a:defRPr>
            </a:lvl9pPr>
          </a:lstStyle>
          <a:p>
            <a:endParaRPr/>
          </a:p>
        </p:txBody>
      </p:sp>
      <p:sp>
        <p:nvSpPr>
          <p:cNvPr id="7" name="Google Shape;7;p1"/>
          <p:cNvSpPr txBox="1">
            <a:spLocks noGrp="1"/>
          </p:cNvSpPr>
          <p:nvPr>
            <p:ph type="body" idx="1"/>
          </p:nvPr>
        </p:nvSpPr>
        <p:spPr>
          <a:xfrm>
            <a:off x="707200" y="1152475"/>
            <a:ext cx="77268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Signika"/>
              <a:buChar char="●"/>
              <a:defRPr sz="1800">
                <a:solidFill>
                  <a:schemeClr val="dk2"/>
                </a:solidFill>
                <a:latin typeface="Signika"/>
                <a:ea typeface="Signika"/>
                <a:cs typeface="Signika"/>
                <a:sym typeface="Signika"/>
              </a:defRPr>
            </a:lvl1pPr>
            <a:lvl2pPr marL="914400" lvl="1" indent="-317500">
              <a:lnSpc>
                <a:spcPct val="115000"/>
              </a:lnSpc>
              <a:spcBef>
                <a:spcPts val="1600"/>
              </a:spcBef>
              <a:spcAft>
                <a:spcPts val="0"/>
              </a:spcAft>
              <a:buClr>
                <a:schemeClr val="dk2"/>
              </a:buClr>
              <a:buSzPts val="1400"/>
              <a:buFont typeface="Signika"/>
              <a:buChar char="○"/>
              <a:defRPr>
                <a:solidFill>
                  <a:schemeClr val="dk2"/>
                </a:solidFill>
                <a:latin typeface="Signika"/>
                <a:ea typeface="Signika"/>
                <a:cs typeface="Signika"/>
                <a:sym typeface="Signika"/>
              </a:defRPr>
            </a:lvl2pPr>
            <a:lvl3pPr marL="1371600" lvl="2" indent="-317500">
              <a:lnSpc>
                <a:spcPct val="115000"/>
              </a:lnSpc>
              <a:spcBef>
                <a:spcPts val="1600"/>
              </a:spcBef>
              <a:spcAft>
                <a:spcPts val="0"/>
              </a:spcAft>
              <a:buClr>
                <a:schemeClr val="dk2"/>
              </a:buClr>
              <a:buSzPts val="1400"/>
              <a:buFont typeface="Signika"/>
              <a:buChar char="■"/>
              <a:defRPr>
                <a:solidFill>
                  <a:schemeClr val="dk2"/>
                </a:solidFill>
                <a:latin typeface="Signika"/>
                <a:ea typeface="Signika"/>
                <a:cs typeface="Signika"/>
                <a:sym typeface="Signika"/>
              </a:defRPr>
            </a:lvl3pPr>
            <a:lvl4pPr marL="1828800" lvl="3" indent="-317500">
              <a:lnSpc>
                <a:spcPct val="115000"/>
              </a:lnSpc>
              <a:spcBef>
                <a:spcPts val="1600"/>
              </a:spcBef>
              <a:spcAft>
                <a:spcPts val="0"/>
              </a:spcAft>
              <a:buClr>
                <a:schemeClr val="dk2"/>
              </a:buClr>
              <a:buSzPts val="1400"/>
              <a:buFont typeface="Signika"/>
              <a:buChar char="●"/>
              <a:defRPr>
                <a:solidFill>
                  <a:schemeClr val="dk2"/>
                </a:solidFill>
                <a:latin typeface="Signika"/>
                <a:ea typeface="Signika"/>
                <a:cs typeface="Signika"/>
                <a:sym typeface="Signika"/>
              </a:defRPr>
            </a:lvl4pPr>
            <a:lvl5pPr marL="2286000" lvl="4" indent="-317500">
              <a:lnSpc>
                <a:spcPct val="115000"/>
              </a:lnSpc>
              <a:spcBef>
                <a:spcPts val="1600"/>
              </a:spcBef>
              <a:spcAft>
                <a:spcPts val="0"/>
              </a:spcAft>
              <a:buClr>
                <a:schemeClr val="dk2"/>
              </a:buClr>
              <a:buSzPts val="1400"/>
              <a:buFont typeface="Signika"/>
              <a:buChar char="○"/>
              <a:defRPr>
                <a:solidFill>
                  <a:schemeClr val="dk2"/>
                </a:solidFill>
                <a:latin typeface="Signika"/>
                <a:ea typeface="Signika"/>
                <a:cs typeface="Signika"/>
                <a:sym typeface="Signika"/>
              </a:defRPr>
            </a:lvl5pPr>
            <a:lvl6pPr marL="2743200" lvl="5" indent="-317500">
              <a:lnSpc>
                <a:spcPct val="115000"/>
              </a:lnSpc>
              <a:spcBef>
                <a:spcPts val="1600"/>
              </a:spcBef>
              <a:spcAft>
                <a:spcPts val="0"/>
              </a:spcAft>
              <a:buClr>
                <a:schemeClr val="dk2"/>
              </a:buClr>
              <a:buSzPts val="1400"/>
              <a:buFont typeface="Signika"/>
              <a:buChar char="■"/>
              <a:defRPr>
                <a:solidFill>
                  <a:schemeClr val="dk2"/>
                </a:solidFill>
                <a:latin typeface="Signika"/>
                <a:ea typeface="Signika"/>
                <a:cs typeface="Signika"/>
                <a:sym typeface="Signika"/>
              </a:defRPr>
            </a:lvl6pPr>
            <a:lvl7pPr marL="3200400" lvl="6" indent="-317500">
              <a:lnSpc>
                <a:spcPct val="115000"/>
              </a:lnSpc>
              <a:spcBef>
                <a:spcPts val="1600"/>
              </a:spcBef>
              <a:spcAft>
                <a:spcPts val="0"/>
              </a:spcAft>
              <a:buClr>
                <a:schemeClr val="dk2"/>
              </a:buClr>
              <a:buSzPts val="1400"/>
              <a:buFont typeface="Signika"/>
              <a:buChar char="●"/>
              <a:defRPr>
                <a:solidFill>
                  <a:schemeClr val="dk2"/>
                </a:solidFill>
                <a:latin typeface="Signika"/>
                <a:ea typeface="Signika"/>
                <a:cs typeface="Signika"/>
                <a:sym typeface="Signika"/>
              </a:defRPr>
            </a:lvl7pPr>
            <a:lvl8pPr marL="3657600" lvl="7" indent="-317500">
              <a:lnSpc>
                <a:spcPct val="115000"/>
              </a:lnSpc>
              <a:spcBef>
                <a:spcPts val="1600"/>
              </a:spcBef>
              <a:spcAft>
                <a:spcPts val="0"/>
              </a:spcAft>
              <a:buClr>
                <a:schemeClr val="dk2"/>
              </a:buClr>
              <a:buSzPts val="1400"/>
              <a:buFont typeface="Signika"/>
              <a:buChar char="○"/>
              <a:defRPr>
                <a:solidFill>
                  <a:schemeClr val="dk2"/>
                </a:solidFill>
                <a:latin typeface="Signika"/>
                <a:ea typeface="Signika"/>
                <a:cs typeface="Signika"/>
                <a:sym typeface="Signika"/>
              </a:defRPr>
            </a:lvl8pPr>
            <a:lvl9pPr marL="4114800" lvl="8" indent="-317500">
              <a:lnSpc>
                <a:spcPct val="115000"/>
              </a:lnSpc>
              <a:spcBef>
                <a:spcPts val="1600"/>
              </a:spcBef>
              <a:spcAft>
                <a:spcPts val="1600"/>
              </a:spcAft>
              <a:buClr>
                <a:schemeClr val="dk2"/>
              </a:buClr>
              <a:buSzPts val="1400"/>
              <a:buFont typeface="Signika"/>
              <a:buChar char="■"/>
              <a:defRPr>
                <a:solidFill>
                  <a:schemeClr val="dk2"/>
                </a:solidFill>
                <a:latin typeface="Signika"/>
                <a:ea typeface="Signika"/>
                <a:cs typeface="Signika"/>
                <a:sym typeface="Signik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6" r:id="rId5"/>
    <p:sldLayoutId id="2147483658" r:id="rId6"/>
    <p:sldLayoutId id="2147483659" r:id="rId7"/>
    <p:sldLayoutId id="2147483660" r:id="rId8"/>
    <p:sldLayoutId id="2147483661" r:id="rId9"/>
    <p:sldLayoutId id="2147483662" r:id="rId10"/>
    <p:sldLayoutId id="2147483671" r:id="rId11"/>
    <p:sldLayoutId id="2147483673" r:id="rId12"/>
    <p:sldLayoutId id="2147483674" r:id="rId13"/>
    <p:sldLayoutId id="214748367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160"/>
        <p:cNvGrpSpPr/>
        <p:nvPr/>
      </p:nvGrpSpPr>
      <p:grpSpPr>
        <a:xfrm>
          <a:off x="0" y="0"/>
          <a:ext cx="0" cy="0"/>
          <a:chOff x="0" y="0"/>
          <a:chExt cx="0" cy="0"/>
        </a:xfrm>
      </p:grpSpPr>
      <p:sp>
        <p:nvSpPr>
          <p:cNvPr id="1161" name="Google Shape;1161;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162" name="Google Shape;1162;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hyperlink" Target="http://www.linkedin.com/in/shahid-ali-4aabb1238"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hyperlink" Target="https://www.facebook.com/profile.php?id=10003869634890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hyperlink" Target="https://www.freepik.com/free-photo/used-medical-masks-gloves-top-view_11276135.htm/?utm_source=slidesgo_template&amp;utm_medium=referral-link&amp;utm_campaign=sg_resources&amp;utm_content=freepik" TargetMode="External"/><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hyperlink" Target="https://www.freepik.com/free-vector/illustrated-coronavirus-waste-ocean-background_10964651.htm/?utm_source=slidesgo_template&amp;utm_medium=referral-link&amp;utm_campaign=sg_resources&amp;utm_content=freepik" TargetMode="External"/><Relationship Id="rId4" Type="http://schemas.openxmlformats.org/officeDocument/2006/relationships/hyperlink" Target="https://www.freepik.com/free-photo/top-view-disposable-medical-masks-hand-with-gloves_11276140.htm/?utm_source=slidesgo_template&amp;utm_medium=referral-link&amp;utm_campaign=sg_resources&amp;utm_content=freepik"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freepik.com/free-photo/used-medical-masks-gloves-top-view_11276135.htm/?utm_source=slidesgo_template&amp;utm_medium=referral-link&amp;utm_campaign=sg_resources&amp;utm_content=freepik"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 Id="rId5" Type="http://schemas.openxmlformats.org/officeDocument/2006/relationships/hyperlink" Target="https://www.freepik.com/free-vector/illustrated-coronavirus-waste-ocean-background_10964651.htm/?utm_source=slidesgo_template&amp;utm_medium=referral-link&amp;utm_campaign=sg_resources&amp;utm_content=freepik" TargetMode="External"/><Relationship Id="rId4" Type="http://schemas.openxmlformats.org/officeDocument/2006/relationships/hyperlink" Target="https://www.freepik.com/free-photo/top-view-disposable-medical-masks-hand-with-gloves_11276140.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freepik.com/free-vector/sad-background-coronavirus-waste_11070686.htm/?utm_source=slidesgo_template&amp;utm_medium=referral-link&amp;utm_campaign=sg_resources&amp;utm_content=freepik" TargetMode="External"/><Relationship Id="rId3" Type="http://schemas.openxmlformats.org/officeDocument/2006/relationships/hyperlink" Target="https://www.freepik.com/free-photo/person-wearing-protection-gloves-taking-disposable-mask_11276141.htm/?utm_source=slidesgo_template&amp;utm_medium=referral-link&amp;utm_campaign=sg_resources&amp;utm_content=freepik" TargetMode="External"/><Relationship Id="rId7" Type="http://schemas.openxmlformats.org/officeDocument/2006/relationships/hyperlink" Target="https://www.freepik.com/free-vector/coronavirus-waste-ocean-wallpaper-illustrated_10964646.htm/?utm_source=slidesgo_template&amp;utm_medium=referral-link&amp;utm_campaign=sg_resources&amp;utm_content=freepik"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hyperlink" Target="https://www.flaticon.com/packs/personal-protective-equipment-ppe-6?word=covid&amp;k=1611930386776" TargetMode="External"/><Relationship Id="rId11" Type="http://schemas.openxmlformats.org/officeDocument/2006/relationships/hyperlink" Target="https://www.freepik.com/premium-vector/sad-background-coronavirus-waste-ocean_11070695.htm/?utm_source=slidesgo_template&amp;utm_medium=referral-link&amp;utm_campaign=sg_resources&amp;utm_content=freepik" TargetMode="External"/><Relationship Id="rId5" Type="http://schemas.openxmlformats.org/officeDocument/2006/relationships/hyperlink" Target="https://www.freepik.com/free-photo/top-view-disposable-medical-masks_11276137.htm/?utm_source=slidesgo_template&amp;utm_medium=referral-link&amp;utm_campaign=sg_resources&amp;utm_content=freepik" TargetMode="External"/><Relationship Id="rId10" Type="http://schemas.openxmlformats.org/officeDocument/2006/relationships/hyperlink" Target="https://www.freepik.com/free-vector/coronavirus-waste-background_10887218.htm/?utm_source=slidesgo_template&amp;utm_medium=referral-link&amp;utm_campaign=sg_resources&amp;utm_content=freepik" TargetMode="External"/><Relationship Id="rId4" Type="http://schemas.openxmlformats.org/officeDocument/2006/relationships/hyperlink" Target="https://www.freepik.com/free-photo/hazardous-waste-nature-medical-masks_11277989.htm/?utm_source=slidesgo_template&amp;utm_medium=referral-link&amp;utm_campaign=sg_resources&amp;utm_content=freepik" TargetMode="External"/><Relationship Id="rId9" Type="http://schemas.openxmlformats.org/officeDocument/2006/relationships/hyperlink" Target="https://www.freepik.com/premium-vector/coronavirus-waste-background_10757536.htm/?utm_source=slidesgo_template&amp;utm_medium=referral-link&amp;utm_campaign=sg_resources&amp;utm_content=freepik"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9.xml"/><Relationship Id="rId1" Type="http://schemas.openxmlformats.org/officeDocument/2006/relationships/slideLayout" Target="../slideLayouts/slideLayout1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fonts.google.com/specimen/Asap)" TargetMode="External"/><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hyperlink" Target="https://fonts.google.com/specimen/Signika)"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6.gif"/><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5.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44.gif"/><Relationship Id="rId4" Type="http://schemas.openxmlformats.org/officeDocument/2006/relationships/image" Target="../media/image42.gif"/><Relationship Id="rId9" Type="http://schemas.openxmlformats.org/officeDocument/2006/relationships/image" Target="../media/image43.gif"/></Relationships>
</file>

<file path=ppt/slides/_rels/slide3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B7D6FC"/>
            </a:gs>
            <a:gs pos="100000">
              <a:srgbClr val="4090F0"/>
            </a:gs>
          </a:gsLst>
          <a:path path="circle">
            <a:fillToRect l="50000" t="50000" r="50000" b="50000"/>
          </a:path>
          <a:tileRect/>
        </a:gradFill>
        <a:effectLst/>
      </p:bgPr>
    </p:bg>
    <p:spTree>
      <p:nvGrpSpPr>
        <p:cNvPr id="1" name="Shape 1167"/>
        <p:cNvGrpSpPr/>
        <p:nvPr/>
      </p:nvGrpSpPr>
      <p:grpSpPr>
        <a:xfrm>
          <a:off x="0" y="0"/>
          <a:ext cx="0" cy="0"/>
          <a:chOff x="0" y="0"/>
          <a:chExt cx="0" cy="0"/>
        </a:xfrm>
      </p:grpSpPr>
      <p:sp>
        <p:nvSpPr>
          <p:cNvPr id="1168" name="Google Shape;1168;p32"/>
          <p:cNvSpPr txBox="1">
            <a:spLocks noGrp="1"/>
          </p:cNvSpPr>
          <p:nvPr>
            <p:ph type="ctrTitle"/>
          </p:nvPr>
        </p:nvSpPr>
        <p:spPr>
          <a:xfrm>
            <a:off x="1214449" y="1454400"/>
            <a:ext cx="6210900" cy="14174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400" dirty="0">
                <a:latin typeface="Times New Roman" panose="02020603050405020304" pitchFamily="18" charset="0"/>
                <a:cs typeface="Times New Roman" panose="02020603050405020304" pitchFamily="18" charset="0"/>
              </a:rPr>
              <a:t>CORONA VIRUS ANALYSIS WITH SQL</a:t>
            </a:r>
            <a:endParaRPr sz="4400" dirty="0">
              <a:latin typeface="Times New Roman" panose="02020603050405020304" pitchFamily="18" charset="0"/>
              <a:cs typeface="Times New Roman" panose="02020603050405020304" pitchFamily="18" charset="0"/>
            </a:endParaRPr>
          </a:p>
        </p:txBody>
      </p:sp>
      <p:sp>
        <p:nvSpPr>
          <p:cNvPr id="1169" name="Google Shape;1169;p32"/>
          <p:cNvSpPr txBox="1">
            <a:spLocks noGrp="1"/>
          </p:cNvSpPr>
          <p:nvPr>
            <p:ph type="subTitle" idx="1"/>
          </p:nvPr>
        </p:nvSpPr>
        <p:spPr>
          <a:xfrm>
            <a:off x="3927349" y="3240300"/>
            <a:ext cx="3555600" cy="64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latin typeface="Times New Roman" panose="02020603050405020304" pitchFamily="18" charset="0"/>
                <a:cs typeface="Times New Roman" panose="02020603050405020304" pitchFamily="18" charset="0"/>
              </a:rPr>
              <a:t>  Name:     Shahid Ali</a:t>
            </a:r>
          </a:p>
          <a:p>
            <a:pPr marL="0" lvl="0" indent="0" algn="ctr" rtl="0">
              <a:spcBef>
                <a:spcPts val="0"/>
              </a:spcBef>
              <a:spcAft>
                <a:spcPts val="0"/>
              </a:spcAft>
              <a:buNone/>
            </a:pPr>
            <a:r>
              <a:rPr lang="en" sz="1800" dirty="0">
                <a:latin typeface="Times New Roman" panose="02020603050405020304" pitchFamily="18" charset="0"/>
                <a:cs typeface="Times New Roman" panose="02020603050405020304" pitchFamily="18" charset="0"/>
              </a:rPr>
              <a:t>    Batch:     </a:t>
            </a:r>
            <a:r>
              <a:rPr lang="en-US" sz="1800" dirty="0">
                <a:latin typeface="Times New Roman" panose="02020603050405020304" pitchFamily="18" charset="0"/>
                <a:cs typeface="Times New Roman" panose="02020603050405020304" pitchFamily="18" charset="0"/>
              </a:rPr>
              <a:t>MIP-DA-07</a:t>
            </a:r>
            <a:endParaRPr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265B63-DA88-4BAE-8EA2-EA893B07787F}"/>
              </a:ext>
            </a:extLst>
          </p:cNvPr>
          <p:cNvSpPr>
            <a:spLocks noGrp="1"/>
          </p:cNvSpPr>
          <p:nvPr>
            <p:ph type="body" idx="1"/>
          </p:nvPr>
        </p:nvSpPr>
        <p:spPr>
          <a:xfrm>
            <a:off x="712800" y="983247"/>
            <a:ext cx="7699500" cy="357225"/>
          </a:xfrm>
        </p:spPr>
        <p:txBody>
          <a:bodyPr/>
          <a:lstStyle/>
          <a:p>
            <a:pPr marL="114300" indent="0">
              <a:buNone/>
            </a:pPr>
            <a:r>
              <a:rPr lang="en-US" sz="1400" dirty="0">
                <a:latin typeface="Times New Roman" panose="02020603050405020304" pitchFamily="18" charset="0"/>
                <a:cs typeface="Times New Roman" panose="02020603050405020304" pitchFamily="18" charset="0"/>
              </a:rPr>
              <a:t>Now that we have uploaded and properly modified the dataset in MySQL, let's retrieve all records from the 'corona_virus_dataset’ table</a:t>
            </a:r>
          </a:p>
        </p:txBody>
      </p:sp>
      <p:sp>
        <p:nvSpPr>
          <p:cNvPr id="3" name="Title 2">
            <a:extLst>
              <a:ext uri="{FF2B5EF4-FFF2-40B4-BE49-F238E27FC236}">
                <a16:creationId xmlns:a16="http://schemas.microsoft.com/office/drawing/2014/main" id="{93A687AF-067F-463E-945B-1676638AEF2A}"/>
              </a:ext>
            </a:extLst>
          </p:cNvPr>
          <p:cNvSpPr>
            <a:spLocks noGrp="1"/>
          </p:cNvSpPr>
          <p:nvPr>
            <p:ph type="title"/>
          </p:nvPr>
        </p:nvSpPr>
        <p:spPr>
          <a:xfrm>
            <a:off x="712800" y="504150"/>
            <a:ext cx="7699500" cy="572700"/>
          </a:xfrm>
        </p:spPr>
        <p:txBody>
          <a:bodyPr/>
          <a:lstStyle/>
          <a:p>
            <a:pPr algn="ctr"/>
            <a:r>
              <a:rPr lang="en-US" dirty="0">
                <a:latin typeface="Times New Roman" panose="02020603050405020304" pitchFamily="18" charset="0"/>
                <a:cs typeface="Times New Roman" panose="02020603050405020304" pitchFamily="18" charset="0"/>
              </a:rPr>
              <a:t>Dataset Uploaded</a:t>
            </a:r>
          </a:p>
        </p:txBody>
      </p:sp>
      <p:sp>
        <p:nvSpPr>
          <p:cNvPr id="4" name="Title 2">
            <a:extLst>
              <a:ext uri="{FF2B5EF4-FFF2-40B4-BE49-F238E27FC236}">
                <a16:creationId xmlns:a16="http://schemas.microsoft.com/office/drawing/2014/main" id="{2DE3617E-879E-404D-A589-BE6A2BB38085}"/>
              </a:ext>
            </a:extLst>
          </p:cNvPr>
          <p:cNvSpPr txBox="1">
            <a:spLocks/>
          </p:cNvSpPr>
          <p:nvPr/>
        </p:nvSpPr>
        <p:spPr>
          <a:xfrm>
            <a:off x="964800" y="1434074"/>
            <a:ext cx="7336800" cy="3361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1pPr>
            <a:lvl2pPr marR="0" lvl="1"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2pPr>
            <a:lvl3pPr marR="0" lvl="2"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3pPr>
            <a:lvl4pPr marR="0" lvl="3"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4pPr>
            <a:lvl5pPr marR="0" lvl="4"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5pPr>
            <a:lvl6pPr marR="0" lvl="5"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6pPr>
            <a:lvl7pPr marR="0" lvl="6"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7pPr>
            <a:lvl8pPr marR="0" lvl="7"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8pPr>
            <a:lvl9pPr marR="0" lvl="8"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9pPr>
          </a:lstStyle>
          <a:p>
            <a:pPr algn="ctr"/>
            <a:endParaRPr 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EC2B7C74-125E-4981-860D-6965EC5B997A}"/>
              </a:ext>
            </a:extLst>
          </p:cNvPr>
          <p:cNvPicPr>
            <a:picLocks noChangeAspect="1"/>
          </p:cNvPicPr>
          <p:nvPr/>
        </p:nvPicPr>
        <p:blipFill>
          <a:blip r:embed="rId2"/>
          <a:srcRect/>
          <a:stretch/>
        </p:blipFill>
        <p:spPr>
          <a:xfrm>
            <a:off x="964800" y="1742399"/>
            <a:ext cx="7336800" cy="314640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90135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6"/>
        <p:cNvGrpSpPr/>
        <p:nvPr/>
      </p:nvGrpSpPr>
      <p:grpSpPr>
        <a:xfrm>
          <a:off x="0" y="0"/>
          <a:ext cx="0" cy="0"/>
          <a:chOff x="0" y="0"/>
          <a:chExt cx="0" cy="0"/>
        </a:xfrm>
      </p:grpSpPr>
      <p:sp>
        <p:nvSpPr>
          <p:cNvPr id="1417" name="Google Shape;1417;p53"/>
          <p:cNvSpPr txBox="1">
            <a:spLocks noGrp="1"/>
          </p:cNvSpPr>
          <p:nvPr>
            <p:ph type="body" idx="1"/>
          </p:nvPr>
        </p:nvSpPr>
        <p:spPr>
          <a:xfrm>
            <a:off x="4188375" y="3475650"/>
            <a:ext cx="3954600" cy="136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A Picture Is Worth a Thousand Words</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23"/>
        <p:cNvGrpSpPr/>
        <p:nvPr/>
      </p:nvGrpSpPr>
      <p:grpSpPr>
        <a:xfrm>
          <a:off x="0" y="0"/>
          <a:ext cx="0" cy="0"/>
          <a:chOff x="0" y="0"/>
          <a:chExt cx="0" cy="0"/>
        </a:xfrm>
      </p:grpSpPr>
      <p:sp>
        <p:nvSpPr>
          <p:cNvPr id="1224" name="Google Shape;1224;p38"/>
          <p:cNvSpPr txBox="1">
            <a:spLocks noGrp="1"/>
          </p:cNvSpPr>
          <p:nvPr>
            <p:ph type="body" idx="1"/>
          </p:nvPr>
        </p:nvSpPr>
        <p:spPr>
          <a:xfrm flipH="1">
            <a:off x="698250" y="2420725"/>
            <a:ext cx="3303600" cy="108567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latin typeface="Times New Roman" panose="02020603050405020304" pitchFamily="18" charset="0"/>
                <a:cs typeface="Times New Roman" panose="02020603050405020304" pitchFamily="18" charset="0"/>
              </a:rPr>
              <a:t>Now that we have uploaded and properly modified the dataset in MySQL, let's start our analysis. We'll begin by retrieving all records from the 'corona_virus_dataset’.</a:t>
            </a:r>
          </a:p>
        </p:txBody>
      </p:sp>
      <p:sp>
        <p:nvSpPr>
          <p:cNvPr id="1225" name="Google Shape;1225;p38"/>
          <p:cNvSpPr txBox="1">
            <a:spLocks noGrp="1"/>
          </p:cNvSpPr>
          <p:nvPr>
            <p:ph type="title"/>
          </p:nvPr>
        </p:nvSpPr>
        <p:spPr>
          <a:xfrm flipH="1">
            <a:off x="698250" y="1160374"/>
            <a:ext cx="3303600" cy="1201225"/>
          </a:xfrm>
          <a:prstGeom prst="rect">
            <a:avLst/>
          </a:prstGeom>
        </p:spPr>
        <p:txBody>
          <a:bodyPr spcFirstLastPara="1" wrap="square" lIns="91425" tIns="91425" rIns="91425" bIns="91425" anchor="t" anchorCtr="0">
            <a:noAutofit/>
          </a:bodyPr>
          <a:lstStyle/>
          <a:p>
            <a:pPr algn="ctr"/>
            <a:r>
              <a:rPr lang="en-US" sz="3600" i="1" dirty="0">
                <a:latin typeface="Times New Roman" panose="02020603050405020304" pitchFamily="18" charset="0"/>
                <a:cs typeface="Times New Roman" panose="02020603050405020304" pitchFamily="18" charset="0"/>
              </a:rPr>
              <a:t>Corona Virus Analysis</a:t>
            </a:r>
            <a:endParaRPr lang="en" sz="3600" i="1" dirty="0">
              <a:latin typeface="Times New Roman" panose="02020603050405020304" pitchFamily="18" charset="0"/>
              <a:cs typeface="Times New Roman" panose="02020603050405020304" pitchFamily="18" charset="0"/>
            </a:endParaRPr>
          </a:p>
        </p:txBody>
      </p:sp>
      <p:pic>
        <p:nvPicPr>
          <p:cNvPr id="1226" name="Google Shape;1226;p38"/>
          <p:cNvPicPr preferRelativeResize="0"/>
          <p:nvPr/>
        </p:nvPicPr>
        <p:blipFill rotWithShape="1">
          <a:blip r:embed="rId3">
            <a:alphaModFix/>
          </a:blip>
          <a:srcRect l="39489"/>
          <a:stretch/>
        </p:blipFill>
        <p:spPr>
          <a:xfrm>
            <a:off x="4782675" y="0"/>
            <a:ext cx="4361320" cy="5143498"/>
          </a:xfrm>
          <a:prstGeom prst="rect">
            <a:avLst/>
          </a:prstGeom>
          <a:noFill/>
          <a:ln>
            <a:noFill/>
          </a:ln>
        </p:spPr>
      </p:pic>
      <p:sp>
        <p:nvSpPr>
          <p:cNvPr id="1227" name="Google Shape;1227;p38"/>
          <p:cNvSpPr/>
          <p:nvPr/>
        </p:nvSpPr>
        <p:spPr>
          <a:xfrm rot="-1578210">
            <a:off x="4421972" y="4403799"/>
            <a:ext cx="594463" cy="773238"/>
          </a:xfrm>
          <a:custGeom>
            <a:avLst/>
            <a:gdLst/>
            <a:ahLst/>
            <a:cxnLst/>
            <a:rect l="l" t="t" r="r" b="b"/>
            <a:pathLst>
              <a:path w="18528" h="24100" extrusionOk="0">
                <a:moveTo>
                  <a:pt x="4758" y="14470"/>
                </a:moveTo>
                <a:cubicBezTo>
                  <a:pt x="4900" y="14470"/>
                  <a:pt x="5040" y="14586"/>
                  <a:pt x="4986" y="14768"/>
                </a:cubicBezTo>
                <a:cubicBezTo>
                  <a:pt x="4925" y="15041"/>
                  <a:pt x="4834" y="15284"/>
                  <a:pt x="4742" y="15558"/>
                </a:cubicBezTo>
                <a:cubicBezTo>
                  <a:pt x="4696" y="15651"/>
                  <a:pt x="4614" y="15691"/>
                  <a:pt x="4532" y="15691"/>
                </a:cubicBezTo>
                <a:cubicBezTo>
                  <a:pt x="4400" y="15691"/>
                  <a:pt x="4268" y="15587"/>
                  <a:pt x="4286" y="15436"/>
                </a:cubicBezTo>
                <a:lnTo>
                  <a:pt x="4317" y="15315"/>
                </a:lnTo>
                <a:cubicBezTo>
                  <a:pt x="4347" y="15072"/>
                  <a:pt x="4438" y="14859"/>
                  <a:pt x="4530" y="14646"/>
                </a:cubicBezTo>
                <a:cubicBezTo>
                  <a:pt x="4566" y="14523"/>
                  <a:pt x="4663" y="14470"/>
                  <a:pt x="4758" y="14470"/>
                </a:cubicBezTo>
                <a:close/>
                <a:moveTo>
                  <a:pt x="8147" y="17321"/>
                </a:moveTo>
                <a:cubicBezTo>
                  <a:pt x="7573" y="18136"/>
                  <a:pt x="7179" y="19072"/>
                  <a:pt x="6667" y="19918"/>
                </a:cubicBezTo>
                <a:lnTo>
                  <a:pt x="6667" y="19918"/>
                </a:lnTo>
                <a:cubicBezTo>
                  <a:pt x="6791" y="19358"/>
                  <a:pt x="6999" y="18827"/>
                  <a:pt x="7265" y="18324"/>
                </a:cubicBezTo>
                <a:cubicBezTo>
                  <a:pt x="7508" y="17959"/>
                  <a:pt x="7812" y="17625"/>
                  <a:pt x="8147" y="17321"/>
                </a:cubicBezTo>
                <a:close/>
                <a:moveTo>
                  <a:pt x="2554" y="18263"/>
                </a:moveTo>
                <a:cubicBezTo>
                  <a:pt x="2402" y="19327"/>
                  <a:pt x="2037" y="20360"/>
                  <a:pt x="1490" y="21272"/>
                </a:cubicBezTo>
                <a:lnTo>
                  <a:pt x="1399" y="21242"/>
                </a:lnTo>
                <a:cubicBezTo>
                  <a:pt x="1490" y="20269"/>
                  <a:pt x="1794" y="19327"/>
                  <a:pt x="2341" y="18537"/>
                </a:cubicBezTo>
                <a:cubicBezTo>
                  <a:pt x="2402" y="18446"/>
                  <a:pt x="2463" y="18354"/>
                  <a:pt x="2554" y="18263"/>
                </a:cubicBezTo>
                <a:close/>
                <a:moveTo>
                  <a:pt x="6092" y="1"/>
                </a:moveTo>
                <a:cubicBezTo>
                  <a:pt x="5973" y="1"/>
                  <a:pt x="5853" y="87"/>
                  <a:pt x="5837" y="239"/>
                </a:cubicBezTo>
                <a:cubicBezTo>
                  <a:pt x="5837" y="1302"/>
                  <a:pt x="5563" y="2366"/>
                  <a:pt x="5046" y="3309"/>
                </a:cubicBezTo>
                <a:cubicBezTo>
                  <a:pt x="4560" y="4190"/>
                  <a:pt x="3831" y="4980"/>
                  <a:pt x="3587" y="5983"/>
                </a:cubicBezTo>
                <a:cubicBezTo>
                  <a:pt x="3405" y="6834"/>
                  <a:pt x="3466" y="7716"/>
                  <a:pt x="3739" y="8567"/>
                </a:cubicBezTo>
                <a:cubicBezTo>
                  <a:pt x="3982" y="9448"/>
                  <a:pt x="4226" y="10330"/>
                  <a:pt x="3982" y="11211"/>
                </a:cubicBezTo>
                <a:cubicBezTo>
                  <a:pt x="3739" y="12123"/>
                  <a:pt x="3223" y="12822"/>
                  <a:pt x="2919" y="13643"/>
                </a:cubicBezTo>
                <a:cubicBezTo>
                  <a:pt x="2675" y="14342"/>
                  <a:pt x="2554" y="15072"/>
                  <a:pt x="2584" y="15771"/>
                </a:cubicBezTo>
                <a:cubicBezTo>
                  <a:pt x="2584" y="15801"/>
                  <a:pt x="2584" y="15832"/>
                  <a:pt x="2584" y="15862"/>
                </a:cubicBezTo>
                <a:cubicBezTo>
                  <a:pt x="2554" y="15923"/>
                  <a:pt x="2524" y="15983"/>
                  <a:pt x="2493" y="16044"/>
                </a:cubicBezTo>
                <a:cubicBezTo>
                  <a:pt x="2159" y="16804"/>
                  <a:pt x="1520" y="17351"/>
                  <a:pt x="1065" y="17990"/>
                </a:cubicBezTo>
                <a:cubicBezTo>
                  <a:pt x="517" y="18719"/>
                  <a:pt x="426" y="19479"/>
                  <a:pt x="365" y="20330"/>
                </a:cubicBezTo>
                <a:cubicBezTo>
                  <a:pt x="365" y="20421"/>
                  <a:pt x="335" y="20604"/>
                  <a:pt x="305" y="20756"/>
                </a:cubicBezTo>
                <a:lnTo>
                  <a:pt x="61" y="21242"/>
                </a:lnTo>
                <a:cubicBezTo>
                  <a:pt x="1" y="21333"/>
                  <a:pt x="31" y="21485"/>
                  <a:pt x="153" y="21546"/>
                </a:cubicBezTo>
                <a:lnTo>
                  <a:pt x="4894" y="24069"/>
                </a:lnTo>
                <a:cubicBezTo>
                  <a:pt x="4935" y="24089"/>
                  <a:pt x="4979" y="24099"/>
                  <a:pt x="5022" y="24099"/>
                </a:cubicBezTo>
                <a:cubicBezTo>
                  <a:pt x="5107" y="24099"/>
                  <a:pt x="5188" y="24059"/>
                  <a:pt x="5229" y="23978"/>
                </a:cubicBezTo>
                <a:lnTo>
                  <a:pt x="5593" y="23278"/>
                </a:lnTo>
                <a:cubicBezTo>
                  <a:pt x="5624" y="23248"/>
                  <a:pt x="5654" y="23218"/>
                  <a:pt x="5685" y="23187"/>
                </a:cubicBezTo>
                <a:lnTo>
                  <a:pt x="5806" y="23126"/>
                </a:lnTo>
                <a:cubicBezTo>
                  <a:pt x="6749" y="22610"/>
                  <a:pt x="7539" y="22123"/>
                  <a:pt x="8056" y="21151"/>
                </a:cubicBezTo>
                <a:cubicBezTo>
                  <a:pt x="8542" y="20300"/>
                  <a:pt x="8815" y="19297"/>
                  <a:pt x="9484" y="18537"/>
                </a:cubicBezTo>
                <a:cubicBezTo>
                  <a:pt x="10305" y="17625"/>
                  <a:pt x="11551" y="17169"/>
                  <a:pt x="12341" y="16227"/>
                </a:cubicBezTo>
                <a:cubicBezTo>
                  <a:pt x="13223" y="15193"/>
                  <a:pt x="13405" y="13765"/>
                  <a:pt x="13709" y="12458"/>
                </a:cubicBezTo>
                <a:cubicBezTo>
                  <a:pt x="13831" y="11789"/>
                  <a:pt x="14104" y="11181"/>
                  <a:pt x="14499" y="10634"/>
                </a:cubicBezTo>
                <a:cubicBezTo>
                  <a:pt x="15077" y="9813"/>
                  <a:pt x="16110" y="9509"/>
                  <a:pt x="16870" y="8901"/>
                </a:cubicBezTo>
                <a:cubicBezTo>
                  <a:pt x="17569" y="8293"/>
                  <a:pt x="18056" y="7503"/>
                  <a:pt x="18299" y="6622"/>
                </a:cubicBezTo>
                <a:cubicBezTo>
                  <a:pt x="18360" y="6439"/>
                  <a:pt x="18420" y="6257"/>
                  <a:pt x="18451" y="6075"/>
                </a:cubicBezTo>
                <a:cubicBezTo>
                  <a:pt x="18528" y="5901"/>
                  <a:pt x="18374" y="5765"/>
                  <a:pt x="18227" y="5765"/>
                </a:cubicBezTo>
                <a:cubicBezTo>
                  <a:pt x="18142" y="5765"/>
                  <a:pt x="18059" y="5811"/>
                  <a:pt x="18025" y="5923"/>
                </a:cubicBezTo>
                <a:cubicBezTo>
                  <a:pt x="17478" y="6865"/>
                  <a:pt x="16749" y="7655"/>
                  <a:pt x="15837" y="8233"/>
                </a:cubicBezTo>
                <a:cubicBezTo>
                  <a:pt x="14955" y="8780"/>
                  <a:pt x="13952" y="9114"/>
                  <a:pt x="13253" y="9874"/>
                </a:cubicBezTo>
                <a:cubicBezTo>
                  <a:pt x="12706" y="10543"/>
                  <a:pt x="12341" y="11363"/>
                  <a:pt x="12189" y="12214"/>
                </a:cubicBezTo>
                <a:cubicBezTo>
                  <a:pt x="11977" y="13096"/>
                  <a:pt x="11764" y="13977"/>
                  <a:pt x="11125" y="14676"/>
                </a:cubicBezTo>
                <a:cubicBezTo>
                  <a:pt x="10578" y="15254"/>
                  <a:pt x="9849" y="15619"/>
                  <a:pt x="9241" y="16135"/>
                </a:cubicBezTo>
                <a:lnTo>
                  <a:pt x="9271" y="16075"/>
                </a:lnTo>
                <a:cubicBezTo>
                  <a:pt x="9849" y="15132"/>
                  <a:pt x="9788" y="13947"/>
                  <a:pt x="9879" y="12853"/>
                </a:cubicBezTo>
                <a:cubicBezTo>
                  <a:pt x="9879" y="12306"/>
                  <a:pt x="10031" y="11759"/>
                  <a:pt x="10274" y="11272"/>
                </a:cubicBezTo>
                <a:cubicBezTo>
                  <a:pt x="10700" y="10573"/>
                  <a:pt x="11490" y="10208"/>
                  <a:pt x="12007" y="9600"/>
                </a:cubicBezTo>
                <a:cubicBezTo>
                  <a:pt x="12493" y="9023"/>
                  <a:pt x="12797" y="8324"/>
                  <a:pt x="12888" y="7564"/>
                </a:cubicBezTo>
                <a:lnTo>
                  <a:pt x="12888" y="7442"/>
                </a:lnTo>
                <a:cubicBezTo>
                  <a:pt x="12907" y="7278"/>
                  <a:pt x="12772" y="7180"/>
                  <a:pt x="12641" y="7180"/>
                </a:cubicBezTo>
                <a:cubicBezTo>
                  <a:pt x="12554" y="7180"/>
                  <a:pt x="12469" y="7223"/>
                  <a:pt x="12433" y="7321"/>
                </a:cubicBezTo>
                <a:cubicBezTo>
                  <a:pt x="12129" y="8050"/>
                  <a:pt x="11673" y="8689"/>
                  <a:pt x="11065" y="9236"/>
                </a:cubicBezTo>
                <a:cubicBezTo>
                  <a:pt x="10457" y="9783"/>
                  <a:pt x="9666" y="10178"/>
                  <a:pt x="9211" y="10877"/>
                </a:cubicBezTo>
                <a:cubicBezTo>
                  <a:pt x="8846" y="11485"/>
                  <a:pt x="8663" y="12184"/>
                  <a:pt x="8663" y="12914"/>
                </a:cubicBezTo>
                <a:cubicBezTo>
                  <a:pt x="8572" y="13673"/>
                  <a:pt x="8542" y="14403"/>
                  <a:pt x="8116" y="15011"/>
                </a:cubicBezTo>
                <a:cubicBezTo>
                  <a:pt x="7691" y="15649"/>
                  <a:pt x="7083" y="16044"/>
                  <a:pt x="6627" y="16591"/>
                </a:cubicBezTo>
                <a:cubicBezTo>
                  <a:pt x="5867" y="17534"/>
                  <a:pt x="5624" y="18749"/>
                  <a:pt x="5198" y="19844"/>
                </a:cubicBezTo>
                <a:cubicBezTo>
                  <a:pt x="4955" y="20452"/>
                  <a:pt x="4621" y="20999"/>
                  <a:pt x="4195" y="21455"/>
                </a:cubicBezTo>
                <a:cubicBezTo>
                  <a:pt x="4140" y="21501"/>
                  <a:pt x="4076" y="21522"/>
                  <a:pt x="4015" y="21522"/>
                </a:cubicBezTo>
                <a:cubicBezTo>
                  <a:pt x="3875" y="21522"/>
                  <a:pt x="3749" y="21411"/>
                  <a:pt x="3770" y="21242"/>
                </a:cubicBezTo>
                <a:cubicBezTo>
                  <a:pt x="3891" y="20360"/>
                  <a:pt x="4226" y="19479"/>
                  <a:pt x="4712" y="18719"/>
                </a:cubicBezTo>
                <a:cubicBezTo>
                  <a:pt x="5502" y="17503"/>
                  <a:pt x="6536" y="16379"/>
                  <a:pt x="6900" y="14950"/>
                </a:cubicBezTo>
                <a:cubicBezTo>
                  <a:pt x="7113" y="14099"/>
                  <a:pt x="7083" y="13187"/>
                  <a:pt x="7387" y="12336"/>
                </a:cubicBezTo>
                <a:cubicBezTo>
                  <a:pt x="7691" y="11515"/>
                  <a:pt x="8420" y="10877"/>
                  <a:pt x="9089" y="10300"/>
                </a:cubicBezTo>
                <a:cubicBezTo>
                  <a:pt x="9788" y="9783"/>
                  <a:pt x="10335" y="9084"/>
                  <a:pt x="10700" y="8263"/>
                </a:cubicBezTo>
                <a:cubicBezTo>
                  <a:pt x="11065" y="7321"/>
                  <a:pt x="10913" y="6257"/>
                  <a:pt x="11004" y="5254"/>
                </a:cubicBezTo>
                <a:cubicBezTo>
                  <a:pt x="11125" y="4190"/>
                  <a:pt x="11490" y="3157"/>
                  <a:pt x="12098" y="2275"/>
                </a:cubicBezTo>
                <a:cubicBezTo>
                  <a:pt x="12216" y="2087"/>
                  <a:pt x="12079" y="1881"/>
                  <a:pt x="11913" y="1881"/>
                </a:cubicBezTo>
                <a:cubicBezTo>
                  <a:pt x="11864" y="1881"/>
                  <a:pt x="11812" y="1899"/>
                  <a:pt x="11764" y="1941"/>
                </a:cubicBezTo>
                <a:cubicBezTo>
                  <a:pt x="11612" y="2062"/>
                  <a:pt x="11490" y="2184"/>
                  <a:pt x="11338" y="2336"/>
                </a:cubicBezTo>
                <a:cubicBezTo>
                  <a:pt x="10670" y="2944"/>
                  <a:pt x="10183" y="3734"/>
                  <a:pt x="9970" y="4646"/>
                </a:cubicBezTo>
                <a:cubicBezTo>
                  <a:pt x="9758" y="5588"/>
                  <a:pt x="9940" y="6652"/>
                  <a:pt x="9545" y="7564"/>
                </a:cubicBezTo>
                <a:cubicBezTo>
                  <a:pt x="9241" y="8141"/>
                  <a:pt x="8815" y="8689"/>
                  <a:pt x="8268" y="9084"/>
                </a:cubicBezTo>
                <a:lnTo>
                  <a:pt x="8207" y="9144"/>
                </a:lnTo>
                <a:cubicBezTo>
                  <a:pt x="8157" y="9178"/>
                  <a:pt x="8103" y="9193"/>
                  <a:pt x="8053" y="9193"/>
                </a:cubicBezTo>
                <a:cubicBezTo>
                  <a:pt x="7923" y="9193"/>
                  <a:pt x="7812" y="9094"/>
                  <a:pt x="7812" y="8962"/>
                </a:cubicBezTo>
                <a:cubicBezTo>
                  <a:pt x="7843" y="8567"/>
                  <a:pt x="7843" y="8141"/>
                  <a:pt x="7904" y="7777"/>
                </a:cubicBezTo>
                <a:cubicBezTo>
                  <a:pt x="7995" y="6986"/>
                  <a:pt x="8268" y="6227"/>
                  <a:pt x="8724" y="5588"/>
                </a:cubicBezTo>
                <a:cubicBezTo>
                  <a:pt x="8816" y="5404"/>
                  <a:pt x="8682" y="5221"/>
                  <a:pt x="8520" y="5221"/>
                </a:cubicBezTo>
                <a:cubicBezTo>
                  <a:pt x="8467" y="5221"/>
                  <a:pt x="8411" y="5240"/>
                  <a:pt x="8359" y="5284"/>
                </a:cubicBezTo>
                <a:lnTo>
                  <a:pt x="8268" y="5345"/>
                </a:lnTo>
                <a:cubicBezTo>
                  <a:pt x="7691" y="5831"/>
                  <a:pt x="7265" y="6470"/>
                  <a:pt x="7052" y="7199"/>
                </a:cubicBezTo>
                <a:cubicBezTo>
                  <a:pt x="6870" y="7989"/>
                  <a:pt x="6992" y="8841"/>
                  <a:pt x="6627" y="9570"/>
                </a:cubicBezTo>
                <a:cubicBezTo>
                  <a:pt x="6505" y="9874"/>
                  <a:pt x="6323" y="10117"/>
                  <a:pt x="6080" y="10330"/>
                </a:cubicBezTo>
                <a:cubicBezTo>
                  <a:pt x="6037" y="10373"/>
                  <a:pt x="5982" y="10393"/>
                  <a:pt x="5928" y="10393"/>
                </a:cubicBezTo>
                <a:cubicBezTo>
                  <a:pt x="5830" y="10393"/>
                  <a:pt x="5735" y="10326"/>
                  <a:pt x="5715" y="10208"/>
                </a:cubicBezTo>
                <a:cubicBezTo>
                  <a:pt x="5563" y="9448"/>
                  <a:pt x="5320" y="8719"/>
                  <a:pt x="5107" y="7989"/>
                </a:cubicBezTo>
                <a:cubicBezTo>
                  <a:pt x="4925" y="7351"/>
                  <a:pt x="4864" y="6682"/>
                  <a:pt x="4955" y="6014"/>
                </a:cubicBezTo>
                <a:cubicBezTo>
                  <a:pt x="5138" y="5041"/>
                  <a:pt x="5897" y="4312"/>
                  <a:pt x="6262" y="3369"/>
                </a:cubicBezTo>
                <a:cubicBezTo>
                  <a:pt x="6597" y="2518"/>
                  <a:pt x="6657" y="1576"/>
                  <a:pt x="6445" y="695"/>
                </a:cubicBezTo>
                <a:cubicBezTo>
                  <a:pt x="6414" y="512"/>
                  <a:pt x="6353" y="330"/>
                  <a:pt x="6323" y="178"/>
                </a:cubicBezTo>
                <a:cubicBezTo>
                  <a:pt x="6282" y="56"/>
                  <a:pt x="6188" y="1"/>
                  <a:pt x="6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38"/>
          <p:cNvGrpSpPr/>
          <p:nvPr/>
        </p:nvGrpSpPr>
        <p:grpSpPr>
          <a:xfrm>
            <a:off x="4652713" y="379525"/>
            <a:ext cx="334375" cy="133000"/>
            <a:chOff x="4881050" y="4329375"/>
            <a:chExt cx="334375" cy="133000"/>
          </a:xfrm>
        </p:grpSpPr>
        <p:sp>
          <p:nvSpPr>
            <p:cNvPr id="1229" name="Google Shape;1229;p38"/>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8"/>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8B3F9">
            <a:alpha val="55870"/>
          </a:srgbClr>
        </a:solidFill>
        <a:effectLst/>
      </p:bgPr>
    </p:bg>
    <p:spTree>
      <p:nvGrpSpPr>
        <p:cNvPr id="1" name="Shape 1492"/>
        <p:cNvGrpSpPr/>
        <p:nvPr/>
      </p:nvGrpSpPr>
      <p:grpSpPr>
        <a:xfrm>
          <a:off x="0" y="0"/>
          <a:ext cx="0" cy="0"/>
          <a:chOff x="0" y="0"/>
          <a:chExt cx="0" cy="0"/>
        </a:xfrm>
      </p:grpSpPr>
      <p:sp>
        <p:nvSpPr>
          <p:cNvPr id="1494" name="Google Shape;1494;p58"/>
          <p:cNvSpPr txBox="1">
            <a:spLocks noGrp="1"/>
          </p:cNvSpPr>
          <p:nvPr>
            <p:ph type="title"/>
          </p:nvPr>
        </p:nvSpPr>
        <p:spPr>
          <a:xfrm flipH="1">
            <a:off x="572311" y="504150"/>
            <a:ext cx="2799089" cy="27378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Question 1</a:t>
            </a:r>
            <a:br>
              <a:rPr lang="en"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p:txBody>
      </p:sp>
      <p:grpSp>
        <p:nvGrpSpPr>
          <p:cNvPr id="1495" name="Google Shape;1495;p58"/>
          <p:cNvGrpSpPr/>
          <p:nvPr/>
        </p:nvGrpSpPr>
        <p:grpSpPr>
          <a:xfrm>
            <a:off x="3621600" y="777600"/>
            <a:ext cx="4088172" cy="3281341"/>
            <a:chOff x="4459455" y="1357550"/>
            <a:chExt cx="3452480" cy="2829680"/>
          </a:xfrm>
        </p:grpSpPr>
        <p:sp>
          <p:nvSpPr>
            <p:cNvPr id="1496" name="Google Shape;1496;p58"/>
            <p:cNvSpPr/>
            <p:nvPr/>
          </p:nvSpPr>
          <p:spPr>
            <a:xfrm>
              <a:off x="4459455" y="1357550"/>
              <a:ext cx="3452480" cy="2829680"/>
            </a:xfrm>
            <a:custGeom>
              <a:avLst/>
              <a:gdLst/>
              <a:ahLst/>
              <a:cxnLst/>
              <a:rect l="l" t="t" r="r" b="b"/>
              <a:pathLst>
                <a:path w="86312" h="70742" extrusionOk="0">
                  <a:moveTo>
                    <a:pt x="83403" y="2762"/>
                  </a:moveTo>
                  <a:lnTo>
                    <a:pt x="83403" y="52586"/>
                  </a:lnTo>
                  <a:lnTo>
                    <a:pt x="2879" y="52586"/>
                  </a:lnTo>
                  <a:lnTo>
                    <a:pt x="2879" y="2762"/>
                  </a:lnTo>
                  <a:close/>
                  <a:moveTo>
                    <a:pt x="3702" y="0"/>
                  </a:moveTo>
                  <a:cubicBezTo>
                    <a:pt x="1645" y="0"/>
                    <a:pt x="0" y="1469"/>
                    <a:pt x="0" y="3261"/>
                  </a:cubicBezTo>
                  <a:lnTo>
                    <a:pt x="0" y="58491"/>
                  </a:lnTo>
                  <a:cubicBezTo>
                    <a:pt x="0" y="60283"/>
                    <a:pt x="1645" y="61723"/>
                    <a:pt x="3702" y="61723"/>
                  </a:cubicBezTo>
                  <a:lnTo>
                    <a:pt x="32521" y="61723"/>
                  </a:lnTo>
                  <a:lnTo>
                    <a:pt x="32374" y="63544"/>
                  </a:lnTo>
                  <a:cubicBezTo>
                    <a:pt x="32374" y="63544"/>
                    <a:pt x="32609" y="64719"/>
                    <a:pt x="30994" y="66306"/>
                  </a:cubicBezTo>
                  <a:cubicBezTo>
                    <a:pt x="29348" y="67892"/>
                    <a:pt x="28056" y="69361"/>
                    <a:pt x="28056" y="69361"/>
                  </a:cubicBezTo>
                  <a:cubicBezTo>
                    <a:pt x="27909" y="69625"/>
                    <a:pt x="27850" y="69919"/>
                    <a:pt x="27850" y="70213"/>
                  </a:cubicBezTo>
                  <a:cubicBezTo>
                    <a:pt x="27850" y="70742"/>
                    <a:pt x="28115" y="70742"/>
                    <a:pt x="29260" y="70742"/>
                  </a:cubicBezTo>
                  <a:lnTo>
                    <a:pt x="57022" y="70742"/>
                  </a:lnTo>
                  <a:cubicBezTo>
                    <a:pt x="58138" y="70742"/>
                    <a:pt x="58432" y="70742"/>
                    <a:pt x="58432" y="70213"/>
                  </a:cubicBezTo>
                  <a:cubicBezTo>
                    <a:pt x="58432" y="69919"/>
                    <a:pt x="58374" y="69625"/>
                    <a:pt x="58227" y="69361"/>
                  </a:cubicBezTo>
                  <a:cubicBezTo>
                    <a:pt x="58227" y="69361"/>
                    <a:pt x="56934" y="67892"/>
                    <a:pt x="55289" y="66306"/>
                  </a:cubicBezTo>
                  <a:cubicBezTo>
                    <a:pt x="53673" y="64719"/>
                    <a:pt x="53879" y="63544"/>
                    <a:pt x="53879" y="63544"/>
                  </a:cubicBezTo>
                  <a:lnTo>
                    <a:pt x="53761" y="61723"/>
                  </a:lnTo>
                  <a:lnTo>
                    <a:pt x="82551" y="61723"/>
                  </a:lnTo>
                  <a:cubicBezTo>
                    <a:pt x="84608" y="61723"/>
                    <a:pt x="86282" y="60254"/>
                    <a:pt x="86282" y="58491"/>
                  </a:cubicBezTo>
                  <a:lnTo>
                    <a:pt x="86282" y="3261"/>
                  </a:lnTo>
                  <a:cubicBezTo>
                    <a:pt x="86312" y="1469"/>
                    <a:pt x="84637" y="0"/>
                    <a:pt x="82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21F28"/>
                </a:solidFill>
              </a:endParaRPr>
            </a:p>
          </p:txBody>
        </p:sp>
        <p:sp>
          <p:nvSpPr>
            <p:cNvPr id="1497" name="Google Shape;1497;p58"/>
            <p:cNvSpPr/>
            <p:nvPr/>
          </p:nvSpPr>
          <p:spPr>
            <a:xfrm>
              <a:off x="6076385" y="3541282"/>
              <a:ext cx="188080" cy="161800"/>
            </a:xfrm>
            <a:custGeom>
              <a:avLst/>
              <a:gdLst/>
              <a:ahLst/>
              <a:cxnLst/>
              <a:rect l="l" t="t" r="r" b="b"/>
              <a:pathLst>
                <a:path w="4702" h="4045" extrusionOk="0">
                  <a:moveTo>
                    <a:pt x="2679" y="0"/>
                  </a:moveTo>
                  <a:cubicBezTo>
                    <a:pt x="2181" y="0"/>
                    <a:pt x="1675" y="188"/>
                    <a:pt x="1264" y="608"/>
                  </a:cubicBezTo>
                  <a:cubicBezTo>
                    <a:pt x="1" y="1871"/>
                    <a:pt x="882" y="4045"/>
                    <a:pt x="2674" y="4045"/>
                  </a:cubicBezTo>
                  <a:cubicBezTo>
                    <a:pt x="3791" y="4045"/>
                    <a:pt x="4701" y="3134"/>
                    <a:pt x="4701" y="2018"/>
                  </a:cubicBezTo>
                  <a:cubicBezTo>
                    <a:pt x="4701" y="808"/>
                    <a:pt x="3711" y="0"/>
                    <a:pt x="2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98" name="Google Shape;1498;p58"/>
          <p:cNvPicPr preferRelativeResize="0"/>
          <p:nvPr/>
        </p:nvPicPr>
        <p:blipFill>
          <a:blip r:embed="rId3"/>
          <a:srcRect l="9149" r="9149"/>
          <a:stretch/>
        </p:blipFill>
        <p:spPr>
          <a:xfrm>
            <a:off x="3163882" y="3242019"/>
            <a:ext cx="1364774" cy="816921"/>
          </a:xfrm>
          <a:prstGeom prst="rect">
            <a:avLst/>
          </a:prstGeom>
          <a:noFill/>
          <a:ln>
            <a:noFill/>
          </a:ln>
        </p:spPr>
      </p:pic>
      <p:grpSp>
        <p:nvGrpSpPr>
          <p:cNvPr id="1499" name="Google Shape;1499;p58"/>
          <p:cNvGrpSpPr/>
          <p:nvPr/>
        </p:nvGrpSpPr>
        <p:grpSpPr>
          <a:xfrm rot="5400000">
            <a:off x="3331076" y="2872100"/>
            <a:ext cx="877120" cy="1618578"/>
            <a:chOff x="3674057" y="2264715"/>
            <a:chExt cx="600520" cy="1108160"/>
          </a:xfrm>
        </p:grpSpPr>
        <p:sp>
          <p:nvSpPr>
            <p:cNvPr id="1500" name="Google Shape;1500;p58"/>
            <p:cNvSpPr/>
            <p:nvPr/>
          </p:nvSpPr>
          <p:spPr>
            <a:xfrm>
              <a:off x="3674057" y="2264715"/>
              <a:ext cx="600520" cy="1108160"/>
            </a:xfrm>
            <a:custGeom>
              <a:avLst/>
              <a:gdLst/>
              <a:ahLst/>
              <a:cxnLst/>
              <a:rect l="l" t="t" r="r" b="b"/>
              <a:pathLst>
                <a:path w="15013" h="27704" extrusionOk="0">
                  <a:moveTo>
                    <a:pt x="13396" y="2057"/>
                  </a:moveTo>
                  <a:cubicBezTo>
                    <a:pt x="13896" y="2057"/>
                    <a:pt x="14278" y="2439"/>
                    <a:pt x="14278" y="2939"/>
                  </a:cubicBezTo>
                  <a:lnTo>
                    <a:pt x="14278" y="23327"/>
                  </a:lnTo>
                  <a:cubicBezTo>
                    <a:pt x="14278" y="23797"/>
                    <a:pt x="13866" y="24179"/>
                    <a:pt x="13396" y="24179"/>
                  </a:cubicBezTo>
                  <a:lnTo>
                    <a:pt x="1616" y="24179"/>
                  </a:lnTo>
                  <a:cubicBezTo>
                    <a:pt x="1146" y="24179"/>
                    <a:pt x="735" y="23797"/>
                    <a:pt x="735" y="23327"/>
                  </a:cubicBezTo>
                  <a:lnTo>
                    <a:pt x="735" y="2939"/>
                  </a:lnTo>
                  <a:cubicBezTo>
                    <a:pt x="735" y="2439"/>
                    <a:pt x="1146" y="2057"/>
                    <a:pt x="1616" y="2057"/>
                  </a:cubicBezTo>
                  <a:close/>
                  <a:moveTo>
                    <a:pt x="1028" y="1"/>
                  </a:moveTo>
                  <a:cubicBezTo>
                    <a:pt x="441" y="60"/>
                    <a:pt x="0" y="588"/>
                    <a:pt x="59" y="1176"/>
                  </a:cubicBezTo>
                  <a:lnTo>
                    <a:pt x="59" y="26529"/>
                  </a:lnTo>
                  <a:cubicBezTo>
                    <a:pt x="0" y="27116"/>
                    <a:pt x="441" y="27645"/>
                    <a:pt x="1028" y="27704"/>
                  </a:cubicBezTo>
                  <a:lnTo>
                    <a:pt x="13955" y="27704"/>
                  </a:lnTo>
                  <a:cubicBezTo>
                    <a:pt x="14542" y="27645"/>
                    <a:pt x="14983" y="27116"/>
                    <a:pt x="14953" y="26529"/>
                  </a:cubicBezTo>
                  <a:lnTo>
                    <a:pt x="14953" y="1176"/>
                  </a:lnTo>
                  <a:cubicBezTo>
                    <a:pt x="15012" y="588"/>
                    <a:pt x="14542" y="60"/>
                    <a:pt x="13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3931983" y="3267040"/>
              <a:ext cx="84640" cy="72320"/>
            </a:xfrm>
            <a:custGeom>
              <a:avLst/>
              <a:gdLst/>
              <a:ahLst/>
              <a:cxnLst/>
              <a:rect l="l" t="t" r="r" b="b"/>
              <a:pathLst>
                <a:path w="2116" h="1808" extrusionOk="0">
                  <a:moveTo>
                    <a:pt x="1255" y="0"/>
                  </a:moveTo>
                  <a:cubicBezTo>
                    <a:pt x="1238" y="0"/>
                    <a:pt x="1221" y="1"/>
                    <a:pt x="1205" y="2"/>
                  </a:cubicBezTo>
                  <a:cubicBezTo>
                    <a:pt x="411" y="2"/>
                    <a:pt x="0" y="971"/>
                    <a:pt x="558" y="1530"/>
                  </a:cubicBezTo>
                  <a:cubicBezTo>
                    <a:pt x="750" y="1722"/>
                    <a:pt x="984" y="1807"/>
                    <a:pt x="1210" y="1807"/>
                  </a:cubicBezTo>
                  <a:cubicBezTo>
                    <a:pt x="1676" y="1807"/>
                    <a:pt x="2115" y="1446"/>
                    <a:pt x="2115" y="913"/>
                  </a:cubicBezTo>
                  <a:cubicBezTo>
                    <a:pt x="2115" y="402"/>
                    <a:pt x="1731" y="0"/>
                    <a:pt x="1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3824891" y="2305875"/>
              <a:ext cx="95240" cy="9440"/>
            </a:xfrm>
            <a:custGeom>
              <a:avLst/>
              <a:gdLst/>
              <a:ahLst/>
              <a:cxnLst/>
              <a:rect l="l" t="t" r="r" b="b"/>
              <a:pathLst>
                <a:path w="2381" h="236" extrusionOk="0">
                  <a:moveTo>
                    <a:pt x="118" y="0"/>
                  </a:moveTo>
                  <a:cubicBezTo>
                    <a:pt x="59" y="0"/>
                    <a:pt x="0" y="59"/>
                    <a:pt x="0" y="118"/>
                  </a:cubicBezTo>
                  <a:cubicBezTo>
                    <a:pt x="0" y="176"/>
                    <a:pt x="59" y="235"/>
                    <a:pt x="118" y="235"/>
                  </a:cubicBezTo>
                  <a:lnTo>
                    <a:pt x="2233" y="235"/>
                  </a:lnTo>
                  <a:cubicBezTo>
                    <a:pt x="2321" y="235"/>
                    <a:pt x="2380" y="176"/>
                    <a:pt x="2380" y="118"/>
                  </a:cubicBezTo>
                  <a:cubicBezTo>
                    <a:pt x="2380" y="59"/>
                    <a:pt x="2321" y="0"/>
                    <a:pt x="2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059893" y="2301155"/>
              <a:ext cx="17680" cy="17680"/>
            </a:xfrm>
            <a:custGeom>
              <a:avLst/>
              <a:gdLst/>
              <a:ahLst/>
              <a:cxnLst/>
              <a:rect l="l" t="t" r="r" b="b"/>
              <a:pathLst>
                <a:path w="442" h="442" extrusionOk="0">
                  <a:moveTo>
                    <a:pt x="236" y="1"/>
                  </a:moveTo>
                  <a:cubicBezTo>
                    <a:pt x="89" y="1"/>
                    <a:pt x="1" y="118"/>
                    <a:pt x="1" y="236"/>
                  </a:cubicBezTo>
                  <a:cubicBezTo>
                    <a:pt x="1" y="353"/>
                    <a:pt x="89" y="441"/>
                    <a:pt x="236" y="441"/>
                  </a:cubicBezTo>
                  <a:cubicBezTo>
                    <a:pt x="353" y="441"/>
                    <a:pt x="442" y="353"/>
                    <a:pt x="442" y="236"/>
                  </a:cubicBezTo>
                  <a:cubicBezTo>
                    <a:pt x="442" y="118"/>
                    <a:pt x="353" y="1"/>
                    <a:pt x="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5" name="Google Shape;1505;p58"/>
          <p:cNvSpPr/>
          <p:nvPr/>
        </p:nvSpPr>
        <p:spPr>
          <a:xfrm rot="-4216492">
            <a:off x="8443392" y="4028549"/>
            <a:ext cx="464564" cy="687458"/>
          </a:xfrm>
          <a:custGeom>
            <a:avLst/>
            <a:gdLst/>
            <a:ahLst/>
            <a:cxnLst/>
            <a:rect l="l" t="t" r="r" b="b"/>
            <a:pathLst>
              <a:path w="18583" h="27499" extrusionOk="0">
                <a:moveTo>
                  <a:pt x="8509" y="0"/>
                </a:moveTo>
                <a:cubicBezTo>
                  <a:pt x="7953" y="3967"/>
                  <a:pt x="8647" y="6902"/>
                  <a:pt x="5772" y="9757"/>
                </a:cubicBezTo>
                <a:cubicBezTo>
                  <a:pt x="2718" y="12752"/>
                  <a:pt x="1" y="14576"/>
                  <a:pt x="1230" y="15449"/>
                </a:cubicBezTo>
                <a:cubicBezTo>
                  <a:pt x="1431" y="15592"/>
                  <a:pt x="1678" y="15652"/>
                  <a:pt x="1956" y="15652"/>
                </a:cubicBezTo>
                <a:cubicBezTo>
                  <a:pt x="3388" y="15652"/>
                  <a:pt x="5629" y="14060"/>
                  <a:pt x="6411" y="14060"/>
                </a:cubicBezTo>
                <a:cubicBezTo>
                  <a:pt x="6423" y="14060"/>
                  <a:pt x="6435" y="14060"/>
                  <a:pt x="6446" y="14061"/>
                </a:cubicBezTo>
                <a:cubicBezTo>
                  <a:pt x="7339" y="14120"/>
                  <a:pt x="5792" y="19990"/>
                  <a:pt x="5038" y="22608"/>
                </a:cubicBezTo>
                <a:cubicBezTo>
                  <a:pt x="4488" y="24587"/>
                  <a:pt x="4931" y="25573"/>
                  <a:pt x="5588" y="25573"/>
                </a:cubicBezTo>
                <a:cubicBezTo>
                  <a:pt x="5807" y="25573"/>
                  <a:pt x="6050" y="25463"/>
                  <a:pt x="6287" y="25246"/>
                </a:cubicBezTo>
                <a:cubicBezTo>
                  <a:pt x="7220" y="24373"/>
                  <a:pt x="8528" y="19177"/>
                  <a:pt x="8667" y="18820"/>
                </a:cubicBezTo>
                <a:cubicBezTo>
                  <a:pt x="8702" y="18742"/>
                  <a:pt x="8734" y="18688"/>
                  <a:pt x="8755" y="18688"/>
                </a:cubicBezTo>
                <a:cubicBezTo>
                  <a:pt x="8830" y="18688"/>
                  <a:pt x="8768" y="19360"/>
                  <a:pt x="8211" y="21973"/>
                </a:cubicBezTo>
                <a:cubicBezTo>
                  <a:pt x="7477" y="25325"/>
                  <a:pt x="7418" y="27030"/>
                  <a:pt x="8409" y="27447"/>
                </a:cubicBezTo>
                <a:cubicBezTo>
                  <a:pt x="8498" y="27482"/>
                  <a:pt x="8584" y="27499"/>
                  <a:pt x="8668" y="27499"/>
                </a:cubicBezTo>
                <a:cubicBezTo>
                  <a:pt x="9528" y="27499"/>
                  <a:pt x="10158" y="25740"/>
                  <a:pt x="10393" y="24095"/>
                </a:cubicBezTo>
                <a:cubicBezTo>
                  <a:pt x="10492" y="23381"/>
                  <a:pt x="10611" y="22747"/>
                  <a:pt x="10710" y="22211"/>
                </a:cubicBezTo>
                <a:cubicBezTo>
                  <a:pt x="10809" y="21676"/>
                  <a:pt x="10948" y="21141"/>
                  <a:pt x="11106" y="20605"/>
                </a:cubicBezTo>
                <a:cubicBezTo>
                  <a:pt x="11166" y="20461"/>
                  <a:pt x="11244" y="20225"/>
                  <a:pt x="11293" y="20225"/>
                </a:cubicBezTo>
                <a:cubicBezTo>
                  <a:pt x="11358" y="20225"/>
                  <a:pt x="11373" y="20643"/>
                  <a:pt x="11225" y="22251"/>
                </a:cubicBezTo>
                <a:cubicBezTo>
                  <a:pt x="10948" y="25087"/>
                  <a:pt x="10750" y="26554"/>
                  <a:pt x="11523" y="26812"/>
                </a:cubicBezTo>
                <a:cubicBezTo>
                  <a:pt x="11607" y="26840"/>
                  <a:pt x="11694" y="26853"/>
                  <a:pt x="11780" y="26853"/>
                </a:cubicBezTo>
                <a:cubicBezTo>
                  <a:pt x="12508" y="26853"/>
                  <a:pt x="13268" y="25902"/>
                  <a:pt x="13268" y="24254"/>
                </a:cubicBezTo>
                <a:cubicBezTo>
                  <a:pt x="13288" y="22846"/>
                  <a:pt x="13387" y="21458"/>
                  <a:pt x="13546" y="20070"/>
                </a:cubicBezTo>
                <a:cubicBezTo>
                  <a:pt x="13554" y="20003"/>
                  <a:pt x="13571" y="19971"/>
                  <a:pt x="13593" y="19971"/>
                </a:cubicBezTo>
                <a:cubicBezTo>
                  <a:pt x="13723" y="19971"/>
                  <a:pt x="14066" y="21028"/>
                  <a:pt x="14438" y="22330"/>
                </a:cubicBezTo>
                <a:cubicBezTo>
                  <a:pt x="14803" y="23590"/>
                  <a:pt x="15348" y="24434"/>
                  <a:pt x="15968" y="24434"/>
                </a:cubicBezTo>
                <a:cubicBezTo>
                  <a:pt x="16090" y="24434"/>
                  <a:pt x="16215" y="24402"/>
                  <a:pt x="16342" y="24333"/>
                </a:cubicBezTo>
                <a:cubicBezTo>
                  <a:pt x="17135" y="23897"/>
                  <a:pt x="16044" y="19534"/>
                  <a:pt x="15569" y="17254"/>
                </a:cubicBezTo>
                <a:cubicBezTo>
                  <a:pt x="15112" y="14993"/>
                  <a:pt x="14775" y="12573"/>
                  <a:pt x="15410" y="10610"/>
                </a:cubicBezTo>
                <a:cubicBezTo>
                  <a:pt x="15965" y="8905"/>
                  <a:pt x="17988" y="5751"/>
                  <a:pt x="18583" y="4046"/>
                </a:cubicBezTo>
                <a:lnTo>
                  <a:pt x="18583" y="4046"/>
                </a:lnTo>
                <a:cubicBezTo>
                  <a:pt x="18390" y="4461"/>
                  <a:pt x="18045" y="4615"/>
                  <a:pt x="17592" y="4615"/>
                </a:cubicBezTo>
                <a:cubicBezTo>
                  <a:pt x="16291" y="4615"/>
                  <a:pt x="14106" y="3343"/>
                  <a:pt x="12124" y="3343"/>
                </a:cubicBezTo>
                <a:cubicBezTo>
                  <a:pt x="12029" y="3343"/>
                  <a:pt x="11934" y="3346"/>
                  <a:pt x="11840" y="3352"/>
                </a:cubicBezTo>
                <a:cubicBezTo>
                  <a:pt x="11724" y="3359"/>
                  <a:pt x="11610" y="3363"/>
                  <a:pt x="11500" y="3363"/>
                </a:cubicBezTo>
                <a:cubicBezTo>
                  <a:pt x="9284" y="3363"/>
                  <a:pt x="8339" y="1871"/>
                  <a:pt x="8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CA197FF-F462-4A80-B256-D066B91181F1}"/>
              </a:ext>
            </a:extLst>
          </p:cNvPr>
          <p:cNvPicPr>
            <a:picLocks noChangeAspect="1"/>
          </p:cNvPicPr>
          <p:nvPr/>
        </p:nvPicPr>
        <p:blipFill>
          <a:blip r:embed="rId4"/>
          <a:stretch>
            <a:fillRect/>
          </a:stretch>
        </p:blipFill>
        <p:spPr>
          <a:xfrm>
            <a:off x="3758401" y="892799"/>
            <a:ext cx="3819544" cy="2349221"/>
          </a:xfrm>
          <a:prstGeom prst="rect">
            <a:avLst/>
          </a:prstGeom>
        </p:spPr>
      </p:pic>
      <p:sp>
        <p:nvSpPr>
          <p:cNvPr id="18" name="Google Shape;1504;p58">
            <a:extLst>
              <a:ext uri="{FF2B5EF4-FFF2-40B4-BE49-F238E27FC236}">
                <a16:creationId xmlns:a16="http://schemas.microsoft.com/office/drawing/2014/main" id="{C9AC4A67-8F87-4D3B-82BA-FEB7D9B65B98}"/>
              </a:ext>
            </a:extLst>
          </p:cNvPr>
          <p:cNvSpPr txBox="1"/>
          <p:nvPr/>
        </p:nvSpPr>
        <p:spPr>
          <a:xfrm>
            <a:off x="614328" y="1137270"/>
            <a:ext cx="2708100" cy="191553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Write a code to check NULL values?</a:t>
            </a:r>
          </a:p>
          <a:p>
            <a:pPr marL="0" lvl="0" indent="0" algn="just" rtl="0">
              <a:spcBef>
                <a:spcPts val="0"/>
              </a:spcBef>
              <a:spcAft>
                <a:spcPts val="0"/>
              </a:spcAft>
              <a:buNone/>
            </a:pPr>
            <a:endParaRPr lang="en-US" dirty="0">
              <a:solidFill>
                <a:schemeClr val="lt2"/>
              </a:solidFill>
              <a:latin typeface="Times New Roman" panose="02020603050405020304" pitchFamily="18" charset="0"/>
              <a:ea typeface="Signika"/>
              <a:cs typeface="Times New Roman" panose="02020603050405020304" pitchFamily="18" charset="0"/>
              <a:sym typeface="Signika"/>
            </a:endParaRPr>
          </a:p>
          <a:p>
            <a:pPr marL="0" lvl="0" indent="0" algn="just"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Answer: After executing this SQL code, we found that there are no NULL values in any of the columns in 'corona_virus_dataset' table.</a:t>
            </a:r>
          </a:p>
          <a:p>
            <a:pPr marL="0" lvl="0" indent="0" algn="l" rtl="0">
              <a:spcBef>
                <a:spcPts val="0"/>
              </a:spcBef>
              <a:spcAft>
                <a:spcPts val="0"/>
              </a:spcAft>
              <a:buNone/>
            </a:pPr>
            <a:endParaRPr lang="en-US" dirty="0">
              <a:solidFill>
                <a:schemeClr val="lt2"/>
              </a:solidFill>
              <a:latin typeface="Signika"/>
              <a:ea typeface="Signika"/>
              <a:cs typeface="Signika"/>
              <a:sym typeface="Signika"/>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8B3F9">
            <a:alpha val="55870"/>
          </a:srgbClr>
        </a:solidFill>
        <a:effectLst/>
      </p:bgPr>
    </p:bg>
    <p:spTree>
      <p:nvGrpSpPr>
        <p:cNvPr id="1" name="Shape 1492"/>
        <p:cNvGrpSpPr/>
        <p:nvPr/>
      </p:nvGrpSpPr>
      <p:grpSpPr>
        <a:xfrm>
          <a:off x="0" y="0"/>
          <a:ext cx="0" cy="0"/>
          <a:chOff x="0" y="0"/>
          <a:chExt cx="0" cy="0"/>
        </a:xfrm>
      </p:grpSpPr>
      <p:grpSp>
        <p:nvGrpSpPr>
          <p:cNvPr id="1495" name="Google Shape;1495;p58"/>
          <p:cNvGrpSpPr/>
          <p:nvPr/>
        </p:nvGrpSpPr>
        <p:grpSpPr>
          <a:xfrm>
            <a:off x="3621600" y="777600"/>
            <a:ext cx="4088172" cy="3281341"/>
            <a:chOff x="4459455" y="1357550"/>
            <a:chExt cx="3452480" cy="2829680"/>
          </a:xfrm>
        </p:grpSpPr>
        <p:sp>
          <p:nvSpPr>
            <p:cNvPr id="1496" name="Google Shape;1496;p58"/>
            <p:cNvSpPr/>
            <p:nvPr/>
          </p:nvSpPr>
          <p:spPr>
            <a:xfrm>
              <a:off x="4459455" y="1357550"/>
              <a:ext cx="3452480" cy="2829680"/>
            </a:xfrm>
            <a:custGeom>
              <a:avLst/>
              <a:gdLst/>
              <a:ahLst/>
              <a:cxnLst/>
              <a:rect l="l" t="t" r="r" b="b"/>
              <a:pathLst>
                <a:path w="86312" h="70742" extrusionOk="0">
                  <a:moveTo>
                    <a:pt x="83403" y="2762"/>
                  </a:moveTo>
                  <a:lnTo>
                    <a:pt x="83403" y="52586"/>
                  </a:lnTo>
                  <a:lnTo>
                    <a:pt x="2879" y="52586"/>
                  </a:lnTo>
                  <a:lnTo>
                    <a:pt x="2879" y="2762"/>
                  </a:lnTo>
                  <a:close/>
                  <a:moveTo>
                    <a:pt x="3702" y="0"/>
                  </a:moveTo>
                  <a:cubicBezTo>
                    <a:pt x="1645" y="0"/>
                    <a:pt x="0" y="1469"/>
                    <a:pt x="0" y="3261"/>
                  </a:cubicBezTo>
                  <a:lnTo>
                    <a:pt x="0" y="58491"/>
                  </a:lnTo>
                  <a:cubicBezTo>
                    <a:pt x="0" y="60283"/>
                    <a:pt x="1645" y="61723"/>
                    <a:pt x="3702" y="61723"/>
                  </a:cubicBezTo>
                  <a:lnTo>
                    <a:pt x="32521" y="61723"/>
                  </a:lnTo>
                  <a:lnTo>
                    <a:pt x="32374" y="63544"/>
                  </a:lnTo>
                  <a:cubicBezTo>
                    <a:pt x="32374" y="63544"/>
                    <a:pt x="32609" y="64719"/>
                    <a:pt x="30994" y="66306"/>
                  </a:cubicBezTo>
                  <a:cubicBezTo>
                    <a:pt x="29348" y="67892"/>
                    <a:pt x="28056" y="69361"/>
                    <a:pt x="28056" y="69361"/>
                  </a:cubicBezTo>
                  <a:cubicBezTo>
                    <a:pt x="27909" y="69625"/>
                    <a:pt x="27850" y="69919"/>
                    <a:pt x="27850" y="70213"/>
                  </a:cubicBezTo>
                  <a:cubicBezTo>
                    <a:pt x="27850" y="70742"/>
                    <a:pt x="28115" y="70742"/>
                    <a:pt x="29260" y="70742"/>
                  </a:cubicBezTo>
                  <a:lnTo>
                    <a:pt x="57022" y="70742"/>
                  </a:lnTo>
                  <a:cubicBezTo>
                    <a:pt x="58138" y="70742"/>
                    <a:pt x="58432" y="70742"/>
                    <a:pt x="58432" y="70213"/>
                  </a:cubicBezTo>
                  <a:cubicBezTo>
                    <a:pt x="58432" y="69919"/>
                    <a:pt x="58374" y="69625"/>
                    <a:pt x="58227" y="69361"/>
                  </a:cubicBezTo>
                  <a:cubicBezTo>
                    <a:pt x="58227" y="69361"/>
                    <a:pt x="56934" y="67892"/>
                    <a:pt x="55289" y="66306"/>
                  </a:cubicBezTo>
                  <a:cubicBezTo>
                    <a:pt x="53673" y="64719"/>
                    <a:pt x="53879" y="63544"/>
                    <a:pt x="53879" y="63544"/>
                  </a:cubicBezTo>
                  <a:lnTo>
                    <a:pt x="53761" y="61723"/>
                  </a:lnTo>
                  <a:lnTo>
                    <a:pt x="82551" y="61723"/>
                  </a:lnTo>
                  <a:cubicBezTo>
                    <a:pt x="84608" y="61723"/>
                    <a:pt x="86282" y="60254"/>
                    <a:pt x="86282" y="58491"/>
                  </a:cubicBezTo>
                  <a:lnTo>
                    <a:pt x="86282" y="3261"/>
                  </a:lnTo>
                  <a:cubicBezTo>
                    <a:pt x="86312" y="1469"/>
                    <a:pt x="84637" y="0"/>
                    <a:pt x="82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21F28"/>
                </a:solidFill>
              </a:endParaRPr>
            </a:p>
          </p:txBody>
        </p:sp>
        <p:sp>
          <p:nvSpPr>
            <p:cNvPr id="1497" name="Google Shape;1497;p58"/>
            <p:cNvSpPr/>
            <p:nvPr/>
          </p:nvSpPr>
          <p:spPr>
            <a:xfrm>
              <a:off x="6076385" y="3541282"/>
              <a:ext cx="188080" cy="161800"/>
            </a:xfrm>
            <a:custGeom>
              <a:avLst/>
              <a:gdLst/>
              <a:ahLst/>
              <a:cxnLst/>
              <a:rect l="l" t="t" r="r" b="b"/>
              <a:pathLst>
                <a:path w="4702" h="4045" extrusionOk="0">
                  <a:moveTo>
                    <a:pt x="2679" y="0"/>
                  </a:moveTo>
                  <a:cubicBezTo>
                    <a:pt x="2181" y="0"/>
                    <a:pt x="1675" y="188"/>
                    <a:pt x="1264" y="608"/>
                  </a:cubicBezTo>
                  <a:cubicBezTo>
                    <a:pt x="1" y="1871"/>
                    <a:pt x="882" y="4045"/>
                    <a:pt x="2674" y="4045"/>
                  </a:cubicBezTo>
                  <a:cubicBezTo>
                    <a:pt x="3791" y="4045"/>
                    <a:pt x="4701" y="3134"/>
                    <a:pt x="4701" y="2018"/>
                  </a:cubicBezTo>
                  <a:cubicBezTo>
                    <a:pt x="4701" y="808"/>
                    <a:pt x="3711" y="0"/>
                    <a:pt x="2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98" name="Google Shape;1498;p58"/>
          <p:cNvPicPr preferRelativeResize="0"/>
          <p:nvPr/>
        </p:nvPicPr>
        <p:blipFill rotWithShape="1">
          <a:blip r:embed="rId3">
            <a:alphaModFix/>
          </a:blip>
          <a:srcRect l="3788" r="3798"/>
          <a:stretch/>
        </p:blipFill>
        <p:spPr>
          <a:xfrm>
            <a:off x="3114930" y="3242021"/>
            <a:ext cx="1364774" cy="830700"/>
          </a:xfrm>
          <a:prstGeom prst="rect">
            <a:avLst/>
          </a:prstGeom>
          <a:noFill/>
          <a:ln>
            <a:noFill/>
          </a:ln>
        </p:spPr>
      </p:pic>
      <p:grpSp>
        <p:nvGrpSpPr>
          <p:cNvPr id="1499" name="Google Shape;1499;p58"/>
          <p:cNvGrpSpPr/>
          <p:nvPr/>
        </p:nvGrpSpPr>
        <p:grpSpPr>
          <a:xfrm rot="5400000">
            <a:off x="3331076" y="2872100"/>
            <a:ext cx="877120" cy="1618578"/>
            <a:chOff x="3674057" y="2264715"/>
            <a:chExt cx="600520" cy="1108160"/>
          </a:xfrm>
        </p:grpSpPr>
        <p:sp>
          <p:nvSpPr>
            <p:cNvPr id="1500" name="Google Shape;1500;p58"/>
            <p:cNvSpPr/>
            <p:nvPr/>
          </p:nvSpPr>
          <p:spPr>
            <a:xfrm>
              <a:off x="3674057" y="2264715"/>
              <a:ext cx="600520" cy="1108160"/>
            </a:xfrm>
            <a:custGeom>
              <a:avLst/>
              <a:gdLst/>
              <a:ahLst/>
              <a:cxnLst/>
              <a:rect l="l" t="t" r="r" b="b"/>
              <a:pathLst>
                <a:path w="15013" h="27704" extrusionOk="0">
                  <a:moveTo>
                    <a:pt x="13396" y="2057"/>
                  </a:moveTo>
                  <a:cubicBezTo>
                    <a:pt x="13896" y="2057"/>
                    <a:pt x="14278" y="2439"/>
                    <a:pt x="14278" y="2939"/>
                  </a:cubicBezTo>
                  <a:lnTo>
                    <a:pt x="14278" y="23327"/>
                  </a:lnTo>
                  <a:cubicBezTo>
                    <a:pt x="14278" y="23797"/>
                    <a:pt x="13866" y="24179"/>
                    <a:pt x="13396" y="24179"/>
                  </a:cubicBezTo>
                  <a:lnTo>
                    <a:pt x="1616" y="24179"/>
                  </a:lnTo>
                  <a:cubicBezTo>
                    <a:pt x="1146" y="24179"/>
                    <a:pt x="735" y="23797"/>
                    <a:pt x="735" y="23327"/>
                  </a:cubicBezTo>
                  <a:lnTo>
                    <a:pt x="735" y="2939"/>
                  </a:lnTo>
                  <a:cubicBezTo>
                    <a:pt x="735" y="2439"/>
                    <a:pt x="1146" y="2057"/>
                    <a:pt x="1616" y="2057"/>
                  </a:cubicBezTo>
                  <a:close/>
                  <a:moveTo>
                    <a:pt x="1028" y="1"/>
                  </a:moveTo>
                  <a:cubicBezTo>
                    <a:pt x="441" y="60"/>
                    <a:pt x="0" y="588"/>
                    <a:pt x="59" y="1176"/>
                  </a:cubicBezTo>
                  <a:lnTo>
                    <a:pt x="59" y="26529"/>
                  </a:lnTo>
                  <a:cubicBezTo>
                    <a:pt x="0" y="27116"/>
                    <a:pt x="441" y="27645"/>
                    <a:pt x="1028" y="27704"/>
                  </a:cubicBezTo>
                  <a:lnTo>
                    <a:pt x="13955" y="27704"/>
                  </a:lnTo>
                  <a:cubicBezTo>
                    <a:pt x="14542" y="27645"/>
                    <a:pt x="14983" y="27116"/>
                    <a:pt x="14953" y="26529"/>
                  </a:cubicBezTo>
                  <a:lnTo>
                    <a:pt x="14953" y="1176"/>
                  </a:lnTo>
                  <a:cubicBezTo>
                    <a:pt x="15012" y="588"/>
                    <a:pt x="14542" y="60"/>
                    <a:pt x="13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3931983" y="3267040"/>
              <a:ext cx="84640" cy="72320"/>
            </a:xfrm>
            <a:custGeom>
              <a:avLst/>
              <a:gdLst/>
              <a:ahLst/>
              <a:cxnLst/>
              <a:rect l="l" t="t" r="r" b="b"/>
              <a:pathLst>
                <a:path w="2116" h="1808" extrusionOk="0">
                  <a:moveTo>
                    <a:pt x="1255" y="0"/>
                  </a:moveTo>
                  <a:cubicBezTo>
                    <a:pt x="1238" y="0"/>
                    <a:pt x="1221" y="1"/>
                    <a:pt x="1205" y="2"/>
                  </a:cubicBezTo>
                  <a:cubicBezTo>
                    <a:pt x="411" y="2"/>
                    <a:pt x="0" y="971"/>
                    <a:pt x="558" y="1530"/>
                  </a:cubicBezTo>
                  <a:cubicBezTo>
                    <a:pt x="750" y="1722"/>
                    <a:pt x="984" y="1807"/>
                    <a:pt x="1210" y="1807"/>
                  </a:cubicBezTo>
                  <a:cubicBezTo>
                    <a:pt x="1676" y="1807"/>
                    <a:pt x="2115" y="1446"/>
                    <a:pt x="2115" y="913"/>
                  </a:cubicBezTo>
                  <a:cubicBezTo>
                    <a:pt x="2115" y="402"/>
                    <a:pt x="1731" y="0"/>
                    <a:pt x="1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3824891" y="2305875"/>
              <a:ext cx="95240" cy="9440"/>
            </a:xfrm>
            <a:custGeom>
              <a:avLst/>
              <a:gdLst/>
              <a:ahLst/>
              <a:cxnLst/>
              <a:rect l="l" t="t" r="r" b="b"/>
              <a:pathLst>
                <a:path w="2381" h="236" extrusionOk="0">
                  <a:moveTo>
                    <a:pt x="118" y="0"/>
                  </a:moveTo>
                  <a:cubicBezTo>
                    <a:pt x="59" y="0"/>
                    <a:pt x="0" y="59"/>
                    <a:pt x="0" y="118"/>
                  </a:cubicBezTo>
                  <a:cubicBezTo>
                    <a:pt x="0" y="176"/>
                    <a:pt x="59" y="235"/>
                    <a:pt x="118" y="235"/>
                  </a:cubicBezTo>
                  <a:lnTo>
                    <a:pt x="2233" y="235"/>
                  </a:lnTo>
                  <a:cubicBezTo>
                    <a:pt x="2321" y="235"/>
                    <a:pt x="2380" y="176"/>
                    <a:pt x="2380" y="118"/>
                  </a:cubicBezTo>
                  <a:cubicBezTo>
                    <a:pt x="2380" y="59"/>
                    <a:pt x="2321" y="0"/>
                    <a:pt x="2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059893" y="2301155"/>
              <a:ext cx="17680" cy="17680"/>
            </a:xfrm>
            <a:custGeom>
              <a:avLst/>
              <a:gdLst/>
              <a:ahLst/>
              <a:cxnLst/>
              <a:rect l="l" t="t" r="r" b="b"/>
              <a:pathLst>
                <a:path w="442" h="442" extrusionOk="0">
                  <a:moveTo>
                    <a:pt x="236" y="1"/>
                  </a:moveTo>
                  <a:cubicBezTo>
                    <a:pt x="89" y="1"/>
                    <a:pt x="1" y="118"/>
                    <a:pt x="1" y="236"/>
                  </a:cubicBezTo>
                  <a:cubicBezTo>
                    <a:pt x="1" y="353"/>
                    <a:pt x="89" y="441"/>
                    <a:pt x="236" y="441"/>
                  </a:cubicBezTo>
                  <a:cubicBezTo>
                    <a:pt x="353" y="441"/>
                    <a:pt x="442" y="353"/>
                    <a:pt x="442" y="236"/>
                  </a:cubicBezTo>
                  <a:cubicBezTo>
                    <a:pt x="442" y="118"/>
                    <a:pt x="353" y="1"/>
                    <a:pt x="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5" name="Google Shape;1505;p58"/>
          <p:cNvSpPr/>
          <p:nvPr/>
        </p:nvSpPr>
        <p:spPr>
          <a:xfrm rot="-4216492">
            <a:off x="8443392" y="4028549"/>
            <a:ext cx="464564" cy="687458"/>
          </a:xfrm>
          <a:custGeom>
            <a:avLst/>
            <a:gdLst/>
            <a:ahLst/>
            <a:cxnLst/>
            <a:rect l="l" t="t" r="r" b="b"/>
            <a:pathLst>
              <a:path w="18583" h="27499" extrusionOk="0">
                <a:moveTo>
                  <a:pt x="8509" y="0"/>
                </a:moveTo>
                <a:cubicBezTo>
                  <a:pt x="7953" y="3967"/>
                  <a:pt x="8647" y="6902"/>
                  <a:pt x="5772" y="9757"/>
                </a:cubicBezTo>
                <a:cubicBezTo>
                  <a:pt x="2718" y="12752"/>
                  <a:pt x="1" y="14576"/>
                  <a:pt x="1230" y="15449"/>
                </a:cubicBezTo>
                <a:cubicBezTo>
                  <a:pt x="1431" y="15592"/>
                  <a:pt x="1678" y="15652"/>
                  <a:pt x="1956" y="15652"/>
                </a:cubicBezTo>
                <a:cubicBezTo>
                  <a:pt x="3388" y="15652"/>
                  <a:pt x="5629" y="14060"/>
                  <a:pt x="6411" y="14060"/>
                </a:cubicBezTo>
                <a:cubicBezTo>
                  <a:pt x="6423" y="14060"/>
                  <a:pt x="6435" y="14060"/>
                  <a:pt x="6446" y="14061"/>
                </a:cubicBezTo>
                <a:cubicBezTo>
                  <a:pt x="7339" y="14120"/>
                  <a:pt x="5792" y="19990"/>
                  <a:pt x="5038" y="22608"/>
                </a:cubicBezTo>
                <a:cubicBezTo>
                  <a:pt x="4488" y="24587"/>
                  <a:pt x="4931" y="25573"/>
                  <a:pt x="5588" y="25573"/>
                </a:cubicBezTo>
                <a:cubicBezTo>
                  <a:pt x="5807" y="25573"/>
                  <a:pt x="6050" y="25463"/>
                  <a:pt x="6287" y="25246"/>
                </a:cubicBezTo>
                <a:cubicBezTo>
                  <a:pt x="7220" y="24373"/>
                  <a:pt x="8528" y="19177"/>
                  <a:pt x="8667" y="18820"/>
                </a:cubicBezTo>
                <a:cubicBezTo>
                  <a:pt x="8702" y="18742"/>
                  <a:pt x="8734" y="18688"/>
                  <a:pt x="8755" y="18688"/>
                </a:cubicBezTo>
                <a:cubicBezTo>
                  <a:pt x="8830" y="18688"/>
                  <a:pt x="8768" y="19360"/>
                  <a:pt x="8211" y="21973"/>
                </a:cubicBezTo>
                <a:cubicBezTo>
                  <a:pt x="7477" y="25325"/>
                  <a:pt x="7418" y="27030"/>
                  <a:pt x="8409" y="27447"/>
                </a:cubicBezTo>
                <a:cubicBezTo>
                  <a:pt x="8498" y="27482"/>
                  <a:pt x="8584" y="27499"/>
                  <a:pt x="8668" y="27499"/>
                </a:cubicBezTo>
                <a:cubicBezTo>
                  <a:pt x="9528" y="27499"/>
                  <a:pt x="10158" y="25740"/>
                  <a:pt x="10393" y="24095"/>
                </a:cubicBezTo>
                <a:cubicBezTo>
                  <a:pt x="10492" y="23381"/>
                  <a:pt x="10611" y="22747"/>
                  <a:pt x="10710" y="22211"/>
                </a:cubicBezTo>
                <a:cubicBezTo>
                  <a:pt x="10809" y="21676"/>
                  <a:pt x="10948" y="21141"/>
                  <a:pt x="11106" y="20605"/>
                </a:cubicBezTo>
                <a:cubicBezTo>
                  <a:pt x="11166" y="20461"/>
                  <a:pt x="11244" y="20225"/>
                  <a:pt x="11293" y="20225"/>
                </a:cubicBezTo>
                <a:cubicBezTo>
                  <a:pt x="11358" y="20225"/>
                  <a:pt x="11373" y="20643"/>
                  <a:pt x="11225" y="22251"/>
                </a:cubicBezTo>
                <a:cubicBezTo>
                  <a:pt x="10948" y="25087"/>
                  <a:pt x="10750" y="26554"/>
                  <a:pt x="11523" y="26812"/>
                </a:cubicBezTo>
                <a:cubicBezTo>
                  <a:pt x="11607" y="26840"/>
                  <a:pt x="11694" y="26853"/>
                  <a:pt x="11780" y="26853"/>
                </a:cubicBezTo>
                <a:cubicBezTo>
                  <a:pt x="12508" y="26853"/>
                  <a:pt x="13268" y="25902"/>
                  <a:pt x="13268" y="24254"/>
                </a:cubicBezTo>
                <a:cubicBezTo>
                  <a:pt x="13288" y="22846"/>
                  <a:pt x="13387" y="21458"/>
                  <a:pt x="13546" y="20070"/>
                </a:cubicBezTo>
                <a:cubicBezTo>
                  <a:pt x="13554" y="20003"/>
                  <a:pt x="13571" y="19971"/>
                  <a:pt x="13593" y="19971"/>
                </a:cubicBezTo>
                <a:cubicBezTo>
                  <a:pt x="13723" y="19971"/>
                  <a:pt x="14066" y="21028"/>
                  <a:pt x="14438" y="22330"/>
                </a:cubicBezTo>
                <a:cubicBezTo>
                  <a:pt x="14803" y="23590"/>
                  <a:pt x="15348" y="24434"/>
                  <a:pt x="15968" y="24434"/>
                </a:cubicBezTo>
                <a:cubicBezTo>
                  <a:pt x="16090" y="24434"/>
                  <a:pt x="16215" y="24402"/>
                  <a:pt x="16342" y="24333"/>
                </a:cubicBezTo>
                <a:cubicBezTo>
                  <a:pt x="17135" y="23897"/>
                  <a:pt x="16044" y="19534"/>
                  <a:pt x="15569" y="17254"/>
                </a:cubicBezTo>
                <a:cubicBezTo>
                  <a:pt x="15112" y="14993"/>
                  <a:pt x="14775" y="12573"/>
                  <a:pt x="15410" y="10610"/>
                </a:cubicBezTo>
                <a:cubicBezTo>
                  <a:pt x="15965" y="8905"/>
                  <a:pt x="17988" y="5751"/>
                  <a:pt x="18583" y="4046"/>
                </a:cubicBezTo>
                <a:lnTo>
                  <a:pt x="18583" y="4046"/>
                </a:lnTo>
                <a:cubicBezTo>
                  <a:pt x="18390" y="4461"/>
                  <a:pt x="18045" y="4615"/>
                  <a:pt x="17592" y="4615"/>
                </a:cubicBezTo>
                <a:cubicBezTo>
                  <a:pt x="16291" y="4615"/>
                  <a:pt x="14106" y="3343"/>
                  <a:pt x="12124" y="3343"/>
                </a:cubicBezTo>
                <a:cubicBezTo>
                  <a:pt x="12029" y="3343"/>
                  <a:pt x="11934" y="3346"/>
                  <a:pt x="11840" y="3352"/>
                </a:cubicBezTo>
                <a:cubicBezTo>
                  <a:pt x="11724" y="3359"/>
                  <a:pt x="11610" y="3363"/>
                  <a:pt x="11500" y="3363"/>
                </a:cubicBezTo>
                <a:cubicBezTo>
                  <a:pt x="9284" y="3363"/>
                  <a:pt x="8339" y="1871"/>
                  <a:pt x="8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CA197FF-F462-4A80-B256-D066B91181F1}"/>
              </a:ext>
            </a:extLst>
          </p:cNvPr>
          <p:cNvPicPr>
            <a:picLocks noChangeAspect="1"/>
          </p:cNvPicPr>
          <p:nvPr/>
        </p:nvPicPr>
        <p:blipFill>
          <a:blip r:embed="rId4"/>
          <a:srcRect/>
          <a:stretch/>
        </p:blipFill>
        <p:spPr>
          <a:xfrm>
            <a:off x="3758401" y="900000"/>
            <a:ext cx="3819544" cy="2328241"/>
          </a:xfrm>
          <a:prstGeom prst="rect">
            <a:avLst/>
          </a:prstGeom>
        </p:spPr>
      </p:pic>
      <p:sp>
        <p:nvSpPr>
          <p:cNvPr id="19" name="Google Shape;1494;p58">
            <a:extLst>
              <a:ext uri="{FF2B5EF4-FFF2-40B4-BE49-F238E27FC236}">
                <a16:creationId xmlns:a16="http://schemas.microsoft.com/office/drawing/2014/main" id="{6BAB20EE-6BA0-4D38-9824-79A32FFD131C}"/>
              </a:ext>
            </a:extLst>
          </p:cNvPr>
          <p:cNvSpPr txBox="1">
            <a:spLocks noGrp="1"/>
          </p:cNvSpPr>
          <p:nvPr>
            <p:ph type="title"/>
          </p:nvPr>
        </p:nvSpPr>
        <p:spPr>
          <a:xfrm flipH="1">
            <a:off x="614328" y="504150"/>
            <a:ext cx="2757072" cy="27378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Question 2</a:t>
            </a:r>
            <a:br>
              <a:rPr lang="en"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p:txBody>
      </p:sp>
      <p:sp>
        <p:nvSpPr>
          <p:cNvPr id="20" name="Google Shape;1504;p58">
            <a:extLst>
              <a:ext uri="{FF2B5EF4-FFF2-40B4-BE49-F238E27FC236}">
                <a16:creationId xmlns:a16="http://schemas.microsoft.com/office/drawing/2014/main" id="{1723885C-7EB5-4A12-B0E6-558E3C28AC08}"/>
              </a:ext>
            </a:extLst>
          </p:cNvPr>
          <p:cNvSpPr txBox="1"/>
          <p:nvPr/>
        </p:nvSpPr>
        <p:spPr>
          <a:xfrm>
            <a:off x="614328" y="1137270"/>
            <a:ext cx="2708100" cy="191553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If NULL values are present, update them with zeros for all columns?</a:t>
            </a:r>
          </a:p>
          <a:p>
            <a:pPr marL="0" lvl="0" indent="0" algn="just" rtl="0">
              <a:spcBef>
                <a:spcPts val="0"/>
              </a:spcBef>
              <a:spcAft>
                <a:spcPts val="0"/>
              </a:spcAft>
              <a:buNone/>
            </a:pPr>
            <a:endParaRPr lang="en-US" dirty="0">
              <a:solidFill>
                <a:schemeClr val="lt2"/>
              </a:solidFill>
              <a:latin typeface="Times New Roman" panose="02020603050405020304" pitchFamily="18" charset="0"/>
              <a:ea typeface="Signika"/>
              <a:cs typeface="Times New Roman" panose="02020603050405020304" pitchFamily="18" charset="0"/>
              <a:sym typeface="Signika"/>
            </a:endParaRPr>
          </a:p>
          <a:p>
            <a:pPr marL="0" lvl="0" indent="0" algn="just" rtl="0">
              <a:spcBef>
                <a:spcPts val="0"/>
              </a:spcBef>
              <a:spcAft>
                <a:spcPts val="0"/>
              </a:spcAft>
              <a:buNone/>
            </a:pPr>
            <a:r>
              <a:rPr lang="en-US" dirty="0">
                <a:solidFill>
                  <a:schemeClr val="lt2"/>
                </a:solidFill>
                <a:latin typeface="Times New Roman" panose="02020603050405020304" pitchFamily="18" charset="0"/>
                <a:cs typeface="Times New Roman" panose="02020603050405020304" pitchFamily="18" charset="0"/>
                <a:sym typeface="Signika"/>
              </a:rPr>
              <a:t>Answer: There is no NULL values were found in any of the columns within the 'corona_virus_dataset' table, so there was not any records updated with zeros.</a:t>
            </a:r>
          </a:p>
        </p:txBody>
      </p:sp>
    </p:spTree>
    <p:extLst>
      <p:ext uri="{BB962C8B-B14F-4D97-AF65-F5344CB8AC3E}">
        <p14:creationId xmlns:p14="http://schemas.microsoft.com/office/powerpoint/2010/main" val="16625005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8B3F9">
            <a:alpha val="55870"/>
          </a:srgbClr>
        </a:solidFill>
        <a:effectLst/>
      </p:bgPr>
    </p:bg>
    <p:spTree>
      <p:nvGrpSpPr>
        <p:cNvPr id="1" name="Shape 1492"/>
        <p:cNvGrpSpPr/>
        <p:nvPr/>
      </p:nvGrpSpPr>
      <p:grpSpPr>
        <a:xfrm>
          <a:off x="0" y="0"/>
          <a:ext cx="0" cy="0"/>
          <a:chOff x="0" y="0"/>
          <a:chExt cx="0" cy="0"/>
        </a:xfrm>
      </p:grpSpPr>
      <p:grpSp>
        <p:nvGrpSpPr>
          <p:cNvPr id="1495" name="Google Shape;1495;p58"/>
          <p:cNvGrpSpPr/>
          <p:nvPr/>
        </p:nvGrpSpPr>
        <p:grpSpPr>
          <a:xfrm>
            <a:off x="3621600" y="777600"/>
            <a:ext cx="4088172" cy="3281341"/>
            <a:chOff x="4459455" y="1357550"/>
            <a:chExt cx="3452480" cy="2829680"/>
          </a:xfrm>
        </p:grpSpPr>
        <p:sp>
          <p:nvSpPr>
            <p:cNvPr id="1496" name="Google Shape;1496;p58"/>
            <p:cNvSpPr/>
            <p:nvPr/>
          </p:nvSpPr>
          <p:spPr>
            <a:xfrm>
              <a:off x="4459455" y="1357550"/>
              <a:ext cx="3452480" cy="2829680"/>
            </a:xfrm>
            <a:custGeom>
              <a:avLst/>
              <a:gdLst/>
              <a:ahLst/>
              <a:cxnLst/>
              <a:rect l="l" t="t" r="r" b="b"/>
              <a:pathLst>
                <a:path w="86312" h="70742" extrusionOk="0">
                  <a:moveTo>
                    <a:pt x="83403" y="2762"/>
                  </a:moveTo>
                  <a:lnTo>
                    <a:pt x="83403" y="52586"/>
                  </a:lnTo>
                  <a:lnTo>
                    <a:pt x="2879" y="52586"/>
                  </a:lnTo>
                  <a:lnTo>
                    <a:pt x="2879" y="2762"/>
                  </a:lnTo>
                  <a:close/>
                  <a:moveTo>
                    <a:pt x="3702" y="0"/>
                  </a:moveTo>
                  <a:cubicBezTo>
                    <a:pt x="1645" y="0"/>
                    <a:pt x="0" y="1469"/>
                    <a:pt x="0" y="3261"/>
                  </a:cubicBezTo>
                  <a:lnTo>
                    <a:pt x="0" y="58491"/>
                  </a:lnTo>
                  <a:cubicBezTo>
                    <a:pt x="0" y="60283"/>
                    <a:pt x="1645" y="61723"/>
                    <a:pt x="3702" y="61723"/>
                  </a:cubicBezTo>
                  <a:lnTo>
                    <a:pt x="32521" y="61723"/>
                  </a:lnTo>
                  <a:lnTo>
                    <a:pt x="32374" y="63544"/>
                  </a:lnTo>
                  <a:cubicBezTo>
                    <a:pt x="32374" y="63544"/>
                    <a:pt x="32609" y="64719"/>
                    <a:pt x="30994" y="66306"/>
                  </a:cubicBezTo>
                  <a:cubicBezTo>
                    <a:pt x="29348" y="67892"/>
                    <a:pt x="28056" y="69361"/>
                    <a:pt x="28056" y="69361"/>
                  </a:cubicBezTo>
                  <a:cubicBezTo>
                    <a:pt x="27909" y="69625"/>
                    <a:pt x="27850" y="69919"/>
                    <a:pt x="27850" y="70213"/>
                  </a:cubicBezTo>
                  <a:cubicBezTo>
                    <a:pt x="27850" y="70742"/>
                    <a:pt x="28115" y="70742"/>
                    <a:pt x="29260" y="70742"/>
                  </a:cubicBezTo>
                  <a:lnTo>
                    <a:pt x="57022" y="70742"/>
                  </a:lnTo>
                  <a:cubicBezTo>
                    <a:pt x="58138" y="70742"/>
                    <a:pt x="58432" y="70742"/>
                    <a:pt x="58432" y="70213"/>
                  </a:cubicBezTo>
                  <a:cubicBezTo>
                    <a:pt x="58432" y="69919"/>
                    <a:pt x="58374" y="69625"/>
                    <a:pt x="58227" y="69361"/>
                  </a:cubicBezTo>
                  <a:cubicBezTo>
                    <a:pt x="58227" y="69361"/>
                    <a:pt x="56934" y="67892"/>
                    <a:pt x="55289" y="66306"/>
                  </a:cubicBezTo>
                  <a:cubicBezTo>
                    <a:pt x="53673" y="64719"/>
                    <a:pt x="53879" y="63544"/>
                    <a:pt x="53879" y="63544"/>
                  </a:cubicBezTo>
                  <a:lnTo>
                    <a:pt x="53761" y="61723"/>
                  </a:lnTo>
                  <a:lnTo>
                    <a:pt x="82551" y="61723"/>
                  </a:lnTo>
                  <a:cubicBezTo>
                    <a:pt x="84608" y="61723"/>
                    <a:pt x="86282" y="60254"/>
                    <a:pt x="86282" y="58491"/>
                  </a:cubicBezTo>
                  <a:lnTo>
                    <a:pt x="86282" y="3261"/>
                  </a:lnTo>
                  <a:cubicBezTo>
                    <a:pt x="86312" y="1469"/>
                    <a:pt x="84637" y="0"/>
                    <a:pt x="82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21F28"/>
                </a:solidFill>
              </a:endParaRPr>
            </a:p>
          </p:txBody>
        </p:sp>
        <p:sp>
          <p:nvSpPr>
            <p:cNvPr id="1497" name="Google Shape;1497;p58"/>
            <p:cNvSpPr/>
            <p:nvPr/>
          </p:nvSpPr>
          <p:spPr>
            <a:xfrm>
              <a:off x="6076385" y="3541282"/>
              <a:ext cx="188080" cy="161800"/>
            </a:xfrm>
            <a:custGeom>
              <a:avLst/>
              <a:gdLst/>
              <a:ahLst/>
              <a:cxnLst/>
              <a:rect l="l" t="t" r="r" b="b"/>
              <a:pathLst>
                <a:path w="4702" h="4045" extrusionOk="0">
                  <a:moveTo>
                    <a:pt x="2679" y="0"/>
                  </a:moveTo>
                  <a:cubicBezTo>
                    <a:pt x="2181" y="0"/>
                    <a:pt x="1675" y="188"/>
                    <a:pt x="1264" y="608"/>
                  </a:cubicBezTo>
                  <a:cubicBezTo>
                    <a:pt x="1" y="1871"/>
                    <a:pt x="882" y="4045"/>
                    <a:pt x="2674" y="4045"/>
                  </a:cubicBezTo>
                  <a:cubicBezTo>
                    <a:pt x="3791" y="4045"/>
                    <a:pt x="4701" y="3134"/>
                    <a:pt x="4701" y="2018"/>
                  </a:cubicBezTo>
                  <a:cubicBezTo>
                    <a:pt x="4701" y="808"/>
                    <a:pt x="3711" y="0"/>
                    <a:pt x="2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98" name="Google Shape;1498;p58"/>
          <p:cNvPicPr preferRelativeResize="0"/>
          <p:nvPr/>
        </p:nvPicPr>
        <p:blipFill>
          <a:blip r:embed="rId3"/>
          <a:srcRect t="9588" b="9588"/>
          <a:stretch/>
        </p:blipFill>
        <p:spPr>
          <a:xfrm>
            <a:off x="3114930" y="3242021"/>
            <a:ext cx="1364774" cy="830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499" name="Google Shape;1499;p58"/>
          <p:cNvGrpSpPr/>
          <p:nvPr/>
        </p:nvGrpSpPr>
        <p:grpSpPr>
          <a:xfrm rot="5400000">
            <a:off x="3331076" y="2872100"/>
            <a:ext cx="877120" cy="1618578"/>
            <a:chOff x="3674057" y="2264715"/>
            <a:chExt cx="600520" cy="1108160"/>
          </a:xfrm>
        </p:grpSpPr>
        <p:sp>
          <p:nvSpPr>
            <p:cNvPr id="1500" name="Google Shape;1500;p58"/>
            <p:cNvSpPr/>
            <p:nvPr/>
          </p:nvSpPr>
          <p:spPr>
            <a:xfrm>
              <a:off x="3674057" y="2264715"/>
              <a:ext cx="600520" cy="1108160"/>
            </a:xfrm>
            <a:custGeom>
              <a:avLst/>
              <a:gdLst/>
              <a:ahLst/>
              <a:cxnLst/>
              <a:rect l="l" t="t" r="r" b="b"/>
              <a:pathLst>
                <a:path w="15013" h="27704" extrusionOk="0">
                  <a:moveTo>
                    <a:pt x="13396" y="2057"/>
                  </a:moveTo>
                  <a:cubicBezTo>
                    <a:pt x="13896" y="2057"/>
                    <a:pt x="14278" y="2439"/>
                    <a:pt x="14278" y="2939"/>
                  </a:cubicBezTo>
                  <a:lnTo>
                    <a:pt x="14278" y="23327"/>
                  </a:lnTo>
                  <a:cubicBezTo>
                    <a:pt x="14278" y="23797"/>
                    <a:pt x="13866" y="24179"/>
                    <a:pt x="13396" y="24179"/>
                  </a:cubicBezTo>
                  <a:lnTo>
                    <a:pt x="1616" y="24179"/>
                  </a:lnTo>
                  <a:cubicBezTo>
                    <a:pt x="1146" y="24179"/>
                    <a:pt x="735" y="23797"/>
                    <a:pt x="735" y="23327"/>
                  </a:cubicBezTo>
                  <a:lnTo>
                    <a:pt x="735" y="2939"/>
                  </a:lnTo>
                  <a:cubicBezTo>
                    <a:pt x="735" y="2439"/>
                    <a:pt x="1146" y="2057"/>
                    <a:pt x="1616" y="2057"/>
                  </a:cubicBezTo>
                  <a:close/>
                  <a:moveTo>
                    <a:pt x="1028" y="1"/>
                  </a:moveTo>
                  <a:cubicBezTo>
                    <a:pt x="441" y="60"/>
                    <a:pt x="0" y="588"/>
                    <a:pt x="59" y="1176"/>
                  </a:cubicBezTo>
                  <a:lnTo>
                    <a:pt x="59" y="26529"/>
                  </a:lnTo>
                  <a:cubicBezTo>
                    <a:pt x="0" y="27116"/>
                    <a:pt x="441" y="27645"/>
                    <a:pt x="1028" y="27704"/>
                  </a:cubicBezTo>
                  <a:lnTo>
                    <a:pt x="13955" y="27704"/>
                  </a:lnTo>
                  <a:cubicBezTo>
                    <a:pt x="14542" y="27645"/>
                    <a:pt x="14983" y="27116"/>
                    <a:pt x="14953" y="26529"/>
                  </a:cubicBezTo>
                  <a:lnTo>
                    <a:pt x="14953" y="1176"/>
                  </a:lnTo>
                  <a:cubicBezTo>
                    <a:pt x="15012" y="588"/>
                    <a:pt x="14542" y="60"/>
                    <a:pt x="13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3931983" y="3267040"/>
              <a:ext cx="84640" cy="72320"/>
            </a:xfrm>
            <a:custGeom>
              <a:avLst/>
              <a:gdLst/>
              <a:ahLst/>
              <a:cxnLst/>
              <a:rect l="l" t="t" r="r" b="b"/>
              <a:pathLst>
                <a:path w="2116" h="1808" extrusionOk="0">
                  <a:moveTo>
                    <a:pt x="1255" y="0"/>
                  </a:moveTo>
                  <a:cubicBezTo>
                    <a:pt x="1238" y="0"/>
                    <a:pt x="1221" y="1"/>
                    <a:pt x="1205" y="2"/>
                  </a:cubicBezTo>
                  <a:cubicBezTo>
                    <a:pt x="411" y="2"/>
                    <a:pt x="0" y="971"/>
                    <a:pt x="558" y="1530"/>
                  </a:cubicBezTo>
                  <a:cubicBezTo>
                    <a:pt x="750" y="1722"/>
                    <a:pt x="984" y="1807"/>
                    <a:pt x="1210" y="1807"/>
                  </a:cubicBezTo>
                  <a:cubicBezTo>
                    <a:pt x="1676" y="1807"/>
                    <a:pt x="2115" y="1446"/>
                    <a:pt x="2115" y="913"/>
                  </a:cubicBezTo>
                  <a:cubicBezTo>
                    <a:pt x="2115" y="402"/>
                    <a:pt x="1731" y="0"/>
                    <a:pt x="1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3824891" y="2305875"/>
              <a:ext cx="95240" cy="9440"/>
            </a:xfrm>
            <a:custGeom>
              <a:avLst/>
              <a:gdLst/>
              <a:ahLst/>
              <a:cxnLst/>
              <a:rect l="l" t="t" r="r" b="b"/>
              <a:pathLst>
                <a:path w="2381" h="236" extrusionOk="0">
                  <a:moveTo>
                    <a:pt x="118" y="0"/>
                  </a:moveTo>
                  <a:cubicBezTo>
                    <a:pt x="59" y="0"/>
                    <a:pt x="0" y="59"/>
                    <a:pt x="0" y="118"/>
                  </a:cubicBezTo>
                  <a:cubicBezTo>
                    <a:pt x="0" y="176"/>
                    <a:pt x="59" y="235"/>
                    <a:pt x="118" y="235"/>
                  </a:cubicBezTo>
                  <a:lnTo>
                    <a:pt x="2233" y="235"/>
                  </a:lnTo>
                  <a:cubicBezTo>
                    <a:pt x="2321" y="235"/>
                    <a:pt x="2380" y="176"/>
                    <a:pt x="2380" y="118"/>
                  </a:cubicBezTo>
                  <a:cubicBezTo>
                    <a:pt x="2380" y="59"/>
                    <a:pt x="2321" y="0"/>
                    <a:pt x="2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059893" y="2301155"/>
              <a:ext cx="17680" cy="17680"/>
            </a:xfrm>
            <a:custGeom>
              <a:avLst/>
              <a:gdLst/>
              <a:ahLst/>
              <a:cxnLst/>
              <a:rect l="l" t="t" r="r" b="b"/>
              <a:pathLst>
                <a:path w="442" h="442" extrusionOk="0">
                  <a:moveTo>
                    <a:pt x="236" y="1"/>
                  </a:moveTo>
                  <a:cubicBezTo>
                    <a:pt x="89" y="1"/>
                    <a:pt x="1" y="118"/>
                    <a:pt x="1" y="236"/>
                  </a:cubicBezTo>
                  <a:cubicBezTo>
                    <a:pt x="1" y="353"/>
                    <a:pt x="89" y="441"/>
                    <a:pt x="236" y="441"/>
                  </a:cubicBezTo>
                  <a:cubicBezTo>
                    <a:pt x="353" y="441"/>
                    <a:pt x="442" y="353"/>
                    <a:pt x="442" y="236"/>
                  </a:cubicBezTo>
                  <a:cubicBezTo>
                    <a:pt x="442" y="118"/>
                    <a:pt x="353" y="1"/>
                    <a:pt x="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5" name="Google Shape;1505;p58"/>
          <p:cNvSpPr/>
          <p:nvPr/>
        </p:nvSpPr>
        <p:spPr>
          <a:xfrm rot="-4216492">
            <a:off x="8443392" y="4028549"/>
            <a:ext cx="464564" cy="687458"/>
          </a:xfrm>
          <a:custGeom>
            <a:avLst/>
            <a:gdLst/>
            <a:ahLst/>
            <a:cxnLst/>
            <a:rect l="l" t="t" r="r" b="b"/>
            <a:pathLst>
              <a:path w="18583" h="27499" extrusionOk="0">
                <a:moveTo>
                  <a:pt x="8509" y="0"/>
                </a:moveTo>
                <a:cubicBezTo>
                  <a:pt x="7953" y="3967"/>
                  <a:pt x="8647" y="6902"/>
                  <a:pt x="5772" y="9757"/>
                </a:cubicBezTo>
                <a:cubicBezTo>
                  <a:pt x="2718" y="12752"/>
                  <a:pt x="1" y="14576"/>
                  <a:pt x="1230" y="15449"/>
                </a:cubicBezTo>
                <a:cubicBezTo>
                  <a:pt x="1431" y="15592"/>
                  <a:pt x="1678" y="15652"/>
                  <a:pt x="1956" y="15652"/>
                </a:cubicBezTo>
                <a:cubicBezTo>
                  <a:pt x="3388" y="15652"/>
                  <a:pt x="5629" y="14060"/>
                  <a:pt x="6411" y="14060"/>
                </a:cubicBezTo>
                <a:cubicBezTo>
                  <a:pt x="6423" y="14060"/>
                  <a:pt x="6435" y="14060"/>
                  <a:pt x="6446" y="14061"/>
                </a:cubicBezTo>
                <a:cubicBezTo>
                  <a:pt x="7339" y="14120"/>
                  <a:pt x="5792" y="19990"/>
                  <a:pt x="5038" y="22608"/>
                </a:cubicBezTo>
                <a:cubicBezTo>
                  <a:pt x="4488" y="24587"/>
                  <a:pt x="4931" y="25573"/>
                  <a:pt x="5588" y="25573"/>
                </a:cubicBezTo>
                <a:cubicBezTo>
                  <a:pt x="5807" y="25573"/>
                  <a:pt x="6050" y="25463"/>
                  <a:pt x="6287" y="25246"/>
                </a:cubicBezTo>
                <a:cubicBezTo>
                  <a:pt x="7220" y="24373"/>
                  <a:pt x="8528" y="19177"/>
                  <a:pt x="8667" y="18820"/>
                </a:cubicBezTo>
                <a:cubicBezTo>
                  <a:pt x="8702" y="18742"/>
                  <a:pt x="8734" y="18688"/>
                  <a:pt x="8755" y="18688"/>
                </a:cubicBezTo>
                <a:cubicBezTo>
                  <a:pt x="8830" y="18688"/>
                  <a:pt x="8768" y="19360"/>
                  <a:pt x="8211" y="21973"/>
                </a:cubicBezTo>
                <a:cubicBezTo>
                  <a:pt x="7477" y="25325"/>
                  <a:pt x="7418" y="27030"/>
                  <a:pt x="8409" y="27447"/>
                </a:cubicBezTo>
                <a:cubicBezTo>
                  <a:pt x="8498" y="27482"/>
                  <a:pt x="8584" y="27499"/>
                  <a:pt x="8668" y="27499"/>
                </a:cubicBezTo>
                <a:cubicBezTo>
                  <a:pt x="9528" y="27499"/>
                  <a:pt x="10158" y="25740"/>
                  <a:pt x="10393" y="24095"/>
                </a:cubicBezTo>
                <a:cubicBezTo>
                  <a:pt x="10492" y="23381"/>
                  <a:pt x="10611" y="22747"/>
                  <a:pt x="10710" y="22211"/>
                </a:cubicBezTo>
                <a:cubicBezTo>
                  <a:pt x="10809" y="21676"/>
                  <a:pt x="10948" y="21141"/>
                  <a:pt x="11106" y="20605"/>
                </a:cubicBezTo>
                <a:cubicBezTo>
                  <a:pt x="11166" y="20461"/>
                  <a:pt x="11244" y="20225"/>
                  <a:pt x="11293" y="20225"/>
                </a:cubicBezTo>
                <a:cubicBezTo>
                  <a:pt x="11358" y="20225"/>
                  <a:pt x="11373" y="20643"/>
                  <a:pt x="11225" y="22251"/>
                </a:cubicBezTo>
                <a:cubicBezTo>
                  <a:pt x="10948" y="25087"/>
                  <a:pt x="10750" y="26554"/>
                  <a:pt x="11523" y="26812"/>
                </a:cubicBezTo>
                <a:cubicBezTo>
                  <a:pt x="11607" y="26840"/>
                  <a:pt x="11694" y="26853"/>
                  <a:pt x="11780" y="26853"/>
                </a:cubicBezTo>
                <a:cubicBezTo>
                  <a:pt x="12508" y="26853"/>
                  <a:pt x="13268" y="25902"/>
                  <a:pt x="13268" y="24254"/>
                </a:cubicBezTo>
                <a:cubicBezTo>
                  <a:pt x="13288" y="22846"/>
                  <a:pt x="13387" y="21458"/>
                  <a:pt x="13546" y="20070"/>
                </a:cubicBezTo>
                <a:cubicBezTo>
                  <a:pt x="13554" y="20003"/>
                  <a:pt x="13571" y="19971"/>
                  <a:pt x="13593" y="19971"/>
                </a:cubicBezTo>
                <a:cubicBezTo>
                  <a:pt x="13723" y="19971"/>
                  <a:pt x="14066" y="21028"/>
                  <a:pt x="14438" y="22330"/>
                </a:cubicBezTo>
                <a:cubicBezTo>
                  <a:pt x="14803" y="23590"/>
                  <a:pt x="15348" y="24434"/>
                  <a:pt x="15968" y="24434"/>
                </a:cubicBezTo>
                <a:cubicBezTo>
                  <a:pt x="16090" y="24434"/>
                  <a:pt x="16215" y="24402"/>
                  <a:pt x="16342" y="24333"/>
                </a:cubicBezTo>
                <a:cubicBezTo>
                  <a:pt x="17135" y="23897"/>
                  <a:pt x="16044" y="19534"/>
                  <a:pt x="15569" y="17254"/>
                </a:cubicBezTo>
                <a:cubicBezTo>
                  <a:pt x="15112" y="14993"/>
                  <a:pt x="14775" y="12573"/>
                  <a:pt x="15410" y="10610"/>
                </a:cubicBezTo>
                <a:cubicBezTo>
                  <a:pt x="15965" y="8905"/>
                  <a:pt x="17988" y="5751"/>
                  <a:pt x="18583" y="4046"/>
                </a:cubicBezTo>
                <a:lnTo>
                  <a:pt x="18583" y="4046"/>
                </a:lnTo>
                <a:cubicBezTo>
                  <a:pt x="18390" y="4461"/>
                  <a:pt x="18045" y="4615"/>
                  <a:pt x="17592" y="4615"/>
                </a:cubicBezTo>
                <a:cubicBezTo>
                  <a:pt x="16291" y="4615"/>
                  <a:pt x="14106" y="3343"/>
                  <a:pt x="12124" y="3343"/>
                </a:cubicBezTo>
                <a:cubicBezTo>
                  <a:pt x="12029" y="3343"/>
                  <a:pt x="11934" y="3346"/>
                  <a:pt x="11840" y="3352"/>
                </a:cubicBezTo>
                <a:cubicBezTo>
                  <a:pt x="11724" y="3359"/>
                  <a:pt x="11610" y="3363"/>
                  <a:pt x="11500" y="3363"/>
                </a:cubicBezTo>
                <a:cubicBezTo>
                  <a:pt x="9284" y="3363"/>
                  <a:pt x="8339" y="1871"/>
                  <a:pt x="8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CA197FF-F462-4A80-B256-D066B91181F1}"/>
              </a:ext>
            </a:extLst>
          </p:cNvPr>
          <p:cNvPicPr>
            <a:picLocks noChangeAspect="1"/>
          </p:cNvPicPr>
          <p:nvPr/>
        </p:nvPicPr>
        <p:blipFill>
          <a:blip r:embed="rId4"/>
          <a:srcRect/>
          <a:stretch/>
        </p:blipFill>
        <p:spPr>
          <a:xfrm>
            <a:off x="3758401" y="885600"/>
            <a:ext cx="3819544" cy="2342641"/>
          </a:xfrm>
          <a:prstGeom prst="rect">
            <a:avLst/>
          </a:prstGeom>
        </p:spPr>
      </p:pic>
      <p:sp>
        <p:nvSpPr>
          <p:cNvPr id="17" name="Google Shape;1494;p58">
            <a:extLst>
              <a:ext uri="{FF2B5EF4-FFF2-40B4-BE49-F238E27FC236}">
                <a16:creationId xmlns:a16="http://schemas.microsoft.com/office/drawing/2014/main" id="{2AB0F01F-5B0F-4B8B-B251-B02BABE8A23B}"/>
              </a:ext>
            </a:extLst>
          </p:cNvPr>
          <p:cNvSpPr txBox="1">
            <a:spLocks noGrp="1"/>
          </p:cNvSpPr>
          <p:nvPr>
            <p:ph type="title"/>
          </p:nvPr>
        </p:nvSpPr>
        <p:spPr>
          <a:xfrm flipH="1">
            <a:off x="614328" y="504150"/>
            <a:ext cx="2757072" cy="27378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Question 3</a:t>
            </a:r>
            <a:br>
              <a:rPr lang="en"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p:txBody>
      </p:sp>
      <p:sp>
        <p:nvSpPr>
          <p:cNvPr id="18" name="Google Shape;1504;p58">
            <a:extLst>
              <a:ext uri="{FF2B5EF4-FFF2-40B4-BE49-F238E27FC236}">
                <a16:creationId xmlns:a16="http://schemas.microsoft.com/office/drawing/2014/main" id="{AA57764E-6AE8-4DA4-90F4-CFCB65AAB5F7}"/>
              </a:ext>
            </a:extLst>
          </p:cNvPr>
          <p:cNvSpPr txBox="1"/>
          <p:nvPr/>
        </p:nvSpPr>
        <p:spPr>
          <a:xfrm>
            <a:off x="614328" y="1137270"/>
            <a:ext cx="2708100" cy="191553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Check total number of rows?</a:t>
            </a:r>
          </a:p>
          <a:p>
            <a:pPr marL="0" lvl="0" indent="0" algn="l" rtl="0">
              <a:spcBef>
                <a:spcPts val="0"/>
              </a:spcBef>
              <a:spcAft>
                <a:spcPts val="0"/>
              </a:spcAft>
              <a:buNone/>
            </a:pPr>
            <a:endParaRPr lang="en-US" dirty="0">
              <a:solidFill>
                <a:schemeClr val="lt2"/>
              </a:solidFill>
              <a:latin typeface="Times New Roman" panose="02020603050405020304" pitchFamily="18" charset="0"/>
              <a:ea typeface="Signika"/>
              <a:cs typeface="Times New Roman" panose="02020603050405020304" pitchFamily="18" charset="0"/>
              <a:sym typeface="Signika"/>
            </a:endParaRPr>
          </a:p>
          <a:p>
            <a:pPr marL="0" lvl="0" indent="0" algn="just"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Answer: After executing this SQL code, we found that the dataset consists of 78,386 records.</a:t>
            </a:r>
          </a:p>
          <a:p>
            <a:pPr marL="0" lvl="0" indent="0" algn="l" rtl="0">
              <a:spcBef>
                <a:spcPts val="0"/>
              </a:spcBef>
              <a:spcAft>
                <a:spcPts val="0"/>
              </a:spcAft>
              <a:buNone/>
            </a:pPr>
            <a:endParaRPr lang="en-US" dirty="0">
              <a:solidFill>
                <a:schemeClr val="lt2"/>
              </a:solidFill>
              <a:latin typeface="Signika"/>
              <a:ea typeface="Signika"/>
              <a:cs typeface="Signika"/>
              <a:sym typeface="Signika"/>
            </a:endParaRPr>
          </a:p>
        </p:txBody>
      </p:sp>
    </p:spTree>
    <p:extLst>
      <p:ext uri="{BB962C8B-B14F-4D97-AF65-F5344CB8AC3E}">
        <p14:creationId xmlns:p14="http://schemas.microsoft.com/office/powerpoint/2010/main" val="39784493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8B3F9">
            <a:alpha val="55870"/>
          </a:srgbClr>
        </a:solidFill>
        <a:effectLst/>
      </p:bgPr>
    </p:bg>
    <p:spTree>
      <p:nvGrpSpPr>
        <p:cNvPr id="1" name="Shape 1492"/>
        <p:cNvGrpSpPr/>
        <p:nvPr/>
      </p:nvGrpSpPr>
      <p:grpSpPr>
        <a:xfrm>
          <a:off x="0" y="0"/>
          <a:ext cx="0" cy="0"/>
          <a:chOff x="0" y="0"/>
          <a:chExt cx="0" cy="0"/>
        </a:xfrm>
      </p:grpSpPr>
      <p:grpSp>
        <p:nvGrpSpPr>
          <p:cNvPr id="1495" name="Google Shape;1495;p58"/>
          <p:cNvGrpSpPr/>
          <p:nvPr/>
        </p:nvGrpSpPr>
        <p:grpSpPr>
          <a:xfrm>
            <a:off x="3621600" y="777600"/>
            <a:ext cx="4088172" cy="3281341"/>
            <a:chOff x="4459455" y="1357550"/>
            <a:chExt cx="3452480" cy="2829680"/>
          </a:xfrm>
        </p:grpSpPr>
        <p:sp>
          <p:nvSpPr>
            <p:cNvPr id="1496" name="Google Shape;1496;p58"/>
            <p:cNvSpPr/>
            <p:nvPr/>
          </p:nvSpPr>
          <p:spPr>
            <a:xfrm>
              <a:off x="4459455" y="1357550"/>
              <a:ext cx="3452480" cy="2829680"/>
            </a:xfrm>
            <a:custGeom>
              <a:avLst/>
              <a:gdLst/>
              <a:ahLst/>
              <a:cxnLst/>
              <a:rect l="l" t="t" r="r" b="b"/>
              <a:pathLst>
                <a:path w="86312" h="70742" extrusionOk="0">
                  <a:moveTo>
                    <a:pt x="83403" y="2762"/>
                  </a:moveTo>
                  <a:lnTo>
                    <a:pt x="83403" y="52586"/>
                  </a:lnTo>
                  <a:lnTo>
                    <a:pt x="2879" y="52586"/>
                  </a:lnTo>
                  <a:lnTo>
                    <a:pt x="2879" y="2762"/>
                  </a:lnTo>
                  <a:close/>
                  <a:moveTo>
                    <a:pt x="3702" y="0"/>
                  </a:moveTo>
                  <a:cubicBezTo>
                    <a:pt x="1645" y="0"/>
                    <a:pt x="0" y="1469"/>
                    <a:pt x="0" y="3261"/>
                  </a:cubicBezTo>
                  <a:lnTo>
                    <a:pt x="0" y="58491"/>
                  </a:lnTo>
                  <a:cubicBezTo>
                    <a:pt x="0" y="60283"/>
                    <a:pt x="1645" y="61723"/>
                    <a:pt x="3702" y="61723"/>
                  </a:cubicBezTo>
                  <a:lnTo>
                    <a:pt x="32521" y="61723"/>
                  </a:lnTo>
                  <a:lnTo>
                    <a:pt x="32374" y="63544"/>
                  </a:lnTo>
                  <a:cubicBezTo>
                    <a:pt x="32374" y="63544"/>
                    <a:pt x="32609" y="64719"/>
                    <a:pt x="30994" y="66306"/>
                  </a:cubicBezTo>
                  <a:cubicBezTo>
                    <a:pt x="29348" y="67892"/>
                    <a:pt x="28056" y="69361"/>
                    <a:pt x="28056" y="69361"/>
                  </a:cubicBezTo>
                  <a:cubicBezTo>
                    <a:pt x="27909" y="69625"/>
                    <a:pt x="27850" y="69919"/>
                    <a:pt x="27850" y="70213"/>
                  </a:cubicBezTo>
                  <a:cubicBezTo>
                    <a:pt x="27850" y="70742"/>
                    <a:pt x="28115" y="70742"/>
                    <a:pt x="29260" y="70742"/>
                  </a:cubicBezTo>
                  <a:lnTo>
                    <a:pt x="57022" y="70742"/>
                  </a:lnTo>
                  <a:cubicBezTo>
                    <a:pt x="58138" y="70742"/>
                    <a:pt x="58432" y="70742"/>
                    <a:pt x="58432" y="70213"/>
                  </a:cubicBezTo>
                  <a:cubicBezTo>
                    <a:pt x="58432" y="69919"/>
                    <a:pt x="58374" y="69625"/>
                    <a:pt x="58227" y="69361"/>
                  </a:cubicBezTo>
                  <a:cubicBezTo>
                    <a:pt x="58227" y="69361"/>
                    <a:pt x="56934" y="67892"/>
                    <a:pt x="55289" y="66306"/>
                  </a:cubicBezTo>
                  <a:cubicBezTo>
                    <a:pt x="53673" y="64719"/>
                    <a:pt x="53879" y="63544"/>
                    <a:pt x="53879" y="63544"/>
                  </a:cubicBezTo>
                  <a:lnTo>
                    <a:pt x="53761" y="61723"/>
                  </a:lnTo>
                  <a:lnTo>
                    <a:pt x="82551" y="61723"/>
                  </a:lnTo>
                  <a:cubicBezTo>
                    <a:pt x="84608" y="61723"/>
                    <a:pt x="86282" y="60254"/>
                    <a:pt x="86282" y="58491"/>
                  </a:cubicBezTo>
                  <a:lnTo>
                    <a:pt x="86282" y="3261"/>
                  </a:lnTo>
                  <a:cubicBezTo>
                    <a:pt x="86312" y="1469"/>
                    <a:pt x="84637" y="0"/>
                    <a:pt x="82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21F28"/>
                </a:solidFill>
              </a:endParaRPr>
            </a:p>
          </p:txBody>
        </p:sp>
        <p:sp>
          <p:nvSpPr>
            <p:cNvPr id="1497" name="Google Shape;1497;p58"/>
            <p:cNvSpPr/>
            <p:nvPr/>
          </p:nvSpPr>
          <p:spPr>
            <a:xfrm>
              <a:off x="6076385" y="3541282"/>
              <a:ext cx="188080" cy="161800"/>
            </a:xfrm>
            <a:custGeom>
              <a:avLst/>
              <a:gdLst/>
              <a:ahLst/>
              <a:cxnLst/>
              <a:rect l="l" t="t" r="r" b="b"/>
              <a:pathLst>
                <a:path w="4702" h="4045" extrusionOk="0">
                  <a:moveTo>
                    <a:pt x="2679" y="0"/>
                  </a:moveTo>
                  <a:cubicBezTo>
                    <a:pt x="2181" y="0"/>
                    <a:pt x="1675" y="188"/>
                    <a:pt x="1264" y="608"/>
                  </a:cubicBezTo>
                  <a:cubicBezTo>
                    <a:pt x="1" y="1871"/>
                    <a:pt x="882" y="4045"/>
                    <a:pt x="2674" y="4045"/>
                  </a:cubicBezTo>
                  <a:cubicBezTo>
                    <a:pt x="3791" y="4045"/>
                    <a:pt x="4701" y="3134"/>
                    <a:pt x="4701" y="2018"/>
                  </a:cubicBezTo>
                  <a:cubicBezTo>
                    <a:pt x="4701" y="808"/>
                    <a:pt x="3711" y="0"/>
                    <a:pt x="2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98" name="Google Shape;1498;p58"/>
          <p:cNvPicPr preferRelativeResize="0"/>
          <p:nvPr/>
        </p:nvPicPr>
        <p:blipFill>
          <a:blip r:embed="rId3"/>
          <a:srcRect l="9980" r="9980"/>
          <a:stretch/>
        </p:blipFill>
        <p:spPr>
          <a:xfrm>
            <a:off x="3114930" y="3242021"/>
            <a:ext cx="1364774" cy="830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499" name="Google Shape;1499;p58"/>
          <p:cNvGrpSpPr/>
          <p:nvPr/>
        </p:nvGrpSpPr>
        <p:grpSpPr>
          <a:xfrm rot="5400000">
            <a:off x="3331076" y="2872100"/>
            <a:ext cx="877120" cy="1618578"/>
            <a:chOff x="3674057" y="2264715"/>
            <a:chExt cx="600520" cy="1108160"/>
          </a:xfrm>
        </p:grpSpPr>
        <p:sp>
          <p:nvSpPr>
            <p:cNvPr id="1500" name="Google Shape;1500;p58"/>
            <p:cNvSpPr/>
            <p:nvPr/>
          </p:nvSpPr>
          <p:spPr>
            <a:xfrm>
              <a:off x="3674057" y="2264715"/>
              <a:ext cx="600520" cy="1108160"/>
            </a:xfrm>
            <a:custGeom>
              <a:avLst/>
              <a:gdLst/>
              <a:ahLst/>
              <a:cxnLst/>
              <a:rect l="l" t="t" r="r" b="b"/>
              <a:pathLst>
                <a:path w="15013" h="27704" extrusionOk="0">
                  <a:moveTo>
                    <a:pt x="13396" y="2057"/>
                  </a:moveTo>
                  <a:cubicBezTo>
                    <a:pt x="13896" y="2057"/>
                    <a:pt x="14278" y="2439"/>
                    <a:pt x="14278" y="2939"/>
                  </a:cubicBezTo>
                  <a:lnTo>
                    <a:pt x="14278" y="23327"/>
                  </a:lnTo>
                  <a:cubicBezTo>
                    <a:pt x="14278" y="23797"/>
                    <a:pt x="13866" y="24179"/>
                    <a:pt x="13396" y="24179"/>
                  </a:cubicBezTo>
                  <a:lnTo>
                    <a:pt x="1616" y="24179"/>
                  </a:lnTo>
                  <a:cubicBezTo>
                    <a:pt x="1146" y="24179"/>
                    <a:pt x="735" y="23797"/>
                    <a:pt x="735" y="23327"/>
                  </a:cubicBezTo>
                  <a:lnTo>
                    <a:pt x="735" y="2939"/>
                  </a:lnTo>
                  <a:cubicBezTo>
                    <a:pt x="735" y="2439"/>
                    <a:pt x="1146" y="2057"/>
                    <a:pt x="1616" y="2057"/>
                  </a:cubicBezTo>
                  <a:close/>
                  <a:moveTo>
                    <a:pt x="1028" y="1"/>
                  </a:moveTo>
                  <a:cubicBezTo>
                    <a:pt x="441" y="60"/>
                    <a:pt x="0" y="588"/>
                    <a:pt x="59" y="1176"/>
                  </a:cubicBezTo>
                  <a:lnTo>
                    <a:pt x="59" y="26529"/>
                  </a:lnTo>
                  <a:cubicBezTo>
                    <a:pt x="0" y="27116"/>
                    <a:pt x="441" y="27645"/>
                    <a:pt x="1028" y="27704"/>
                  </a:cubicBezTo>
                  <a:lnTo>
                    <a:pt x="13955" y="27704"/>
                  </a:lnTo>
                  <a:cubicBezTo>
                    <a:pt x="14542" y="27645"/>
                    <a:pt x="14983" y="27116"/>
                    <a:pt x="14953" y="26529"/>
                  </a:cubicBezTo>
                  <a:lnTo>
                    <a:pt x="14953" y="1176"/>
                  </a:lnTo>
                  <a:cubicBezTo>
                    <a:pt x="15012" y="588"/>
                    <a:pt x="14542" y="60"/>
                    <a:pt x="13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3931983" y="3267040"/>
              <a:ext cx="84640" cy="72320"/>
            </a:xfrm>
            <a:custGeom>
              <a:avLst/>
              <a:gdLst/>
              <a:ahLst/>
              <a:cxnLst/>
              <a:rect l="l" t="t" r="r" b="b"/>
              <a:pathLst>
                <a:path w="2116" h="1808" extrusionOk="0">
                  <a:moveTo>
                    <a:pt x="1255" y="0"/>
                  </a:moveTo>
                  <a:cubicBezTo>
                    <a:pt x="1238" y="0"/>
                    <a:pt x="1221" y="1"/>
                    <a:pt x="1205" y="2"/>
                  </a:cubicBezTo>
                  <a:cubicBezTo>
                    <a:pt x="411" y="2"/>
                    <a:pt x="0" y="971"/>
                    <a:pt x="558" y="1530"/>
                  </a:cubicBezTo>
                  <a:cubicBezTo>
                    <a:pt x="750" y="1722"/>
                    <a:pt x="984" y="1807"/>
                    <a:pt x="1210" y="1807"/>
                  </a:cubicBezTo>
                  <a:cubicBezTo>
                    <a:pt x="1676" y="1807"/>
                    <a:pt x="2115" y="1446"/>
                    <a:pt x="2115" y="913"/>
                  </a:cubicBezTo>
                  <a:cubicBezTo>
                    <a:pt x="2115" y="402"/>
                    <a:pt x="1731" y="0"/>
                    <a:pt x="1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3824891" y="2305875"/>
              <a:ext cx="95240" cy="9440"/>
            </a:xfrm>
            <a:custGeom>
              <a:avLst/>
              <a:gdLst/>
              <a:ahLst/>
              <a:cxnLst/>
              <a:rect l="l" t="t" r="r" b="b"/>
              <a:pathLst>
                <a:path w="2381" h="236" extrusionOk="0">
                  <a:moveTo>
                    <a:pt x="118" y="0"/>
                  </a:moveTo>
                  <a:cubicBezTo>
                    <a:pt x="59" y="0"/>
                    <a:pt x="0" y="59"/>
                    <a:pt x="0" y="118"/>
                  </a:cubicBezTo>
                  <a:cubicBezTo>
                    <a:pt x="0" y="176"/>
                    <a:pt x="59" y="235"/>
                    <a:pt x="118" y="235"/>
                  </a:cubicBezTo>
                  <a:lnTo>
                    <a:pt x="2233" y="235"/>
                  </a:lnTo>
                  <a:cubicBezTo>
                    <a:pt x="2321" y="235"/>
                    <a:pt x="2380" y="176"/>
                    <a:pt x="2380" y="118"/>
                  </a:cubicBezTo>
                  <a:cubicBezTo>
                    <a:pt x="2380" y="59"/>
                    <a:pt x="2321" y="0"/>
                    <a:pt x="2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059893" y="2301155"/>
              <a:ext cx="17680" cy="17680"/>
            </a:xfrm>
            <a:custGeom>
              <a:avLst/>
              <a:gdLst/>
              <a:ahLst/>
              <a:cxnLst/>
              <a:rect l="l" t="t" r="r" b="b"/>
              <a:pathLst>
                <a:path w="442" h="442" extrusionOk="0">
                  <a:moveTo>
                    <a:pt x="236" y="1"/>
                  </a:moveTo>
                  <a:cubicBezTo>
                    <a:pt x="89" y="1"/>
                    <a:pt x="1" y="118"/>
                    <a:pt x="1" y="236"/>
                  </a:cubicBezTo>
                  <a:cubicBezTo>
                    <a:pt x="1" y="353"/>
                    <a:pt x="89" y="441"/>
                    <a:pt x="236" y="441"/>
                  </a:cubicBezTo>
                  <a:cubicBezTo>
                    <a:pt x="353" y="441"/>
                    <a:pt x="442" y="353"/>
                    <a:pt x="442" y="236"/>
                  </a:cubicBezTo>
                  <a:cubicBezTo>
                    <a:pt x="442" y="118"/>
                    <a:pt x="353" y="1"/>
                    <a:pt x="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5" name="Google Shape;1505;p58"/>
          <p:cNvSpPr/>
          <p:nvPr/>
        </p:nvSpPr>
        <p:spPr>
          <a:xfrm rot="-4216492">
            <a:off x="8443392" y="4028549"/>
            <a:ext cx="464564" cy="687458"/>
          </a:xfrm>
          <a:custGeom>
            <a:avLst/>
            <a:gdLst/>
            <a:ahLst/>
            <a:cxnLst/>
            <a:rect l="l" t="t" r="r" b="b"/>
            <a:pathLst>
              <a:path w="18583" h="27499" extrusionOk="0">
                <a:moveTo>
                  <a:pt x="8509" y="0"/>
                </a:moveTo>
                <a:cubicBezTo>
                  <a:pt x="7953" y="3967"/>
                  <a:pt x="8647" y="6902"/>
                  <a:pt x="5772" y="9757"/>
                </a:cubicBezTo>
                <a:cubicBezTo>
                  <a:pt x="2718" y="12752"/>
                  <a:pt x="1" y="14576"/>
                  <a:pt x="1230" y="15449"/>
                </a:cubicBezTo>
                <a:cubicBezTo>
                  <a:pt x="1431" y="15592"/>
                  <a:pt x="1678" y="15652"/>
                  <a:pt x="1956" y="15652"/>
                </a:cubicBezTo>
                <a:cubicBezTo>
                  <a:pt x="3388" y="15652"/>
                  <a:pt x="5629" y="14060"/>
                  <a:pt x="6411" y="14060"/>
                </a:cubicBezTo>
                <a:cubicBezTo>
                  <a:pt x="6423" y="14060"/>
                  <a:pt x="6435" y="14060"/>
                  <a:pt x="6446" y="14061"/>
                </a:cubicBezTo>
                <a:cubicBezTo>
                  <a:pt x="7339" y="14120"/>
                  <a:pt x="5792" y="19990"/>
                  <a:pt x="5038" y="22608"/>
                </a:cubicBezTo>
                <a:cubicBezTo>
                  <a:pt x="4488" y="24587"/>
                  <a:pt x="4931" y="25573"/>
                  <a:pt x="5588" y="25573"/>
                </a:cubicBezTo>
                <a:cubicBezTo>
                  <a:pt x="5807" y="25573"/>
                  <a:pt x="6050" y="25463"/>
                  <a:pt x="6287" y="25246"/>
                </a:cubicBezTo>
                <a:cubicBezTo>
                  <a:pt x="7220" y="24373"/>
                  <a:pt x="8528" y="19177"/>
                  <a:pt x="8667" y="18820"/>
                </a:cubicBezTo>
                <a:cubicBezTo>
                  <a:pt x="8702" y="18742"/>
                  <a:pt x="8734" y="18688"/>
                  <a:pt x="8755" y="18688"/>
                </a:cubicBezTo>
                <a:cubicBezTo>
                  <a:pt x="8830" y="18688"/>
                  <a:pt x="8768" y="19360"/>
                  <a:pt x="8211" y="21973"/>
                </a:cubicBezTo>
                <a:cubicBezTo>
                  <a:pt x="7477" y="25325"/>
                  <a:pt x="7418" y="27030"/>
                  <a:pt x="8409" y="27447"/>
                </a:cubicBezTo>
                <a:cubicBezTo>
                  <a:pt x="8498" y="27482"/>
                  <a:pt x="8584" y="27499"/>
                  <a:pt x="8668" y="27499"/>
                </a:cubicBezTo>
                <a:cubicBezTo>
                  <a:pt x="9528" y="27499"/>
                  <a:pt x="10158" y="25740"/>
                  <a:pt x="10393" y="24095"/>
                </a:cubicBezTo>
                <a:cubicBezTo>
                  <a:pt x="10492" y="23381"/>
                  <a:pt x="10611" y="22747"/>
                  <a:pt x="10710" y="22211"/>
                </a:cubicBezTo>
                <a:cubicBezTo>
                  <a:pt x="10809" y="21676"/>
                  <a:pt x="10948" y="21141"/>
                  <a:pt x="11106" y="20605"/>
                </a:cubicBezTo>
                <a:cubicBezTo>
                  <a:pt x="11166" y="20461"/>
                  <a:pt x="11244" y="20225"/>
                  <a:pt x="11293" y="20225"/>
                </a:cubicBezTo>
                <a:cubicBezTo>
                  <a:pt x="11358" y="20225"/>
                  <a:pt x="11373" y="20643"/>
                  <a:pt x="11225" y="22251"/>
                </a:cubicBezTo>
                <a:cubicBezTo>
                  <a:pt x="10948" y="25087"/>
                  <a:pt x="10750" y="26554"/>
                  <a:pt x="11523" y="26812"/>
                </a:cubicBezTo>
                <a:cubicBezTo>
                  <a:pt x="11607" y="26840"/>
                  <a:pt x="11694" y="26853"/>
                  <a:pt x="11780" y="26853"/>
                </a:cubicBezTo>
                <a:cubicBezTo>
                  <a:pt x="12508" y="26853"/>
                  <a:pt x="13268" y="25902"/>
                  <a:pt x="13268" y="24254"/>
                </a:cubicBezTo>
                <a:cubicBezTo>
                  <a:pt x="13288" y="22846"/>
                  <a:pt x="13387" y="21458"/>
                  <a:pt x="13546" y="20070"/>
                </a:cubicBezTo>
                <a:cubicBezTo>
                  <a:pt x="13554" y="20003"/>
                  <a:pt x="13571" y="19971"/>
                  <a:pt x="13593" y="19971"/>
                </a:cubicBezTo>
                <a:cubicBezTo>
                  <a:pt x="13723" y="19971"/>
                  <a:pt x="14066" y="21028"/>
                  <a:pt x="14438" y="22330"/>
                </a:cubicBezTo>
                <a:cubicBezTo>
                  <a:pt x="14803" y="23590"/>
                  <a:pt x="15348" y="24434"/>
                  <a:pt x="15968" y="24434"/>
                </a:cubicBezTo>
                <a:cubicBezTo>
                  <a:pt x="16090" y="24434"/>
                  <a:pt x="16215" y="24402"/>
                  <a:pt x="16342" y="24333"/>
                </a:cubicBezTo>
                <a:cubicBezTo>
                  <a:pt x="17135" y="23897"/>
                  <a:pt x="16044" y="19534"/>
                  <a:pt x="15569" y="17254"/>
                </a:cubicBezTo>
                <a:cubicBezTo>
                  <a:pt x="15112" y="14993"/>
                  <a:pt x="14775" y="12573"/>
                  <a:pt x="15410" y="10610"/>
                </a:cubicBezTo>
                <a:cubicBezTo>
                  <a:pt x="15965" y="8905"/>
                  <a:pt x="17988" y="5751"/>
                  <a:pt x="18583" y="4046"/>
                </a:cubicBezTo>
                <a:lnTo>
                  <a:pt x="18583" y="4046"/>
                </a:lnTo>
                <a:cubicBezTo>
                  <a:pt x="18390" y="4461"/>
                  <a:pt x="18045" y="4615"/>
                  <a:pt x="17592" y="4615"/>
                </a:cubicBezTo>
                <a:cubicBezTo>
                  <a:pt x="16291" y="4615"/>
                  <a:pt x="14106" y="3343"/>
                  <a:pt x="12124" y="3343"/>
                </a:cubicBezTo>
                <a:cubicBezTo>
                  <a:pt x="12029" y="3343"/>
                  <a:pt x="11934" y="3346"/>
                  <a:pt x="11840" y="3352"/>
                </a:cubicBezTo>
                <a:cubicBezTo>
                  <a:pt x="11724" y="3359"/>
                  <a:pt x="11610" y="3363"/>
                  <a:pt x="11500" y="3363"/>
                </a:cubicBezTo>
                <a:cubicBezTo>
                  <a:pt x="9284" y="3363"/>
                  <a:pt x="8339" y="1871"/>
                  <a:pt x="8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CA197FF-F462-4A80-B256-D066B91181F1}"/>
              </a:ext>
            </a:extLst>
          </p:cNvPr>
          <p:cNvPicPr>
            <a:picLocks noChangeAspect="1"/>
          </p:cNvPicPr>
          <p:nvPr/>
        </p:nvPicPr>
        <p:blipFill>
          <a:blip r:embed="rId4"/>
          <a:srcRect/>
          <a:stretch/>
        </p:blipFill>
        <p:spPr>
          <a:xfrm>
            <a:off x="3758401" y="892800"/>
            <a:ext cx="3819544" cy="2330259"/>
          </a:xfrm>
          <a:prstGeom prst="rect">
            <a:avLst/>
          </a:prstGeom>
        </p:spPr>
      </p:pic>
      <p:sp>
        <p:nvSpPr>
          <p:cNvPr id="17" name="Google Shape;1494;p58">
            <a:extLst>
              <a:ext uri="{FF2B5EF4-FFF2-40B4-BE49-F238E27FC236}">
                <a16:creationId xmlns:a16="http://schemas.microsoft.com/office/drawing/2014/main" id="{47895576-0AE9-48C4-96DD-6897D6FE5131}"/>
              </a:ext>
            </a:extLst>
          </p:cNvPr>
          <p:cNvSpPr txBox="1">
            <a:spLocks noGrp="1"/>
          </p:cNvSpPr>
          <p:nvPr>
            <p:ph type="title"/>
          </p:nvPr>
        </p:nvSpPr>
        <p:spPr>
          <a:xfrm flipH="1">
            <a:off x="614328" y="504150"/>
            <a:ext cx="2757072" cy="27378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Question 4</a:t>
            </a:r>
            <a:br>
              <a:rPr lang="en"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p:txBody>
      </p:sp>
      <p:sp>
        <p:nvSpPr>
          <p:cNvPr id="18" name="Google Shape;1504;p58">
            <a:extLst>
              <a:ext uri="{FF2B5EF4-FFF2-40B4-BE49-F238E27FC236}">
                <a16:creationId xmlns:a16="http://schemas.microsoft.com/office/drawing/2014/main" id="{8FAE9EB6-E329-448A-9E52-59F599F8C4B1}"/>
              </a:ext>
            </a:extLst>
          </p:cNvPr>
          <p:cNvSpPr txBox="1"/>
          <p:nvPr/>
        </p:nvSpPr>
        <p:spPr>
          <a:xfrm>
            <a:off x="614328" y="1137270"/>
            <a:ext cx="2708100" cy="191553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Check what is start_date and </a:t>
            </a:r>
            <a:r>
              <a:rPr lang="en-US" dirty="0" err="1">
                <a:solidFill>
                  <a:schemeClr val="lt2"/>
                </a:solidFill>
                <a:latin typeface="Times New Roman" panose="02020603050405020304" pitchFamily="18" charset="0"/>
                <a:ea typeface="Signika"/>
                <a:cs typeface="Times New Roman" panose="02020603050405020304" pitchFamily="18" charset="0"/>
                <a:sym typeface="Signika"/>
              </a:rPr>
              <a:t>end_date</a:t>
            </a:r>
            <a:r>
              <a:rPr lang="en-US" dirty="0">
                <a:solidFill>
                  <a:schemeClr val="lt2"/>
                </a:solidFill>
                <a:latin typeface="Times New Roman" panose="02020603050405020304" pitchFamily="18" charset="0"/>
                <a:ea typeface="Signika"/>
                <a:cs typeface="Times New Roman" panose="02020603050405020304" pitchFamily="18" charset="0"/>
                <a:sym typeface="Signika"/>
              </a:rPr>
              <a:t>?</a:t>
            </a:r>
          </a:p>
          <a:p>
            <a:pPr marL="0" lvl="0" indent="0" algn="l" rtl="0">
              <a:spcBef>
                <a:spcPts val="0"/>
              </a:spcBef>
              <a:spcAft>
                <a:spcPts val="0"/>
              </a:spcAft>
              <a:buNone/>
            </a:pPr>
            <a:endParaRPr lang="en-US" dirty="0">
              <a:solidFill>
                <a:schemeClr val="lt2"/>
              </a:solidFill>
              <a:latin typeface="Times New Roman" panose="02020603050405020304" pitchFamily="18" charset="0"/>
              <a:ea typeface="Signika"/>
              <a:cs typeface="Times New Roman" panose="02020603050405020304" pitchFamily="18" charset="0"/>
              <a:sym typeface="Signika"/>
            </a:endParaRPr>
          </a:p>
          <a:p>
            <a:pPr marL="0" lvl="0" indent="0" algn="just"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Answer: After executing the above SQL code, we found that there are no NULL values in any of the columns in 'corona_virus_dataset' table.</a:t>
            </a:r>
          </a:p>
          <a:p>
            <a:pPr marL="0" lvl="0" indent="0" algn="l" rtl="0">
              <a:spcBef>
                <a:spcPts val="0"/>
              </a:spcBef>
              <a:spcAft>
                <a:spcPts val="0"/>
              </a:spcAft>
              <a:buNone/>
            </a:pPr>
            <a:endParaRPr lang="en-US" dirty="0">
              <a:solidFill>
                <a:schemeClr val="lt2"/>
              </a:solidFill>
              <a:latin typeface="Signika"/>
              <a:ea typeface="Signika"/>
              <a:cs typeface="Signika"/>
              <a:sym typeface="Signika"/>
            </a:endParaRPr>
          </a:p>
        </p:txBody>
      </p:sp>
    </p:spTree>
    <p:extLst>
      <p:ext uri="{BB962C8B-B14F-4D97-AF65-F5344CB8AC3E}">
        <p14:creationId xmlns:p14="http://schemas.microsoft.com/office/powerpoint/2010/main" val="17332613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8B3F9">
            <a:alpha val="55870"/>
          </a:srgbClr>
        </a:solidFill>
        <a:effectLst/>
      </p:bgPr>
    </p:bg>
    <p:spTree>
      <p:nvGrpSpPr>
        <p:cNvPr id="1" name="Shape 1492"/>
        <p:cNvGrpSpPr/>
        <p:nvPr/>
      </p:nvGrpSpPr>
      <p:grpSpPr>
        <a:xfrm>
          <a:off x="0" y="0"/>
          <a:ext cx="0" cy="0"/>
          <a:chOff x="0" y="0"/>
          <a:chExt cx="0" cy="0"/>
        </a:xfrm>
      </p:grpSpPr>
      <p:grpSp>
        <p:nvGrpSpPr>
          <p:cNvPr id="1495" name="Google Shape;1495;p58"/>
          <p:cNvGrpSpPr/>
          <p:nvPr/>
        </p:nvGrpSpPr>
        <p:grpSpPr>
          <a:xfrm>
            <a:off x="3621600" y="777600"/>
            <a:ext cx="4088172" cy="3281341"/>
            <a:chOff x="4459455" y="1357550"/>
            <a:chExt cx="3452480" cy="2829680"/>
          </a:xfrm>
        </p:grpSpPr>
        <p:sp>
          <p:nvSpPr>
            <p:cNvPr id="1496" name="Google Shape;1496;p58"/>
            <p:cNvSpPr/>
            <p:nvPr/>
          </p:nvSpPr>
          <p:spPr>
            <a:xfrm>
              <a:off x="4459455" y="1357550"/>
              <a:ext cx="3452480" cy="2829680"/>
            </a:xfrm>
            <a:custGeom>
              <a:avLst/>
              <a:gdLst/>
              <a:ahLst/>
              <a:cxnLst/>
              <a:rect l="l" t="t" r="r" b="b"/>
              <a:pathLst>
                <a:path w="86312" h="70742" extrusionOk="0">
                  <a:moveTo>
                    <a:pt x="83403" y="2762"/>
                  </a:moveTo>
                  <a:lnTo>
                    <a:pt x="83403" y="52586"/>
                  </a:lnTo>
                  <a:lnTo>
                    <a:pt x="2879" y="52586"/>
                  </a:lnTo>
                  <a:lnTo>
                    <a:pt x="2879" y="2762"/>
                  </a:lnTo>
                  <a:close/>
                  <a:moveTo>
                    <a:pt x="3702" y="0"/>
                  </a:moveTo>
                  <a:cubicBezTo>
                    <a:pt x="1645" y="0"/>
                    <a:pt x="0" y="1469"/>
                    <a:pt x="0" y="3261"/>
                  </a:cubicBezTo>
                  <a:lnTo>
                    <a:pt x="0" y="58491"/>
                  </a:lnTo>
                  <a:cubicBezTo>
                    <a:pt x="0" y="60283"/>
                    <a:pt x="1645" y="61723"/>
                    <a:pt x="3702" y="61723"/>
                  </a:cubicBezTo>
                  <a:lnTo>
                    <a:pt x="32521" y="61723"/>
                  </a:lnTo>
                  <a:lnTo>
                    <a:pt x="32374" y="63544"/>
                  </a:lnTo>
                  <a:cubicBezTo>
                    <a:pt x="32374" y="63544"/>
                    <a:pt x="32609" y="64719"/>
                    <a:pt x="30994" y="66306"/>
                  </a:cubicBezTo>
                  <a:cubicBezTo>
                    <a:pt x="29348" y="67892"/>
                    <a:pt x="28056" y="69361"/>
                    <a:pt x="28056" y="69361"/>
                  </a:cubicBezTo>
                  <a:cubicBezTo>
                    <a:pt x="27909" y="69625"/>
                    <a:pt x="27850" y="69919"/>
                    <a:pt x="27850" y="70213"/>
                  </a:cubicBezTo>
                  <a:cubicBezTo>
                    <a:pt x="27850" y="70742"/>
                    <a:pt x="28115" y="70742"/>
                    <a:pt x="29260" y="70742"/>
                  </a:cubicBezTo>
                  <a:lnTo>
                    <a:pt x="57022" y="70742"/>
                  </a:lnTo>
                  <a:cubicBezTo>
                    <a:pt x="58138" y="70742"/>
                    <a:pt x="58432" y="70742"/>
                    <a:pt x="58432" y="70213"/>
                  </a:cubicBezTo>
                  <a:cubicBezTo>
                    <a:pt x="58432" y="69919"/>
                    <a:pt x="58374" y="69625"/>
                    <a:pt x="58227" y="69361"/>
                  </a:cubicBezTo>
                  <a:cubicBezTo>
                    <a:pt x="58227" y="69361"/>
                    <a:pt x="56934" y="67892"/>
                    <a:pt x="55289" y="66306"/>
                  </a:cubicBezTo>
                  <a:cubicBezTo>
                    <a:pt x="53673" y="64719"/>
                    <a:pt x="53879" y="63544"/>
                    <a:pt x="53879" y="63544"/>
                  </a:cubicBezTo>
                  <a:lnTo>
                    <a:pt x="53761" y="61723"/>
                  </a:lnTo>
                  <a:lnTo>
                    <a:pt x="82551" y="61723"/>
                  </a:lnTo>
                  <a:cubicBezTo>
                    <a:pt x="84608" y="61723"/>
                    <a:pt x="86282" y="60254"/>
                    <a:pt x="86282" y="58491"/>
                  </a:cubicBezTo>
                  <a:lnTo>
                    <a:pt x="86282" y="3261"/>
                  </a:lnTo>
                  <a:cubicBezTo>
                    <a:pt x="86312" y="1469"/>
                    <a:pt x="84637" y="0"/>
                    <a:pt x="82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21F28"/>
                </a:solidFill>
              </a:endParaRPr>
            </a:p>
          </p:txBody>
        </p:sp>
        <p:sp>
          <p:nvSpPr>
            <p:cNvPr id="1497" name="Google Shape;1497;p58"/>
            <p:cNvSpPr/>
            <p:nvPr/>
          </p:nvSpPr>
          <p:spPr>
            <a:xfrm>
              <a:off x="6076385" y="3541282"/>
              <a:ext cx="188080" cy="161800"/>
            </a:xfrm>
            <a:custGeom>
              <a:avLst/>
              <a:gdLst/>
              <a:ahLst/>
              <a:cxnLst/>
              <a:rect l="l" t="t" r="r" b="b"/>
              <a:pathLst>
                <a:path w="4702" h="4045" extrusionOk="0">
                  <a:moveTo>
                    <a:pt x="2679" y="0"/>
                  </a:moveTo>
                  <a:cubicBezTo>
                    <a:pt x="2181" y="0"/>
                    <a:pt x="1675" y="188"/>
                    <a:pt x="1264" y="608"/>
                  </a:cubicBezTo>
                  <a:cubicBezTo>
                    <a:pt x="1" y="1871"/>
                    <a:pt x="882" y="4045"/>
                    <a:pt x="2674" y="4045"/>
                  </a:cubicBezTo>
                  <a:cubicBezTo>
                    <a:pt x="3791" y="4045"/>
                    <a:pt x="4701" y="3134"/>
                    <a:pt x="4701" y="2018"/>
                  </a:cubicBezTo>
                  <a:cubicBezTo>
                    <a:pt x="4701" y="808"/>
                    <a:pt x="3711" y="0"/>
                    <a:pt x="2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98" name="Google Shape;1498;p58"/>
          <p:cNvPicPr preferRelativeResize="0"/>
          <p:nvPr/>
        </p:nvPicPr>
        <p:blipFill>
          <a:blip r:embed="rId3"/>
          <a:srcRect t="3800" b="3800"/>
          <a:stretch/>
        </p:blipFill>
        <p:spPr>
          <a:xfrm>
            <a:off x="3114930" y="3242021"/>
            <a:ext cx="1364774" cy="830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499" name="Google Shape;1499;p58"/>
          <p:cNvGrpSpPr/>
          <p:nvPr/>
        </p:nvGrpSpPr>
        <p:grpSpPr>
          <a:xfrm rot="5400000">
            <a:off x="3331076" y="2872100"/>
            <a:ext cx="877120" cy="1618578"/>
            <a:chOff x="3674057" y="2264715"/>
            <a:chExt cx="600520" cy="1108160"/>
          </a:xfrm>
        </p:grpSpPr>
        <p:sp>
          <p:nvSpPr>
            <p:cNvPr id="1500" name="Google Shape;1500;p58"/>
            <p:cNvSpPr/>
            <p:nvPr/>
          </p:nvSpPr>
          <p:spPr>
            <a:xfrm>
              <a:off x="3674057" y="2264715"/>
              <a:ext cx="600520" cy="1108160"/>
            </a:xfrm>
            <a:custGeom>
              <a:avLst/>
              <a:gdLst/>
              <a:ahLst/>
              <a:cxnLst/>
              <a:rect l="l" t="t" r="r" b="b"/>
              <a:pathLst>
                <a:path w="15013" h="27704" extrusionOk="0">
                  <a:moveTo>
                    <a:pt x="13396" y="2057"/>
                  </a:moveTo>
                  <a:cubicBezTo>
                    <a:pt x="13896" y="2057"/>
                    <a:pt x="14278" y="2439"/>
                    <a:pt x="14278" y="2939"/>
                  </a:cubicBezTo>
                  <a:lnTo>
                    <a:pt x="14278" y="23327"/>
                  </a:lnTo>
                  <a:cubicBezTo>
                    <a:pt x="14278" y="23797"/>
                    <a:pt x="13866" y="24179"/>
                    <a:pt x="13396" y="24179"/>
                  </a:cubicBezTo>
                  <a:lnTo>
                    <a:pt x="1616" y="24179"/>
                  </a:lnTo>
                  <a:cubicBezTo>
                    <a:pt x="1146" y="24179"/>
                    <a:pt x="735" y="23797"/>
                    <a:pt x="735" y="23327"/>
                  </a:cubicBezTo>
                  <a:lnTo>
                    <a:pt x="735" y="2939"/>
                  </a:lnTo>
                  <a:cubicBezTo>
                    <a:pt x="735" y="2439"/>
                    <a:pt x="1146" y="2057"/>
                    <a:pt x="1616" y="2057"/>
                  </a:cubicBezTo>
                  <a:close/>
                  <a:moveTo>
                    <a:pt x="1028" y="1"/>
                  </a:moveTo>
                  <a:cubicBezTo>
                    <a:pt x="441" y="60"/>
                    <a:pt x="0" y="588"/>
                    <a:pt x="59" y="1176"/>
                  </a:cubicBezTo>
                  <a:lnTo>
                    <a:pt x="59" y="26529"/>
                  </a:lnTo>
                  <a:cubicBezTo>
                    <a:pt x="0" y="27116"/>
                    <a:pt x="441" y="27645"/>
                    <a:pt x="1028" y="27704"/>
                  </a:cubicBezTo>
                  <a:lnTo>
                    <a:pt x="13955" y="27704"/>
                  </a:lnTo>
                  <a:cubicBezTo>
                    <a:pt x="14542" y="27645"/>
                    <a:pt x="14983" y="27116"/>
                    <a:pt x="14953" y="26529"/>
                  </a:cubicBezTo>
                  <a:lnTo>
                    <a:pt x="14953" y="1176"/>
                  </a:lnTo>
                  <a:cubicBezTo>
                    <a:pt x="15012" y="588"/>
                    <a:pt x="14542" y="60"/>
                    <a:pt x="13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3931983" y="3267040"/>
              <a:ext cx="84640" cy="72320"/>
            </a:xfrm>
            <a:custGeom>
              <a:avLst/>
              <a:gdLst/>
              <a:ahLst/>
              <a:cxnLst/>
              <a:rect l="l" t="t" r="r" b="b"/>
              <a:pathLst>
                <a:path w="2116" h="1808" extrusionOk="0">
                  <a:moveTo>
                    <a:pt x="1255" y="0"/>
                  </a:moveTo>
                  <a:cubicBezTo>
                    <a:pt x="1238" y="0"/>
                    <a:pt x="1221" y="1"/>
                    <a:pt x="1205" y="2"/>
                  </a:cubicBezTo>
                  <a:cubicBezTo>
                    <a:pt x="411" y="2"/>
                    <a:pt x="0" y="971"/>
                    <a:pt x="558" y="1530"/>
                  </a:cubicBezTo>
                  <a:cubicBezTo>
                    <a:pt x="750" y="1722"/>
                    <a:pt x="984" y="1807"/>
                    <a:pt x="1210" y="1807"/>
                  </a:cubicBezTo>
                  <a:cubicBezTo>
                    <a:pt x="1676" y="1807"/>
                    <a:pt x="2115" y="1446"/>
                    <a:pt x="2115" y="913"/>
                  </a:cubicBezTo>
                  <a:cubicBezTo>
                    <a:pt x="2115" y="402"/>
                    <a:pt x="1731" y="0"/>
                    <a:pt x="1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3824891" y="2305875"/>
              <a:ext cx="95240" cy="9440"/>
            </a:xfrm>
            <a:custGeom>
              <a:avLst/>
              <a:gdLst/>
              <a:ahLst/>
              <a:cxnLst/>
              <a:rect l="l" t="t" r="r" b="b"/>
              <a:pathLst>
                <a:path w="2381" h="236" extrusionOk="0">
                  <a:moveTo>
                    <a:pt x="118" y="0"/>
                  </a:moveTo>
                  <a:cubicBezTo>
                    <a:pt x="59" y="0"/>
                    <a:pt x="0" y="59"/>
                    <a:pt x="0" y="118"/>
                  </a:cubicBezTo>
                  <a:cubicBezTo>
                    <a:pt x="0" y="176"/>
                    <a:pt x="59" y="235"/>
                    <a:pt x="118" y="235"/>
                  </a:cubicBezTo>
                  <a:lnTo>
                    <a:pt x="2233" y="235"/>
                  </a:lnTo>
                  <a:cubicBezTo>
                    <a:pt x="2321" y="235"/>
                    <a:pt x="2380" y="176"/>
                    <a:pt x="2380" y="118"/>
                  </a:cubicBezTo>
                  <a:cubicBezTo>
                    <a:pt x="2380" y="59"/>
                    <a:pt x="2321" y="0"/>
                    <a:pt x="2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059893" y="2301155"/>
              <a:ext cx="17680" cy="17680"/>
            </a:xfrm>
            <a:custGeom>
              <a:avLst/>
              <a:gdLst/>
              <a:ahLst/>
              <a:cxnLst/>
              <a:rect l="l" t="t" r="r" b="b"/>
              <a:pathLst>
                <a:path w="442" h="442" extrusionOk="0">
                  <a:moveTo>
                    <a:pt x="236" y="1"/>
                  </a:moveTo>
                  <a:cubicBezTo>
                    <a:pt x="89" y="1"/>
                    <a:pt x="1" y="118"/>
                    <a:pt x="1" y="236"/>
                  </a:cubicBezTo>
                  <a:cubicBezTo>
                    <a:pt x="1" y="353"/>
                    <a:pt x="89" y="441"/>
                    <a:pt x="236" y="441"/>
                  </a:cubicBezTo>
                  <a:cubicBezTo>
                    <a:pt x="353" y="441"/>
                    <a:pt x="442" y="353"/>
                    <a:pt x="442" y="236"/>
                  </a:cubicBezTo>
                  <a:cubicBezTo>
                    <a:pt x="442" y="118"/>
                    <a:pt x="353" y="1"/>
                    <a:pt x="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5" name="Google Shape;1505;p58"/>
          <p:cNvSpPr/>
          <p:nvPr/>
        </p:nvSpPr>
        <p:spPr>
          <a:xfrm rot="-4216492">
            <a:off x="8443392" y="4028549"/>
            <a:ext cx="464564" cy="687458"/>
          </a:xfrm>
          <a:custGeom>
            <a:avLst/>
            <a:gdLst/>
            <a:ahLst/>
            <a:cxnLst/>
            <a:rect l="l" t="t" r="r" b="b"/>
            <a:pathLst>
              <a:path w="18583" h="27499" extrusionOk="0">
                <a:moveTo>
                  <a:pt x="8509" y="0"/>
                </a:moveTo>
                <a:cubicBezTo>
                  <a:pt x="7953" y="3967"/>
                  <a:pt x="8647" y="6902"/>
                  <a:pt x="5772" y="9757"/>
                </a:cubicBezTo>
                <a:cubicBezTo>
                  <a:pt x="2718" y="12752"/>
                  <a:pt x="1" y="14576"/>
                  <a:pt x="1230" y="15449"/>
                </a:cubicBezTo>
                <a:cubicBezTo>
                  <a:pt x="1431" y="15592"/>
                  <a:pt x="1678" y="15652"/>
                  <a:pt x="1956" y="15652"/>
                </a:cubicBezTo>
                <a:cubicBezTo>
                  <a:pt x="3388" y="15652"/>
                  <a:pt x="5629" y="14060"/>
                  <a:pt x="6411" y="14060"/>
                </a:cubicBezTo>
                <a:cubicBezTo>
                  <a:pt x="6423" y="14060"/>
                  <a:pt x="6435" y="14060"/>
                  <a:pt x="6446" y="14061"/>
                </a:cubicBezTo>
                <a:cubicBezTo>
                  <a:pt x="7339" y="14120"/>
                  <a:pt x="5792" y="19990"/>
                  <a:pt x="5038" y="22608"/>
                </a:cubicBezTo>
                <a:cubicBezTo>
                  <a:pt x="4488" y="24587"/>
                  <a:pt x="4931" y="25573"/>
                  <a:pt x="5588" y="25573"/>
                </a:cubicBezTo>
                <a:cubicBezTo>
                  <a:pt x="5807" y="25573"/>
                  <a:pt x="6050" y="25463"/>
                  <a:pt x="6287" y="25246"/>
                </a:cubicBezTo>
                <a:cubicBezTo>
                  <a:pt x="7220" y="24373"/>
                  <a:pt x="8528" y="19177"/>
                  <a:pt x="8667" y="18820"/>
                </a:cubicBezTo>
                <a:cubicBezTo>
                  <a:pt x="8702" y="18742"/>
                  <a:pt x="8734" y="18688"/>
                  <a:pt x="8755" y="18688"/>
                </a:cubicBezTo>
                <a:cubicBezTo>
                  <a:pt x="8830" y="18688"/>
                  <a:pt x="8768" y="19360"/>
                  <a:pt x="8211" y="21973"/>
                </a:cubicBezTo>
                <a:cubicBezTo>
                  <a:pt x="7477" y="25325"/>
                  <a:pt x="7418" y="27030"/>
                  <a:pt x="8409" y="27447"/>
                </a:cubicBezTo>
                <a:cubicBezTo>
                  <a:pt x="8498" y="27482"/>
                  <a:pt x="8584" y="27499"/>
                  <a:pt x="8668" y="27499"/>
                </a:cubicBezTo>
                <a:cubicBezTo>
                  <a:pt x="9528" y="27499"/>
                  <a:pt x="10158" y="25740"/>
                  <a:pt x="10393" y="24095"/>
                </a:cubicBezTo>
                <a:cubicBezTo>
                  <a:pt x="10492" y="23381"/>
                  <a:pt x="10611" y="22747"/>
                  <a:pt x="10710" y="22211"/>
                </a:cubicBezTo>
                <a:cubicBezTo>
                  <a:pt x="10809" y="21676"/>
                  <a:pt x="10948" y="21141"/>
                  <a:pt x="11106" y="20605"/>
                </a:cubicBezTo>
                <a:cubicBezTo>
                  <a:pt x="11166" y="20461"/>
                  <a:pt x="11244" y="20225"/>
                  <a:pt x="11293" y="20225"/>
                </a:cubicBezTo>
                <a:cubicBezTo>
                  <a:pt x="11358" y="20225"/>
                  <a:pt x="11373" y="20643"/>
                  <a:pt x="11225" y="22251"/>
                </a:cubicBezTo>
                <a:cubicBezTo>
                  <a:pt x="10948" y="25087"/>
                  <a:pt x="10750" y="26554"/>
                  <a:pt x="11523" y="26812"/>
                </a:cubicBezTo>
                <a:cubicBezTo>
                  <a:pt x="11607" y="26840"/>
                  <a:pt x="11694" y="26853"/>
                  <a:pt x="11780" y="26853"/>
                </a:cubicBezTo>
                <a:cubicBezTo>
                  <a:pt x="12508" y="26853"/>
                  <a:pt x="13268" y="25902"/>
                  <a:pt x="13268" y="24254"/>
                </a:cubicBezTo>
                <a:cubicBezTo>
                  <a:pt x="13288" y="22846"/>
                  <a:pt x="13387" y="21458"/>
                  <a:pt x="13546" y="20070"/>
                </a:cubicBezTo>
                <a:cubicBezTo>
                  <a:pt x="13554" y="20003"/>
                  <a:pt x="13571" y="19971"/>
                  <a:pt x="13593" y="19971"/>
                </a:cubicBezTo>
                <a:cubicBezTo>
                  <a:pt x="13723" y="19971"/>
                  <a:pt x="14066" y="21028"/>
                  <a:pt x="14438" y="22330"/>
                </a:cubicBezTo>
                <a:cubicBezTo>
                  <a:pt x="14803" y="23590"/>
                  <a:pt x="15348" y="24434"/>
                  <a:pt x="15968" y="24434"/>
                </a:cubicBezTo>
                <a:cubicBezTo>
                  <a:pt x="16090" y="24434"/>
                  <a:pt x="16215" y="24402"/>
                  <a:pt x="16342" y="24333"/>
                </a:cubicBezTo>
                <a:cubicBezTo>
                  <a:pt x="17135" y="23897"/>
                  <a:pt x="16044" y="19534"/>
                  <a:pt x="15569" y="17254"/>
                </a:cubicBezTo>
                <a:cubicBezTo>
                  <a:pt x="15112" y="14993"/>
                  <a:pt x="14775" y="12573"/>
                  <a:pt x="15410" y="10610"/>
                </a:cubicBezTo>
                <a:cubicBezTo>
                  <a:pt x="15965" y="8905"/>
                  <a:pt x="17988" y="5751"/>
                  <a:pt x="18583" y="4046"/>
                </a:cubicBezTo>
                <a:lnTo>
                  <a:pt x="18583" y="4046"/>
                </a:lnTo>
                <a:cubicBezTo>
                  <a:pt x="18390" y="4461"/>
                  <a:pt x="18045" y="4615"/>
                  <a:pt x="17592" y="4615"/>
                </a:cubicBezTo>
                <a:cubicBezTo>
                  <a:pt x="16291" y="4615"/>
                  <a:pt x="14106" y="3343"/>
                  <a:pt x="12124" y="3343"/>
                </a:cubicBezTo>
                <a:cubicBezTo>
                  <a:pt x="12029" y="3343"/>
                  <a:pt x="11934" y="3346"/>
                  <a:pt x="11840" y="3352"/>
                </a:cubicBezTo>
                <a:cubicBezTo>
                  <a:pt x="11724" y="3359"/>
                  <a:pt x="11610" y="3363"/>
                  <a:pt x="11500" y="3363"/>
                </a:cubicBezTo>
                <a:cubicBezTo>
                  <a:pt x="9284" y="3363"/>
                  <a:pt x="8339" y="1871"/>
                  <a:pt x="8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CA197FF-F462-4A80-B256-D066B91181F1}"/>
              </a:ext>
            </a:extLst>
          </p:cNvPr>
          <p:cNvPicPr>
            <a:picLocks noChangeAspect="1"/>
          </p:cNvPicPr>
          <p:nvPr/>
        </p:nvPicPr>
        <p:blipFill>
          <a:blip r:embed="rId4"/>
          <a:srcRect/>
          <a:stretch/>
        </p:blipFill>
        <p:spPr>
          <a:xfrm>
            <a:off x="3758401" y="871201"/>
            <a:ext cx="3819544" cy="2357040"/>
          </a:xfrm>
          <a:prstGeom prst="rect">
            <a:avLst/>
          </a:prstGeom>
        </p:spPr>
      </p:pic>
      <p:sp>
        <p:nvSpPr>
          <p:cNvPr id="17" name="Google Shape;1494;p58">
            <a:extLst>
              <a:ext uri="{FF2B5EF4-FFF2-40B4-BE49-F238E27FC236}">
                <a16:creationId xmlns:a16="http://schemas.microsoft.com/office/drawing/2014/main" id="{36E99322-2D7E-49E4-81F3-7F81DB2E1DE2}"/>
              </a:ext>
            </a:extLst>
          </p:cNvPr>
          <p:cNvSpPr txBox="1">
            <a:spLocks noGrp="1"/>
          </p:cNvSpPr>
          <p:nvPr>
            <p:ph type="title"/>
          </p:nvPr>
        </p:nvSpPr>
        <p:spPr>
          <a:xfrm flipH="1">
            <a:off x="614328" y="504150"/>
            <a:ext cx="2757072" cy="27378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Question 5</a:t>
            </a:r>
            <a:br>
              <a:rPr lang="en"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p:txBody>
      </p:sp>
      <p:sp>
        <p:nvSpPr>
          <p:cNvPr id="18" name="Google Shape;1504;p58">
            <a:extLst>
              <a:ext uri="{FF2B5EF4-FFF2-40B4-BE49-F238E27FC236}">
                <a16:creationId xmlns:a16="http://schemas.microsoft.com/office/drawing/2014/main" id="{C35C772A-E79E-4BB8-B7D5-628CDFBAB93C}"/>
              </a:ext>
            </a:extLst>
          </p:cNvPr>
          <p:cNvSpPr txBox="1"/>
          <p:nvPr/>
        </p:nvSpPr>
        <p:spPr>
          <a:xfrm>
            <a:off x="614328" y="1137270"/>
            <a:ext cx="2708100" cy="191553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Total Number of month present in dataset?</a:t>
            </a:r>
          </a:p>
          <a:p>
            <a:pPr marL="0" lvl="0" indent="0" algn="l" rtl="0">
              <a:spcBef>
                <a:spcPts val="0"/>
              </a:spcBef>
              <a:spcAft>
                <a:spcPts val="0"/>
              </a:spcAft>
              <a:buNone/>
            </a:pPr>
            <a:endParaRPr lang="en-US" dirty="0">
              <a:solidFill>
                <a:schemeClr val="lt2"/>
              </a:solidFill>
              <a:latin typeface="Times New Roman" panose="02020603050405020304" pitchFamily="18" charset="0"/>
              <a:ea typeface="Signika"/>
              <a:cs typeface="Times New Roman" panose="02020603050405020304" pitchFamily="18" charset="0"/>
              <a:sym typeface="Signika"/>
            </a:endParaRPr>
          </a:p>
          <a:p>
            <a:pPr marL="0" lvl="0" indent="0" algn="just"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Answer: The start date of the COVID-19 dataset is recorded as January 02, 2020, with the end date as June 12, 2021..</a:t>
            </a:r>
          </a:p>
          <a:p>
            <a:pPr marL="0" lvl="0" indent="0" algn="l" rtl="0">
              <a:spcBef>
                <a:spcPts val="0"/>
              </a:spcBef>
              <a:spcAft>
                <a:spcPts val="0"/>
              </a:spcAft>
              <a:buNone/>
            </a:pPr>
            <a:endParaRPr lang="en-US" dirty="0">
              <a:solidFill>
                <a:schemeClr val="lt2"/>
              </a:solidFill>
              <a:latin typeface="Signika"/>
              <a:ea typeface="Signika"/>
              <a:cs typeface="Signika"/>
              <a:sym typeface="Signika"/>
            </a:endParaRPr>
          </a:p>
        </p:txBody>
      </p:sp>
    </p:spTree>
    <p:extLst>
      <p:ext uri="{BB962C8B-B14F-4D97-AF65-F5344CB8AC3E}">
        <p14:creationId xmlns:p14="http://schemas.microsoft.com/office/powerpoint/2010/main" val="34100125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8B3F9">
            <a:alpha val="55870"/>
          </a:srgbClr>
        </a:solidFill>
        <a:effectLst/>
      </p:bgPr>
    </p:bg>
    <p:spTree>
      <p:nvGrpSpPr>
        <p:cNvPr id="1" name="Shape 1492"/>
        <p:cNvGrpSpPr/>
        <p:nvPr/>
      </p:nvGrpSpPr>
      <p:grpSpPr>
        <a:xfrm>
          <a:off x="0" y="0"/>
          <a:ext cx="0" cy="0"/>
          <a:chOff x="0" y="0"/>
          <a:chExt cx="0" cy="0"/>
        </a:xfrm>
      </p:grpSpPr>
      <p:grpSp>
        <p:nvGrpSpPr>
          <p:cNvPr id="1495" name="Google Shape;1495;p58"/>
          <p:cNvGrpSpPr/>
          <p:nvPr/>
        </p:nvGrpSpPr>
        <p:grpSpPr>
          <a:xfrm>
            <a:off x="3621600" y="777600"/>
            <a:ext cx="4088172" cy="3281341"/>
            <a:chOff x="4459455" y="1357550"/>
            <a:chExt cx="3452480" cy="2829680"/>
          </a:xfrm>
        </p:grpSpPr>
        <p:sp>
          <p:nvSpPr>
            <p:cNvPr id="1496" name="Google Shape;1496;p58"/>
            <p:cNvSpPr/>
            <p:nvPr/>
          </p:nvSpPr>
          <p:spPr>
            <a:xfrm>
              <a:off x="4459455" y="1357550"/>
              <a:ext cx="3452480" cy="2829680"/>
            </a:xfrm>
            <a:custGeom>
              <a:avLst/>
              <a:gdLst/>
              <a:ahLst/>
              <a:cxnLst/>
              <a:rect l="l" t="t" r="r" b="b"/>
              <a:pathLst>
                <a:path w="86312" h="70742" extrusionOk="0">
                  <a:moveTo>
                    <a:pt x="83403" y="2762"/>
                  </a:moveTo>
                  <a:lnTo>
                    <a:pt x="83403" y="52586"/>
                  </a:lnTo>
                  <a:lnTo>
                    <a:pt x="2879" y="52586"/>
                  </a:lnTo>
                  <a:lnTo>
                    <a:pt x="2879" y="2762"/>
                  </a:lnTo>
                  <a:close/>
                  <a:moveTo>
                    <a:pt x="3702" y="0"/>
                  </a:moveTo>
                  <a:cubicBezTo>
                    <a:pt x="1645" y="0"/>
                    <a:pt x="0" y="1469"/>
                    <a:pt x="0" y="3261"/>
                  </a:cubicBezTo>
                  <a:lnTo>
                    <a:pt x="0" y="58491"/>
                  </a:lnTo>
                  <a:cubicBezTo>
                    <a:pt x="0" y="60283"/>
                    <a:pt x="1645" y="61723"/>
                    <a:pt x="3702" y="61723"/>
                  </a:cubicBezTo>
                  <a:lnTo>
                    <a:pt x="32521" y="61723"/>
                  </a:lnTo>
                  <a:lnTo>
                    <a:pt x="32374" y="63544"/>
                  </a:lnTo>
                  <a:cubicBezTo>
                    <a:pt x="32374" y="63544"/>
                    <a:pt x="32609" y="64719"/>
                    <a:pt x="30994" y="66306"/>
                  </a:cubicBezTo>
                  <a:cubicBezTo>
                    <a:pt x="29348" y="67892"/>
                    <a:pt x="28056" y="69361"/>
                    <a:pt x="28056" y="69361"/>
                  </a:cubicBezTo>
                  <a:cubicBezTo>
                    <a:pt x="27909" y="69625"/>
                    <a:pt x="27850" y="69919"/>
                    <a:pt x="27850" y="70213"/>
                  </a:cubicBezTo>
                  <a:cubicBezTo>
                    <a:pt x="27850" y="70742"/>
                    <a:pt x="28115" y="70742"/>
                    <a:pt x="29260" y="70742"/>
                  </a:cubicBezTo>
                  <a:lnTo>
                    <a:pt x="57022" y="70742"/>
                  </a:lnTo>
                  <a:cubicBezTo>
                    <a:pt x="58138" y="70742"/>
                    <a:pt x="58432" y="70742"/>
                    <a:pt x="58432" y="70213"/>
                  </a:cubicBezTo>
                  <a:cubicBezTo>
                    <a:pt x="58432" y="69919"/>
                    <a:pt x="58374" y="69625"/>
                    <a:pt x="58227" y="69361"/>
                  </a:cubicBezTo>
                  <a:cubicBezTo>
                    <a:pt x="58227" y="69361"/>
                    <a:pt x="56934" y="67892"/>
                    <a:pt x="55289" y="66306"/>
                  </a:cubicBezTo>
                  <a:cubicBezTo>
                    <a:pt x="53673" y="64719"/>
                    <a:pt x="53879" y="63544"/>
                    <a:pt x="53879" y="63544"/>
                  </a:cubicBezTo>
                  <a:lnTo>
                    <a:pt x="53761" y="61723"/>
                  </a:lnTo>
                  <a:lnTo>
                    <a:pt x="82551" y="61723"/>
                  </a:lnTo>
                  <a:cubicBezTo>
                    <a:pt x="84608" y="61723"/>
                    <a:pt x="86282" y="60254"/>
                    <a:pt x="86282" y="58491"/>
                  </a:cubicBezTo>
                  <a:lnTo>
                    <a:pt x="86282" y="3261"/>
                  </a:lnTo>
                  <a:cubicBezTo>
                    <a:pt x="86312" y="1469"/>
                    <a:pt x="84637" y="0"/>
                    <a:pt x="82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21F28"/>
                </a:solidFill>
              </a:endParaRPr>
            </a:p>
          </p:txBody>
        </p:sp>
        <p:sp>
          <p:nvSpPr>
            <p:cNvPr id="1497" name="Google Shape;1497;p58"/>
            <p:cNvSpPr/>
            <p:nvPr/>
          </p:nvSpPr>
          <p:spPr>
            <a:xfrm>
              <a:off x="6076385" y="3541282"/>
              <a:ext cx="188080" cy="161800"/>
            </a:xfrm>
            <a:custGeom>
              <a:avLst/>
              <a:gdLst/>
              <a:ahLst/>
              <a:cxnLst/>
              <a:rect l="l" t="t" r="r" b="b"/>
              <a:pathLst>
                <a:path w="4702" h="4045" extrusionOk="0">
                  <a:moveTo>
                    <a:pt x="2679" y="0"/>
                  </a:moveTo>
                  <a:cubicBezTo>
                    <a:pt x="2181" y="0"/>
                    <a:pt x="1675" y="188"/>
                    <a:pt x="1264" y="608"/>
                  </a:cubicBezTo>
                  <a:cubicBezTo>
                    <a:pt x="1" y="1871"/>
                    <a:pt x="882" y="4045"/>
                    <a:pt x="2674" y="4045"/>
                  </a:cubicBezTo>
                  <a:cubicBezTo>
                    <a:pt x="3791" y="4045"/>
                    <a:pt x="4701" y="3134"/>
                    <a:pt x="4701" y="2018"/>
                  </a:cubicBezTo>
                  <a:cubicBezTo>
                    <a:pt x="4701" y="808"/>
                    <a:pt x="3711" y="0"/>
                    <a:pt x="2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98" name="Google Shape;1498;p58"/>
          <p:cNvPicPr preferRelativeResize="0"/>
          <p:nvPr/>
        </p:nvPicPr>
        <p:blipFill>
          <a:blip r:embed="rId3"/>
          <a:srcRect l="7815" r="7815"/>
          <a:stretch/>
        </p:blipFill>
        <p:spPr>
          <a:xfrm>
            <a:off x="1529336" y="3242021"/>
            <a:ext cx="2950369" cy="830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499" name="Google Shape;1499;p58"/>
          <p:cNvGrpSpPr/>
          <p:nvPr/>
        </p:nvGrpSpPr>
        <p:grpSpPr>
          <a:xfrm rot="5400000">
            <a:off x="2480903" y="2021926"/>
            <a:ext cx="877120" cy="3318926"/>
            <a:chOff x="3674057" y="2264715"/>
            <a:chExt cx="600520" cy="1108160"/>
          </a:xfrm>
        </p:grpSpPr>
        <p:sp>
          <p:nvSpPr>
            <p:cNvPr id="1500" name="Google Shape;1500;p58"/>
            <p:cNvSpPr/>
            <p:nvPr/>
          </p:nvSpPr>
          <p:spPr>
            <a:xfrm>
              <a:off x="3674057" y="2264715"/>
              <a:ext cx="600520" cy="1108160"/>
            </a:xfrm>
            <a:custGeom>
              <a:avLst/>
              <a:gdLst/>
              <a:ahLst/>
              <a:cxnLst/>
              <a:rect l="l" t="t" r="r" b="b"/>
              <a:pathLst>
                <a:path w="15013" h="27704" extrusionOk="0">
                  <a:moveTo>
                    <a:pt x="13396" y="2057"/>
                  </a:moveTo>
                  <a:cubicBezTo>
                    <a:pt x="13896" y="2057"/>
                    <a:pt x="14278" y="2439"/>
                    <a:pt x="14278" y="2939"/>
                  </a:cubicBezTo>
                  <a:lnTo>
                    <a:pt x="14278" y="23327"/>
                  </a:lnTo>
                  <a:cubicBezTo>
                    <a:pt x="14278" y="23797"/>
                    <a:pt x="13866" y="24179"/>
                    <a:pt x="13396" y="24179"/>
                  </a:cubicBezTo>
                  <a:lnTo>
                    <a:pt x="1616" y="24179"/>
                  </a:lnTo>
                  <a:cubicBezTo>
                    <a:pt x="1146" y="24179"/>
                    <a:pt x="735" y="23797"/>
                    <a:pt x="735" y="23327"/>
                  </a:cubicBezTo>
                  <a:lnTo>
                    <a:pt x="735" y="2939"/>
                  </a:lnTo>
                  <a:cubicBezTo>
                    <a:pt x="735" y="2439"/>
                    <a:pt x="1146" y="2057"/>
                    <a:pt x="1616" y="2057"/>
                  </a:cubicBezTo>
                  <a:close/>
                  <a:moveTo>
                    <a:pt x="1028" y="1"/>
                  </a:moveTo>
                  <a:cubicBezTo>
                    <a:pt x="441" y="60"/>
                    <a:pt x="0" y="588"/>
                    <a:pt x="59" y="1176"/>
                  </a:cubicBezTo>
                  <a:lnTo>
                    <a:pt x="59" y="26529"/>
                  </a:lnTo>
                  <a:cubicBezTo>
                    <a:pt x="0" y="27116"/>
                    <a:pt x="441" y="27645"/>
                    <a:pt x="1028" y="27704"/>
                  </a:cubicBezTo>
                  <a:lnTo>
                    <a:pt x="13955" y="27704"/>
                  </a:lnTo>
                  <a:cubicBezTo>
                    <a:pt x="14542" y="27645"/>
                    <a:pt x="14983" y="27116"/>
                    <a:pt x="14953" y="26529"/>
                  </a:cubicBezTo>
                  <a:lnTo>
                    <a:pt x="14953" y="1176"/>
                  </a:lnTo>
                  <a:cubicBezTo>
                    <a:pt x="15012" y="588"/>
                    <a:pt x="14542" y="60"/>
                    <a:pt x="13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3931983" y="3267040"/>
              <a:ext cx="84640" cy="72320"/>
            </a:xfrm>
            <a:custGeom>
              <a:avLst/>
              <a:gdLst/>
              <a:ahLst/>
              <a:cxnLst/>
              <a:rect l="l" t="t" r="r" b="b"/>
              <a:pathLst>
                <a:path w="2116" h="1808" extrusionOk="0">
                  <a:moveTo>
                    <a:pt x="1255" y="0"/>
                  </a:moveTo>
                  <a:cubicBezTo>
                    <a:pt x="1238" y="0"/>
                    <a:pt x="1221" y="1"/>
                    <a:pt x="1205" y="2"/>
                  </a:cubicBezTo>
                  <a:cubicBezTo>
                    <a:pt x="411" y="2"/>
                    <a:pt x="0" y="971"/>
                    <a:pt x="558" y="1530"/>
                  </a:cubicBezTo>
                  <a:cubicBezTo>
                    <a:pt x="750" y="1722"/>
                    <a:pt x="984" y="1807"/>
                    <a:pt x="1210" y="1807"/>
                  </a:cubicBezTo>
                  <a:cubicBezTo>
                    <a:pt x="1676" y="1807"/>
                    <a:pt x="2115" y="1446"/>
                    <a:pt x="2115" y="913"/>
                  </a:cubicBezTo>
                  <a:cubicBezTo>
                    <a:pt x="2115" y="402"/>
                    <a:pt x="1731" y="0"/>
                    <a:pt x="1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3824891" y="2305875"/>
              <a:ext cx="95240" cy="9440"/>
            </a:xfrm>
            <a:custGeom>
              <a:avLst/>
              <a:gdLst/>
              <a:ahLst/>
              <a:cxnLst/>
              <a:rect l="l" t="t" r="r" b="b"/>
              <a:pathLst>
                <a:path w="2381" h="236" extrusionOk="0">
                  <a:moveTo>
                    <a:pt x="118" y="0"/>
                  </a:moveTo>
                  <a:cubicBezTo>
                    <a:pt x="59" y="0"/>
                    <a:pt x="0" y="59"/>
                    <a:pt x="0" y="118"/>
                  </a:cubicBezTo>
                  <a:cubicBezTo>
                    <a:pt x="0" y="176"/>
                    <a:pt x="59" y="235"/>
                    <a:pt x="118" y="235"/>
                  </a:cubicBezTo>
                  <a:lnTo>
                    <a:pt x="2233" y="235"/>
                  </a:lnTo>
                  <a:cubicBezTo>
                    <a:pt x="2321" y="235"/>
                    <a:pt x="2380" y="176"/>
                    <a:pt x="2380" y="118"/>
                  </a:cubicBezTo>
                  <a:cubicBezTo>
                    <a:pt x="2380" y="59"/>
                    <a:pt x="2321" y="0"/>
                    <a:pt x="2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059893" y="2301155"/>
              <a:ext cx="17680" cy="17680"/>
            </a:xfrm>
            <a:custGeom>
              <a:avLst/>
              <a:gdLst/>
              <a:ahLst/>
              <a:cxnLst/>
              <a:rect l="l" t="t" r="r" b="b"/>
              <a:pathLst>
                <a:path w="442" h="442" extrusionOk="0">
                  <a:moveTo>
                    <a:pt x="236" y="1"/>
                  </a:moveTo>
                  <a:cubicBezTo>
                    <a:pt x="89" y="1"/>
                    <a:pt x="1" y="118"/>
                    <a:pt x="1" y="236"/>
                  </a:cubicBezTo>
                  <a:cubicBezTo>
                    <a:pt x="1" y="353"/>
                    <a:pt x="89" y="441"/>
                    <a:pt x="236" y="441"/>
                  </a:cubicBezTo>
                  <a:cubicBezTo>
                    <a:pt x="353" y="441"/>
                    <a:pt x="442" y="353"/>
                    <a:pt x="442" y="236"/>
                  </a:cubicBezTo>
                  <a:cubicBezTo>
                    <a:pt x="442" y="118"/>
                    <a:pt x="353" y="1"/>
                    <a:pt x="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5" name="Google Shape;1505;p58"/>
          <p:cNvSpPr/>
          <p:nvPr/>
        </p:nvSpPr>
        <p:spPr>
          <a:xfrm rot="-4216492">
            <a:off x="8443392" y="4028549"/>
            <a:ext cx="464564" cy="687458"/>
          </a:xfrm>
          <a:custGeom>
            <a:avLst/>
            <a:gdLst/>
            <a:ahLst/>
            <a:cxnLst/>
            <a:rect l="l" t="t" r="r" b="b"/>
            <a:pathLst>
              <a:path w="18583" h="27499" extrusionOk="0">
                <a:moveTo>
                  <a:pt x="8509" y="0"/>
                </a:moveTo>
                <a:cubicBezTo>
                  <a:pt x="7953" y="3967"/>
                  <a:pt x="8647" y="6902"/>
                  <a:pt x="5772" y="9757"/>
                </a:cubicBezTo>
                <a:cubicBezTo>
                  <a:pt x="2718" y="12752"/>
                  <a:pt x="1" y="14576"/>
                  <a:pt x="1230" y="15449"/>
                </a:cubicBezTo>
                <a:cubicBezTo>
                  <a:pt x="1431" y="15592"/>
                  <a:pt x="1678" y="15652"/>
                  <a:pt x="1956" y="15652"/>
                </a:cubicBezTo>
                <a:cubicBezTo>
                  <a:pt x="3388" y="15652"/>
                  <a:pt x="5629" y="14060"/>
                  <a:pt x="6411" y="14060"/>
                </a:cubicBezTo>
                <a:cubicBezTo>
                  <a:pt x="6423" y="14060"/>
                  <a:pt x="6435" y="14060"/>
                  <a:pt x="6446" y="14061"/>
                </a:cubicBezTo>
                <a:cubicBezTo>
                  <a:pt x="7339" y="14120"/>
                  <a:pt x="5792" y="19990"/>
                  <a:pt x="5038" y="22608"/>
                </a:cubicBezTo>
                <a:cubicBezTo>
                  <a:pt x="4488" y="24587"/>
                  <a:pt x="4931" y="25573"/>
                  <a:pt x="5588" y="25573"/>
                </a:cubicBezTo>
                <a:cubicBezTo>
                  <a:pt x="5807" y="25573"/>
                  <a:pt x="6050" y="25463"/>
                  <a:pt x="6287" y="25246"/>
                </a:cubicBezTo>
                <a:cubicBezTo>
                  <a:pt x="7220" y="24373"/>
                  <a:pt x="8528" y="19177"/>
                  <a:pt x="8667" y="18820"/>
                </a:cubicBezTo>
                <a:cubicBezTo>
                  <a:pt x="8702" y="18742"/>
                  <a:pt x="8734" y="18688"/>
                  <a:pt x="8755" y="18688"/>
                </a:cubicBezTo>
                <a:cubicBezTo>
                  <a:pt x="8830" y="18688"/>
                  <a:pt x="8768" y="19360"/>
                  <a:pt x="8211" y="21973"/>
                </a:cubicBezTo>
                <a:cubicBezTo>
                  <a:pt x="7477" y="25325"/>
                  <a:pt x="7418" y="27030"/>
                  <a:pt x="8409" y="27447"/>
                </a:cubicBezTo>
                <a:cubicBezTo>
                  <a:pt x="8498" y="27482"/>
                  <a:pt x="8584" y="27499"/>
                  <a:pt x="8668" y="27499"/>
                </a:cubicBezTo>
                <a:cubicBezTo>
                  <a:pt x="9528" y="27499"/>
                  <a:pt x="10158" y="25740"/>
                  <a:pt x="10393" y="24095"/>
                </a:cubicBezTo>
                <a:cubicBezTo>
                  <a:pt x="10492" y="23381"/>
                  <a:pt x="10611" y="22747"/>
                  <a:pt x="10710" y="22211"/>
                </a:cubicBezTo>
                <a:cubicBezTo>
                  <a:pt x="10809" y="21676"/>
                  <a:pt x="10948" y="21141"/>
                  <a:pt x="11106" y="20605"/>
                </a:cubicBezTo>
                <a:cubicBezTo>
                  <a:pt x="11166" y="20461"/>
                  <a:pt x="11244" y="20225"/>
                  <a:pt x="11293" y="20225"/>
                </a:cubicBezTo>
                <a:cubicBezTo>
                  <a:pt x="11358" y="20225"/>
                  <a:pt x="11373" y="20643"/>
                  <a:pt x="11225" y="22251"/>
                </a:cubicBezTo>
                <a:cubicBezTo>
                  <a:pt x="10948" y="25087"/>
                  <a:pt x="10750" y="26554"/>
                  <a:pt x="11523" y="26812"/>
                </a:cubicBezTo>
                <a:cubicBezTo>
                  <a:pt x="11607" y="26840"/>
                  <a:pt x="11694" y="26853"/>
                  <a:pt x="11780" y="26853"/>
                </a:cubicBezTo>
                <a:cubicBezTo>
                  <a:pt x="12508" y="26853"/>
                  <a:pt x="13268" y="25902"/>
                  <a:pt x="13268" y="24254"/>
                </a:cubicBezTo>
                <a:cubicBezTo>
                  <a:pt x="13288" y="22846"/>
                  <a:pt x="13387" y="21458"/>
                  <a:pt x="13546" y="20070"/>
                </a:cubicBezTo>
                <a:cubicBezTo>
                  <a:pt x="13554" y="20003"/>
                  <a:pt x="13571" y="19971"/>
                  <a:pt x="13593" y="19971"/>
                </a:cubicBezTo>
                <a:cubicBezTo>
                  <a:pt x="13723" y="19971"/>
                  <a:pt x="14066" y="21028"/>
                  <a:pt x="14438" y="22330"/>
                </a:cubicBezTo>
                <a:cubicBezTo>
                  <a:pt x="14803" y="23590"/>
                  <a:pt x="15348" y="24434"/>
                  <a:pt x="15968" y="24434"/>
                </a:cubicBezTo>
                <a:cubicBezTo>
                  <a:pt x="16090" y="24434"/>
                  <a:pt x="16215" y="24402"/>
                  <a:pt x="16342" y="24333"/>
                </a:cubicBezTo>
                <a:cubicBezTo>
                  <a:pt x="17135" y="23897"/>
                  <a:pt x="16044" y="19534"/>
                  <a:pt x="15569" y="17254"/>
                </a:cubicBezTo>
                <a:cubicBezTo>
                  <a:pt x="15112" y="14993"/>
                  <a:pt x="14775" y="12573"/>
                  <a:pt x="15410" y="10610"/>
                </a:cubicBezTo>
                <a:cubicBezTo>
                  <a:pt x="15965" y="8905"/>
                  <a:pt x="17988" y="5751"/>
                  <a:pt x="18583" y="4046"/>
                </a:cubicBezTo>
                <a:lnTo>
                  <a:pt x="18583" y="4046"/>
                </a:lnTo>
                <a:cubicBezTo>
                  <a:pt x="18390" y="4461"/>
                  <a:pt x="18045" y="4615"/>
                  <a:pt x="17592" y="4615"/>
                </a:cubicBezTo>
                <a:cubicBezTo>
                  <a:pt x="16291" y="4615"/>
                  <a:pt x="14106" y="3343"/>
                  <a:pt x="12124" y="3343"/>
                </a:cubicBezTo>
                <a:cubicBezTo>
                  <a:pt x="12029" y="3343"/>
                  <a:pt x="11934" y="3346"/>
                  <a:pt x="11840" y="3352"/>
                </a:cubicBezTo>
                <a:cubicBezTo>
                  <a:pt x="11724" y="3359"/>
                  <a:pt x="11610" y="3363"/>
                  <a:pt x="11500" y="3363"/>
                </a:cubicBezTo>
                <a:cubicBezTo>
                  <a:pt x="9284" y="3363"/>
                  <a:pt x="8339" y="1871"/>
                  <a:pt x="8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CA197FF-F462-4A80-B256-D066B91181F1}"/>
              </a:ext>
            </a:extLst>
          </p:cNvPr>
          <p:cNvPicPr>
            <a:picLocks noChangeAspect="1"/>
          </p:cNvPicPr>
          <p:nvPr/>
        </p:nvPicPr>
        <p:blipFill>
          <a:blip r:embed="rId4"/>
          <a:srcRect/>
          <a:stretch/>
        </p:blipFill>
        <p:spPr>
          <a:xfrm>
            <a:off x="3758401" y="921600"/>
            <a:ext cx="3819544" cy="2306641"/>
          </a:xfrm>
          <a:prstGeom prst="rect">
            <a:avLst/>
          </a:prstGeom>
        </p:spPr>
      </p:pic>
      <p:sp>
        <p:nvSpPr>
          <p:cNvPr id="17" name="Google Shape;1494;p58">
            <a:extLst>
              <a:ext uri="{FF2B5EF4-FFF2-40B4-BE49-F238E27FC236}">
                <a16:creationId xmlns:a16="http://schemas.microsoft.com/office/drawing/2014/main" id="{EF173567-081C-4E1E-98E6-9C441EF6BC59}"/>
              </a:ext>
            </a:extLst>
          </p:cNvPr>
          <p:cNvSpPr txBox="1">
            <a:spLocks noGrp="1"/>
          </p:cNvSpPr>
          <p:nvPr>
            <p:ph type="title"/>
          </p:nvPr>
        </p:nvSpPr>
        <p:spPr>
          <a:xfrm flipH="1">
            <a:off x="614328" y="504150"/>
            <a:ext cx="2757072" cy="27378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Question 6</a:t>
            </a:r>
            <a:br>
              <a:rPr lang="en"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p:txBody>
      </p:sp>
      <p:sp>
        <p:nvSpPr>
          <p:cNvPr id="18" name="Google Shape;1504;p58">
            <a:extLst>
              <a:ext uri="{FF2B5EF4-FFF2-40B4-BE49-F238E27FC236}">
                <a16:creationId xmlns:a16="http://schemas.microsoft.com/office/drawing/2014/main" id="{F3D118D5-0EFB-4FF6-8755-8A9A6E67BB07}"/>
              </a:ext>
            </a:extLst>
          </p:cNvPr>
          <p:cNvSpPr txBox="1"/>
          <p:nvPr/>
        </p:nvSpPr>
        <p:spPr>
          <a:xfrm>
            <a:off x="614328" y="1137270"/>
            <a:ext cx="2708100" cy="191553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Find monthly average for deaths, confirmed, recovered?</a:t>
            </a:r>
          </a:p>
          <a:p>
            <a:pPr marL="0" lvl="0" indent="0" algn="l" rtl="0">
              <a:spcBef>
                <a:spcPts val="0"/>
              </a:spcBef>
              <a:spcAft>
                <a:spcPts val="0"/>
              </a:spcAft>
              <a:buNone/>
            </a:pPr>
            <a:endParaRPr lang="en-US" dirty="0">
              <a:solidFill>
                <a:schemeClr val="lt2"/>
              </a:solidFill>
              <a:latin typeface="Times New Roman" panose="02020603050405020304" pitchFamily="18" charset="0"/>
              <a:ea typeface="Signika"/>
              <a:cs typeface="Times New Roman" panose="02020603050405020304" pitchFamily="18" charset="0"/>
              <a:sym typeface="Signika"/>
            </a:endParaRPr>
          </a:p>
          <a:p>
            <a:pPr marL="0" lvl="0" indent="0" algn="just"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Answer: This query extracts the year and month from the Date column, calculates the average number of confirmed cases, deaths, and recoveries for each month, and rounds the averages to two decimal places.</a:t>
            </a:r>
          </a:p>
          <a:p>
            <a:pPr marL="0" lvl="0" indent="0" algn="l" rtl="0">
              <a:spcBef>
                <a:spcPts val="0"/>
              </a:spcBef>
              <a:spcAft>
                <a:spcPts val="0"/>
              </a:spcAft>
              <a:buNone/>
            </a:pPr>
            <a:endParaRPr lang="en-US" dirty="0">
              <a:solidFill>
                <a:schemeClr val="lt2"/>
              </a:solidFill>
              <a:latin typeface="Signika"/>
              <a:ea typeface="Signika"/>
              <a:cs typeface="Signika"/>
              <a:sym typeface="Signika"/>
            </a:endParaRPr>
          </a:p>
        </p:txBody>
      </p:sp>
    </p:spTree>
    <p:extLst>
      <p:ext uri="{BB962C8B-B14F-4D97-AF65-F5344CB8AC3E}">
        <p14:creationId xmlns:p14="http://schemas.microsoft.com/office/powerpoint/2010/main" val="29199443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8B3F9">
            <a:alpha val="55870"/>
          </a:srgbClr>
        </a:solidFill>
        <a:effectLst/>
      </p:bgPr>
    </p:bg>
    <p:spTree>
      <p:nvGrpSpPr>
        <p:cNvPr id="1" name="Shape 1492"/>
        <p:cNvGrpSpPr/>
        <p:nvPr/>
      </p:nvGrpSpPr>
      <p:grpSpPr>
        <a:xfrm>
          <a:off x="0" y="0"/>
          <a:ext cx="0" cy="0"/>
          <a:chOff x="0" y="0"/>
          <a:chExt cx="0" cy="0"/>
        </a:xfrm>
      </p:grpSpPr>
      <p:grpSp>
        <p:nvGrpSpPr>
          <p:cNvPr id="1495" name="Google Shape;1495;p58"/>
          <p:cNvGrpSpPr/>
          <p:nvPr/>
        </p:nvGrpSpPr>
        <p:grpSpPr>
          <a:xfrm>
            <a:off x="3621600" y="777600"/>
            <a:ext cx="4088172" cy="3281341"/>
            <a:chOff x="4459455" y="1357550"/>
            <a:chExt cx="3452480" cy="2829680"/>
          </a:xfrm>
        </p:grpSpPr>
        <p:sp>
          <p:nvSpPr>
            <p:cNvPr id="1496" name="Google Shape;1496;p58"/>
            <p:cNvSpPr/>
            <p:nvPr/>
          </p:nvSpPr>
          <p:spPr>
            <a:xfrm>
              <a:off x="4459455" y="1357550"/>
              <a:ext cx="3452480" cy="2829680"/>
            </a:xfrm>
            <a:custGeom>
              <a:avLst/>
              <a:gdLst/>
              <a:ahLst/>
              <a:cxnLst/>
              <a:rect l="l" t="t" r="r" b="b"/>
              <a:pathLst>
                <a:path w="86312" h="70742" extrusionOk="0">
                  <a:moveTo>
                    <a:pt x="83403" y="2762"/>
                  </a:moveTo>
                  <a:lnTo>
                    <a:pt x="83403" y="52586"/>
                  </a:lnTo>
                  <a:lnTo>
                    <a:pt x="2879" y="52586"/>
                  </a:lnTo>
                  <a:lnTo>
                    <a:pt x="2879" y="2762"/>
                  </a:lnTo>
                  <a:close/>
                  <a:moveTo>
                    <a:pt x="3702" y="0"/>
                  </a:moveTo>
                  <a:cubicBezTo>
                    <a:pt x="1645" y="0"/>
                    <a:pt x="0" y="1469"/>
                    <a:pt x="0" y="3261"/>
                  </a:cubicBezTo>
                  <a:lnTo>
                    <a:pt x="0" y="58491"/>
                  </a:lnTo>
                  <a:cubicBezTo>
                    <a:pt x="0" y="60283"/>
                    <a:pt x="1645" y="61723"/>
                    <a:pt x="3702" y="61723"/>
                  </a:cubicBezTo>
                  <a:lnTo>
                    <a:pt x="32521" y="61723"/>
                  </a:lnTo>
                  <a:lnTo>
                    <a:pt x="32374" y="63544"/>
                  </a:lnTo>
                  <a:cubicBezTo>
                    <a:pt x="32374" y="63544"/>
                    <a:pt x="32609" y="64719"/>
                    <a:pt x="30994" y="66306"/>
                  </a:cubicBezTo>
                  <a:cubicBezTo>
                    <a:pt x="29348" y="67892"/>
                    <a:pt x="28056" y="69361"/>
                    <a:pt x="28056" y="69361"/>
                  </a:cubicBezTo>
                  <a:cubicBezTo>
                    <a:pt x="27909" y="69625"/>
                    <a:pt x="27850" y="69919"/>
                    <a:pt x="27850" y="70213"/>
                  </a:cubicBezTo>
                  <a:cubicBezTo>
                    <a:pt x="27850" y="70742"/>
                    <a:pt x="28115" y="70742"/>
                    <a:pt x="29260" y="70742"/>
                  </a:cubicBezTo>
                  <a:lnTo>
                    <a:pt x="57022" y="70742"/>
                  </a:lnTo>
                  <a:cubicBezTo>
                    <a:pt x="58138" y="70742"/>
                    <a:pt x="58432" y="70742"/>
                    <a:pt x="58432" y="70213"/>
                  </a:cubicBezTo>
                  <a:cubicBezTo>
                    <a:pt x="58432" y="69919"/>
                    <a:pt x="58374" y="69625"/>
                    <a:pt x="58227" y="69361"/>
                  </a:cubicBezTo>
                  <a:cubicBezTo>
                    <a:pt x="58227" y="69361"/>
                    <a:pt x="56934" y="67892"/>
                    <a:pt x="55289" y="66306"/>
                  </a:cubicBezTo>
                  <a:cubicBezTo>
                    <a:pt x="53673" y="64719"/>
                    <a:pt x="53879" y="63544"/>
                    <a:pt x="53879" y="63544"/>
                  </a:cubicBezTo>
                  <a:lnTo>
                    <a:pt x="53761" y="61723"/>
                  </a:lnTo>
                  <a:lnTo>
                    <a:pt x="82551" y="61723"/>
                  </a:lnTo>
                  <a:cubicBezTo>
                    <a:pt x="84608" y="61723"/>
                    <a:pt x="86282" y="60254"/>
                    <a:pt x="86282" y="58491"/>
                  </a:cubicBezTo>
                  <a:lnTo>
                    <a:pt x="86282" y="3261"/>
                  </a:lnTo>
                  <a:cubicBezTo>
                    <a:pt x="86312" y="1469"/>
                    <a:pt x="84637" y="0"/>
                    <a:pt x="82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21F28"/>
                </a:solidFill>
              </a:endParaRPr>
            </a:p>
          </p:txBody>
        </p:sp>
        <p:sp>
          <p:nvSpPr>
            <p:cNvPr id="1497" name="Google Shape;1497;p58"/>
            <p:cNvSpPr/>
            <p:nvPr/>
          </p:nvSpPr>
          <p:spPr>
            <a:xfrm>
              <a:off x="6076385" y="3541282"/>
              <a:ext cx="188080" cy="161800"/>
            </a:xfrm>
            <a:custGeom>
              <a:avLst/>
              <a:gdLst/>
              <a:ahLst/>
              <a:cxnLst/>
              <a:rect l="l" t="t" r="r" b="b"/>
              <a:pathLst>
                <a:path w="4702" h="4045" extrusionOk="0">
                  <a:moveTo>
                    <a:pt x="2679" y="0"/>
                  </a:moveTo>
                  <a:cubicBezTo>
                    <a:pt x="2181" y="0"/>
                    <a:pt x="1675" y="188"/>
                    <a:pt x="1264" y="608"/>
                  </a:cubicBezTo>
                  <a:cubicBezTo>
                    <a:pt x="1" y="1871"/>
                    <a:pt x="882" y="4045"/>
                    <a:pt x="2674" y="4045"/>
                  </a:cubicBezTo>
                  <a:cubicBezTo>
                    <a:pt x="3791" y="4045"/>
                    <a:pt x="4701" y="3134"/>
                    <a:pt x="4701" y="2018"/>
                  </a:cubicBezTo>
                  <a:cubicBezTo>
                    <a:pt x="4701" y="808"/>
                    <a:pt x="3711" y="0"/>
                    <a:pt x="2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58"/>
          <p:cNvGrpSpPr/>
          <p:nvPr/>
        </p:nvGrpSpPr>
        <p:grpSpPr>
          <a:xfrm rot="5400000">
            <a:off x="2568017" y="2109040"/>
            <a:ext cx="877120" cy="3144697"/>
            <a:chOff x="3674057" y="2264715"/>
            <a:chExt cx="600520" cy="1108160"/>
          </a:xfrm>
        </p:grpSpPr>
        <p:sp>
          <p:nvSpPr>
            <p:cNvPr id="1500" name="Google Shape;1500;p58"/>
            <p:cNvSpPr/>
            <p:nvPr/>
          </p:nvSpPr>
          <p:spPr>
            <a:xfrm>
              <a:off x="3674057" y="2264715"/>
              <a:ext cx="600520" cy="1108160"/>
            </a:xfrm>
            <a:custGeom>
              <a:avLst/>
              <a:gdLst/>
              <a:ahLst/>
              <a:cxnLst/>
              <a:rect l="l" t="t" r="r" b="b"/>
              <a:pathLst>
                <a:path w="15013" h="27704" extrusionOk="0">
                  <a:moveTo>
                    <a:pt x="13396" y="2057"/>
                  </a:moveTo>
                  <a:cubicBezTo>
                    <a:pt x="13896" y="2057"/>
                    <a:pt x="14278" y="2439"/>
                    <a:pt x="14278" y="2939"/>
                  </a:cubicBezTo>
                  <a:lnTo>
                    <a:pt x="14278" y="23327"/>
                  </a:lnTo>
                  <a:cubicBezTo>
                    <a:pt x="14278" y="23797"/>
                    <a:pt x="13866" y="24179"/>
                    <a:pt x="13396" y="24179"/>
                  </a:cubicBezTo>
                  <a:lnTo>
                    <a:pt x="1616" y="24179"/>
                  </a:lnTo>
                  <a:cubicBezTo>
                    <a:pt x="1146" y="24179"/>
                    <a:pt x="735" y="23797"/>
                    <a:pt x="735" y="23327"/>
                  </a:cubicBezTo>
                  <a:lnTo>
                    <a:pt x="735" y="2939"/>
                  </a:lnTo>
                  <a:cubicBezTo>
                    <a:pt x="735" y="2439"/>
                    <a:pt x="1146" y="2057"/>
                    <a:pt x="1616" y="2057"/>
                  </a:cubicBezTo>
                  <a:close/>
                  <a:moveTo>
                    <a:pt x="1028" y="1"/>
                  </a:moveTo>
                  <a:cubicBezTo>
                    <a:pt x="441" y="60"/>
                    <a:pt x="0" y="588"/>
                    <a:pt x="59" y="1176"/>
                  </a:cubicBezTo>
                  <a:lnTo>
                    <a:pt x="59" y="26529"/>
                  </a:lnTo>
                  <a:cubicBezTo>
                    <a:pt x="0" y="27116"/>
                    <a:pt x="441" y="27645"/>
                    <a:pt x="1028" y="27704"/>
                  </a:cubicBezTo>
                  <a:lnTo>
                    <a:pt x="13955" y="27704"/>
                  </a:lnTo>
                  <a:cubicBezTo>
                    <a:pt x="14542" y="27645"/>
                    <a:pt x="14983" y="27116"/>
                    <a:pt x="14953" y="26529"/>
                  </a:cubicBezTo>
                  <a:lnTo>
                    <a:pt x="14953" y="1176"/>
                  </a:lnTo>
                  <a:cubicBezTo>
                    <a:pt x="15012" y="588"/>
                    <a:pt x="14542" y="60"/>
                    <a:pt x="13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3931983" y="3267040"/>
              <a:ext cx="84640" cy="72320"/>
            </a:xfrm>
            <a:custGeom>
              <a:avLst/>
              <a:gdLst/>
              <a:ahLst/>
              <a:cxnLst/>
              <a:rect l="l" t="t" r="r" b="b"/>
              <a:pathLst>
                <a:path w="2116" h="1808" extrusionOk="0">
                  <a:moveTo>
                    <a:pt x="1255" y="0"/>
                  </a:moveTo>
                  <a:cubicBezTo>
                    <a:pt x="1238" y="0"/>
                    <a:pt x="1221" y="1"/>
                    <a:pt x="1205" y="2"/>
                  </a:cubicBezTo>
                  <a:cubicBezTo>
                    <a:pt x="411" y="2"/>
                    <a:pt x="0" y="971"/>
                    <a:pt x="558" y="1530"/>
                  </a:cubicBezTo>
                  <a:cubicBezTo>
                    <a:pt x="750" y="1722"/>
                    <a:pt x="984" y="1807"/>
                    <a:pt x="1210" y="1807"/>
                  </a:cubicBezTo>
                  <a:cubicBezTo>
                    <a:pt x="1676" y="1807"/>
                    <a:pt x="2115" y="1446"/>
                    <a:pt x="2115" y="913"/>
                  </a:cubicBezTo>
                  <a:cubicBezTo>
                    <a:pt x="2115" y="402"/>
                    <a:pt x="1731" y="0"/>
                    <a:pt x="1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3824891" y="2305875"/>
              <a:ext cx="95240" cy="9440"/>
            </a:xfrm>
            <a:custGeom>
              <a:avLst/>
              <a:gdLst/>
              <a:ahLst/>
              <a:cxnLst/>
              <a:rect l="l" t="t" r="r" b="b"/>
              <a:pathLst>
                <a:path w="2381" h="236" extrusionOk="0">
                  <a:moveTo>
                    <a:pt x="118" y="0"/>
                  </a:moveTo>
                  <a:cubicBezTo>
                    <a:pt x="59" y="0"/>
                    <a:pt x="0" y="59"/>
                    <a:pt x="0" y="118"/>
                  </a:cubicBezTo>
                  <a:cubicBezTo>
                    <a:pt x="0" y="176"/>
                    <a:pt x="59" y="235"/>
                    <a:pt x="118" y="235"/>
                  </a:cubicBezTo>
                  <a:lnTo>
                    <a:pt x="2233" y="235"/>
                  </a:lnTo>
                  <a:cubicBezTo>
                    <a:pt x="2321" y="235"/>
                    <a:pt x="2380" y="176"/>
                    <a:pt x="2380" y="118"/>
                  </a:cubicBezTo>
                  <a:cubicBezTo>
                    <a:pt x="2380" y="59"/>
                    <a:pt x="2321" y="0"/>
                    <a:pt x="2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059893" y="2301155"/>
              <a:ext cx="17680" cy="17680"/>
            </a:xfrm>
            <a:custGeom>
              <a:avLst/>
              <a:gdLst/>
              <a:ahLst/>
              <a:cxnLst/>
              <a:rect l="l" t="t" r="r" b="b"/>
              <a:pathLst>
                <a:path w="442" h="442" extrusionOk="0">
                  <a:moveTo>
                    <a:pt x="236" y="1"/>
                  </a:moveTo>
                  <a:cubicBezTo>
                    <a:pt x="89" y="1"/>
                    <a:pt x="1" y="118"/>
                    <a:pt x="1" y="236"/>
                  </a:cubicBezTo>
                  <a:cubicBezTo>
                    <a:pt x="1" y="353"/>
                    <a:pt x="89" y="441"/>
                    <a:pt x="236" y="441"/>
                  </a:cubicBezTo>
                  <a:cubicBezTo>
                    <a:pt x="353" y="441"/>
                    <a:pt x="442" y="353"/>
                    <a:pt x="442" y="236"/>
                  </a:cubicBezTo>
                  <a:cubicBezTo>
                    <a:pt x="442" y="118"/>
                    <a:pt x="353" y="1"/>
                    <a:pt x="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5" name="Google Shape;1505;p58"/>
          <p:cNvSpPr/>
          <p:nvPr/>
        </p:nvSpPr>
        <p:spPr>
          <a:xfrm rot="-4216492">
            <a:off x="8443392" y="4028549"/>
            <a:ext cx="464564" cy="687458"/>
          </a:xfrm>
          <a:custGeom>
            <a:avLst/>
            <a:gdLst/>
            <a:ahLst/>
            <a:cxnLst/>
            <a:rect l="l" t="t" r="r" b="b"/>
            <a:pathLst>
              <a:path w="18583" h="27499" extrusionOk="0">
                <a:moveTo>
                  <a:pt x="8509" y="0"/>
                </a:moveTo>
                <a:cubicBezTo>
                  <a:pt x="7953" y="3967"/>
                  <a:pt x="8647" y="6902"/>
                  <a:pt x="5772" y="9757"/>
                </a:cubicBezTo>
                <a:cubicBezTo>
                  <a:pt x="2718" y="12752"/>
                  <a:pt x="1" y="14576"/>
                  <a:pt x="1230" y="15449"/>
                </a:cubicBezTo>
                <a:cubicBezTo>
                  <a:pt x="1431" y="15592"/>
                  <a:pt x="1678" y="15652"/>
                  <a:pt x="1956" y="15652"/>
                </a:cubicBezTo>
                <a:cubicBezTo>
                  <a:pt x="3388" y="15652"/>
                  <a:pt x="5629" y="14060"/>
                  <a:pt x="6411" y="14060"/>
                </a:cubicBezTo>
                <a:cubicBezTo>
                  <a:pt x="6423" y="14060"/>
                  <a:pt x="6435" y="14060"/>
                  <a:pt x="6446" y="14061"/>
                </a:cubicBezTo>
                <a:cubicBezTo>
                  <a:pt x="7339" y="14120"/>
                  <a:pt x="5792" y="19990"/>
                  <a:pt x="5038" y="22608"/>
                </a:cubicBezTo>
                <a:cubicBezTo>
                  <a:pt x="4488" y="24587"/>
                  <a:pt x="4931" y="25573"/>
                  <a:pt x="5588" y="25573"/>
                </a:cubicBezTo>
                <a:cubicBezTo>
                  <a:pt x="5807" y="25573"/>
                  <a:pt x="6050" y="25463"/>
                  <a:pt x="6287" y="25246"/>
                </a:cubicBezTo>
                <a:cubicBezTo>
                  <a:pt x="7220" y="24373"/>
                  <a:pt x="8528" y="19177"/>
                  <a:pt x="8667" y="18820"/>
                </a:cubicBezTo>
                <a:cubicBezTo>
                  <a:pt x="8702" y="18742"/>
                  <a:pt x="8734" y="18688"/>
                  <a:pt x="8755" y="18688"/>
                </a:cubicBezTo>
                <a:cubicBezTo>
                  <a:pt x="8830" y="18688"/>
                  <a:pt x="8768" y="19360"/>
                  <a:pt x="8211" y="21973"/>
                </a:cubicBezTo>
                <a:cubicBezTo>
                  <a:pt x="7477" y="25325"/>
                  <a:pt x="7418" y="27030"/>
                  <a:pt x="8409" y="27447"/>
                </a:cubicBezTo>
                <a:cubicBezTo>
                  <a:pt x="8498" y="27482"/>
                  <a:pt x="8584" y="27499"/>
                  <a:pt x="8668" y="27499"/>
                </a:cubicBezTo>
                <a:cubicBezTo>
                  <a:pt x="9528" y="27499"/>
                  <a:pt x="10158" y="25740"/>
                  <a:pt x="10393" y="24095"/>
                </a:cubicBezTo>
                <a:cubicBezTo>
                  <a:pt x="10492" y="23381"/>
                  <a:pt x="10611" y="22747"/>
                  <a:pt x="10710" y="22211"/>
                </a:cubicBezTo>
                <a:cubicBezTo>
                  <a:pt x="10809" y="21676"/>
                  <a:pt x="10948" y="21141"/>
                  <a:pt x="11106" y="20605"/>
                </a:cubicBezTo>
                <a:cubicBezTo>
                  <a:pt x="11166" y="20461"/>
                  <a:pt x="11244" y="20225"/>
                  <a:pt x="11293" y="20225"/>
                </a:cubicBezTo>
                <a:cubicBezTo>
                  <a:pt x="11358" y="20225"/>
                  <a:pt x="11373" y="20643"/>
                  <a:pt x="11225" y="22251"/>
                </a:cubicBezTo>
                <a:cubicBezTo>
                  <a:pt x="10948" y="25087"/>
                  <a:pt x="10750" y="26554"/>
                  <a:pt x="11523" y="26812"/>
                </a:cubicBezTo>
                <a:cubicBezTo>
                  <a:pt x="11607" y="26840"/>
                  <a:pt x="11694" y="26853"/>
                  <a:pt x="11780" y="26853"/>
                </a:cubicBezTo>
                <a:cubicBezTo>
                  <a:pt x="12508" y="26853"/>
                  <a:pt x="13268" y="25902"/>
                  <a:pt x="13268" y="24254"/>
                </a:cubicBezTo>
                <a:cubicBezTo>
                  <a:pt x="13288" y="22846"/>
                  <a:pt x="13387" y="21458"/>
                  <a:pt x="13546" y="20070"/>
                </a:cubicBezTo>
                <a:cubicBezTo>
                  <a:pt x="13554" y="20003"/>
                  <a:pt x="13571" y="19971"/>
                  <a:pt x="13593" y="19971"/>
                </a:cubicBezTo>
                <a:cubicBezTo>
                  <a:pt x="13723" y="19971"/>
                  <a:pt x="14066" y="21028"/>
                  <a:pt x="14438" y="22330"/>
                </a:cubicBezTo>
                <a:cubicBezTo>
                  <a:pt x="14803" y="23590"/>
                  <a:pt x="15348" y="24434"/>
                  <a:pt x="15968" y="24434"/>
                </a:cubicBezTo>
                <a:cubicBezTo>
                  <a:pt x="16090" y="24434"/>
                  <a:pt x="16215" y="24402"/>
                  <a:pt x="16342" y="24333"/>
                </a:cubicBezTo>
                <a:cubicBezTo>
                  <a:pt x="17135" y="23897"/>
                  <a:pt x="16044" y="19534"/>
                  <a:pt x="15569" y="17254"/>
                </a:cubicBezTo>
                <a:cubicBezTo>
                  <a:pt x="15112" y="14993"/>
                  <a:pt x="14775" y="12573"/>
                  <a:pt x="15410" y="10610"/>
                </a:cubicBezTo>
                <a:cubicBezTo>
                  <a:pt x="15965" y="8905"/>
                  <a:pt x="17988" y="5751"/>
                  <a:pt x="18583" y="4046"/>
                </a:cubicBezTo>
                <a:lnTo>
                  <a:pt x="18583" y="4046"/>
                </a:lnTo>
                <a:cubicBezTo>
                  <a:pt x="18390" y="4461"/>
                  <a:pt x="18045" y="4615"/>
                  <a:pt x="17592" y="4615"/>
                </a:cubicBezTo>
                <a:cubicBezTo>
                  <a:pt x="16291" y="4615"/>
                  <a:pt x="14106" y="3343"/>
                  <a:pt x="12124" y="3343"/>
                </a:cubicBezTo>
                <a:cubicBezTo>
                  <a:pt x="12029" y="3343"/>
                  <a:pt x="11934" y="3346"/>
                  <a:pt x="11840" y="3352"/>
                </a:cubicBezTo>
                <a:cubicBezTo>
                  <a:pt x="11724" y="3359"/>
                  <a:pt x="11610" y="3363"/>
                  <a:pt x="11500" y="3363"/>
                </a:cubicBezTo>
                <a:cubicBezTo>
                  <a:pt x="9284" y="3363"/>
                  <a:pt x="8339" y="1871"/>
                  <a:pt x="8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7FEF3313-69BF-4E81-B500-51CD9B85CF7B}"/>
              </a:ext>
            </a:extLst>
          </p:cNvPr>
          <p:cNvPicPr>
            <a:picLocks noChangeAspect="1"/>
          </p:cNvPicPr>
          <p:nvPr/>
        </p:nvPicPr>
        <p:blipFill>
          <a:blip r:embed="rId3"/>
          <a:stretch>
            <a:fillRect/>
          </a:stretch>
        </p:blipFill>
        <p:spPr>
          <a:xfrm>
            <a:off x="3758402" y="888580"/>
            <a:ext cx="2000558" cy="2339661"/>
          </a:xfrm>
          <a:prstGeom prst="rect">
            <a:avLst/>
          </a:prstGeom>
        </p:spPr>
      </p:pic>
      <p:pic>
        <p:nvPicPr>
          <p:cNvPr id="6" name="Picture 5">
            <a:extLst>
              <a:ext uri="{FF2B5EF4-FFF2-40B4-BE49-F238E27FC236}">
                <a16:creationId xmlns:a16="http://schemas.microsoft.com/office/drawing/2014/main" id="{5E4E09CD-5FC3-4B7B-93AD-32656C9165BF}"/>
              </a:ext>
            </a:extLst>
          </p:cNvPr>
          <p:cNvPicPr>
            <a:picLocks noChangeAspect="1"/>
          </p:cNvPicPr>
          <p:nvPr/>
        </p:nvPicPr>
        <p:blipFill>
          <a:blip r:embed="rId4"/>
          <a:stretch>
            <a:fillRect/>
          </a:stretch>
        </p:blipFill>
        <p:spPr>
          <a:xfrm>
            <a:off x="5758959" y="888580"/>
            <a:ext cx="1829841" cy="2339662"/>
          </a:xfrm>
          <a:prstGeom prst="rect">
            <a:avLst/>
          </a:prstGeom>
        </p:spPr>
      </p:pic>
      <p:sp>
        <p:nvSpPr>
          <p:cNvPr id="18" name="Google Shape;1494;p58">
            <a:extLst>
              <a:ext uri="{FF2B5EF4-FFF2-40B4-BE49-F238E27FC236}">
                <a16:creationId xmlns:a16="http://schemas.microsoft.com/office/drawing/2014/main" id="{CAD1E642-4CEA-460E-8465-4ADAC0D9AA24}"/>
              </a:ext>
            </a:extLst>
          </p:cNvPr>
          <p:cNvSpPr txBox="1">
            <a:spLocks noGrp="1"/>
          </p:cNvSpPr>
          <p:nvPr>
            <p:ph type="title"/>
          </p:nvPr>
        </p:nvSpPr>
        <p:spPr>
          <a:xfrm flipH="1">
            <a:off x="614328" y="504150"/>
            <a:ext cx="2757072" cy="27378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Question 7</a:t>
            </a:r>
            <a:br>
              <a:rPr lang="en" dirty="0">
                <a:latin typeface="Times New Roman" panose="02020603050405020304" pitchFamily="18" charset="0"/>
                <a:cs typeface="Times New Roman" panose="02020603050405020304" pitchFamily="18" charset="0"/>
              </a:rPr>
            </a:br>
            <a:br>
              <a:rPr lang="en"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p:txBody>
      </p:sp>
      <p:sp>
        <p:nvSpPr>
          <p:cNvPr id="19" name="Google Shape;1504;p58">
            <a:extLst>
              <a:ext uri="{FF2B5EF4-FFF2-40B4-BE49-F238E27FC236}">
                <a16:creationId xmlns:a16="http://schemas.microsoft.com/office/drawing/2014/main" id="{23CAD309-6A0D-415A-AEE6-17861E1E22C8}"/>
              </a:ext>
            </a:extLst>
          </p:cNvPr>
          <p:cNvSpPr txBox="1"/>
          <p:nvPr/>
        </p:nvSpPr>
        <p:spPr>
          <a:xfrm>
            <a:off x="614328" y="1137270"/>
            <a:ext cx="2708100" cy="191553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Find most frequent value for deaths, confirmed, recovered each month?</a:t>
            </a:r>
          </a:p>
          <a:p>
            <a:pPr marL="0" lvl="0" indent="0" algn="l" rtl="0">
              <a:spcBef>
                <a:spcPts val="0"/>
              </a:spcBef>
              <a:spcAft>
                <a:spcPts val="0"/>
              </a:spcAft>
              <a:buNone/>
            </a:pPr>
            <a:endParaRPr lang="en-US" dirty="0">
              <a:solidFill>
                <a:schemeClr val="lt2"/>
              </a:solidFill>
              <a:latin typeface="Times New Roman" panose="02020603050405020304" pitchFamily="18" charset="0"/>
              <a:ea typeface="Signika"/>
              <a:cs typeface="Times New Roman" panose="02020603050405020304" pitchFamily="18" charset="0"/>
              <a:sym typeface="Signika"/>
            </a:endParaRPr>
          </a:p>
          <a:p>
            <a:pPr marL="0" lvl="0" indent="0" algn="just"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Answer: The query extracts unique months, labels them, finds the most frequent values for confirmed cases, deaths, and recoveries, and sorts by month.</a:t>
            </a:r>
          </a:p>
          <a:p>
            <a:pPr marL="0" lvl="0" indent="0" algn="l" rtl="0">
              <a:spcBef>
                <a:spcPts val="0"/>
              </a:spcBef>
              <a:spcAft>
                <a:spcPts val="0"/>
              </a:spcAft>
              <a:buNone/>
            </a:pPr>
            <a:endParaRPr lang="en-US" dirty="0">
              <a:solidFill>
                <a:schemeClr val="lt2"/>
              </a:solidFill>
              <a:latin typeface="Signika"/>
              <a:ea typeface="Signika"/>
              <a:cs typeface="Signika"/>
              <a:sym typeface="Signika"/>
            </a:endParaRPr>
          </a:p>
        </p:txBody>
      </p:sp>
      <p:pic>
        <p:nvPicPr>
          <p:cNvPr id="3" name="Picture 2">
            <a:extLst>
              <a:ext uri="{FF2B5EF4-FFF2-40B4-BE49-F238E27FC236}">
                <a16:creationId xmlns:a16="http://schemas.microsoft.com/office/drawing/2014/main" id="{B3BCE288-3F61-4309-83B1-2A3509432236}"/>
              </a:ext>
            </a:extLst>
          </p:cNvPr>
          <p:cNvPicPr>
            <a:picLocks noChangeAspect="1"/>
          </p:cNvPicPr>
          <p:nvPr/>
        </p:nvPicPr>
        <p:blipFill>
          <a:blip r:embed="rId5"/>
          <a:stretch>
            <a:fillRect/>
          </a:stretch>
        </p:blipFill>
        <p:spPr>
          <a:xfrm>
            <a:off x="1829671" y="3282428"/>
            <a:ext cx="2513941" cy="791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732436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8B3F9">
            <a:alpha val="55870"/>
          </a:srgbClr>
        </a:solidFill>
        <a:effectLst/>
      </p:bgPr>
    </p:bg>
    <p:spTree>
      <p:nvGrpSpPr>
        <p:cNvPr id="1" name="Shape 1206"/>
        <p:cNvGrpSpPr/>
        <p:nvPr/>
      </p:nvGrpSpPr>
      <p:grpSpPr>
        <a:xfrm>
          <a:off x="0" y="0"/>
          <a:ext cx="0" cy="0"/>
          <a:chOff x="0" y="0"/>
          <a:chExt cx="0" cy="0"/>
        </a:xfrm>
      </p:grpSpPr>
      <p:sp>
        <p:nvSpPr>
          <p:cNvPr id="1207" name="Google Shape;1207;p36"/>
          <p:cNvSpPr txBox="1">
            <a:spLocks noGrp="1"/>
          </p:cNvSpPr>
          <p:nvPr>
            <p:ph type="title"/>
          </p:nvPr>
        </p:nvSpPr>
        <p:spPr>
          <a:xfrm>
            <a:off x="598297" y="797275"/>
            <a:ext cx="376080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Project Overviwe</a:t>
            </a:r>
            <a:endParaRPr dirty="0">
              <a:latin typeface="Times New Roman" panose="02020603050405020304" pitchFamily="18" charset="0"/>
              <a:cs typeface="Times New Roman" panose="02020603050405020304" pitchFamily="18" charset="0"/>
            </a:endParaRPr>
          </a:p>
        </p:txBody>
      </p:sp>
      <p:sp>
        <p:nvSpPr>
          <p:cNvPr id="1208" name="Google Shape;1208;p36"/>
          <p:cNvSpPr txBox="1">
            <a:spLocks noGrp="1"/>
          </p:cNvSpPr>
          <p:nvPr>
            <p:ph type="body" idx="1"/>
          </p:nvPr>
        </p:nvSpPr>
        <p:spPr>
          <a:xfrm>
            <a:off x="613443" y="2044801"/>
            <a:ext cx="3764903" cy="22464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The CORONA VIRUS pandemic has had a significant impact on public health and has created an urgent need for data-driven insights to understand the spread of the virus.</a:t>
            </a:r>
          </a:p>
          <a:p>
            <a:pPr marL="285750" lvl="0" indent="-285750" algn="just" rtl="0">
              <a:spcBef>
                <a:spcPts val="0"/>
              </a:spcBef>
              <a:spcAft>
                <a:spcPts val="0"/>
              </a:spcAft>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As a data analyst, you have been tasked with analyzing a CORONA VIRUS dataset to derive meaningful insights and present your findings.</a:t>
            </a:r>
          </a:p>
        </p:txBody>
      </p:sp>
      <p:grpSp>
        <p:nvGrpSpPr>
          <p:cNvPr id="1209" name="Google Shape;1209;p36"/>
          <p:cNvGrpSpPr/>
          <p:nvPr/>
        </p:nvGrpSpPr>
        <p:grpSpPr>
          <a:xfrm>
            <a:off x="2212998" y="1451987"/>
            <a:ext cx="531399" cy="510801"/>
            <a:chOff x="1086225" y="238925"/>
            <a:chExt cx="5427975" cy="5217575"/>
          </a:xfrm>
        </p:grpSpPr>
        <p:sp>
          <p:nvSpPr>
            <p:cNvPr id="1210" name="Google Shape;1210;p36"/>
            <p:cNvSpPr/>
            <p:nvPr/>
          </p:nvSpPr>
          <p:spPr>
            <a:xfrm>
              <a:off x="1086225" y="238925"/>
              <a:ext cx="5427975" cy="5217575"/>
            </a:xfrm>
            <a:custGeom>
              <a:avLst/>
              <a:gdLst/>
              <a:ahLst/>
              <a:cxnLst/>
              <a:rect l="l" t="t" r="r" b="b"/>
              <a:pathLst>
                <a:path w="217119" h="208703" extrusionOk="0">
                  <a:moveTo>
                    <a:pt x="170125" y="12217"/>
                  </a:moveTo>
                  <a:cubicBezTo>
                    <a:pt x="177958" y="12217"/>
                    <a:pt x="185787" y="15201"/>
                    <a:pt x="191740" y="21171"/>
                  </a:cubicBezTo>
                  <a:cubicBezTo>
                    <a:pt x="203712" y="33110"/>
                    <a:pt x="203712" y="52453"/>
                    <a:pt x="191740" y="64425"/>
                  </a:cubicBezTo>
                  <a:lnTo>
                    <a:pt x="186391" y="69742"/>
                  </a:lnTo>
                  <a:lnTo>
                    <a:pt x="143169" y="26521"/>
                  </a:lnTo>
                  <a:lnTo>
                    <a:pt x="148486" y="21171"/>
                  </a:lnTo>
                  <a:cubicBezTo>
                    <a:pt x="154456" y="15201"/>
                    <a:pt x="162293" y="12217"/>
                    <a:pt x="170125" y="12217"/>
                  </a:cubicBezTo>
                  <a:close/>
                  <a:moveTo>
                    <a:pt x="134362" y="35034"/>
                  </a:moveTo>
                  <a:lnTo>
                    <a:pt x="179801" y="80441"/>
                  </a:lnTo>
                  <a:cubicBezTo>
                    <a:pt x="177812" y="89999"/>
                    <a:pt x="169983" y="120759"/>
                    <a:pt x="147475" y="143267"/>
                  </a:cubicBezTo>
                  <a:cubicBezTo>
                    <a:pt x="124967" y="165775"/>
                    <a:pt x="94207" y="173604"/>
                    <a:pt x="84649" y="175593"/>
                  </a:cubicBezTo>
                  <a:lnTo>
                    <a:pt x="39242" y="130154"/>
                  </a:lnTo>
                  <a:cubicBezTo>
                    <a:pt x="47495" y="120531"/>
                    <a:pt x="53073" y="108592"/>
                    <a:pt x="55520" y="95316"/>
                  </a:cubicBezTo>
                  <a:cubicBezTo>
                    <a:pt x="57118" y="86509"/>
                    <a:pt x="60869" y="74178"/>
                    <a:pt x="69644" y="65436"/>
                  </a:cubicBezTo>
                  <a:cubicBezTo>
                    <a:pt x="78386" y="56661"/>
                    <a:pt x="90717" y="52910"/>
                    <a:pt x="99524" y="51312"/>
                  </a:cubicBezTo>
                  <a:cubicBezTo>
                    <a:pt x="112800" y="48865"/>
                    <a:pt x="124739" y="43287"/>
                    <a:pt x="134362" y="35034"/>
                  </a:cubicBezTo>
                  <a:close/>
                  <a:moveTo>
                    <a:pt x="30729" y="138961"/>
                  </a:moveTo>
                  <a:lnTo>
                    <a:pt x="73950" y="182183"/>
                  </a:lnTo>
                  <a:lnTo>
                    <a:pt x="68633" y="187532"/>
                  </a:lnTo>
                  <a:cubicBezTo>
                    <a:pt x="62663" y="193502"/>
                    <a:pt x="54826" y="196486"/>
                    <a:pt x="46994" y="196486"/>
                  </a:cubicBezTo>
                  <a:cubicBezTo>
                    <a:pt x="39161" y="196486"/>
                    <a:pt x="31332" y="193502"/>
                    <a:pt x="25379" y="187532"/>
                  </a:cubicBezTo>
                  <a:cubicBezTo>
                    <a:pt x="13407" y="175593"/>
                    <a:pt x="13407" y="156250"/>
                    <a:pt x="25379" y="144278"/>
                  </a:cubicBezTo>
                  <a:lnTo>
                    <a:pt x="30729" y="138961"/>
                  </a:lnTo>
                  <a:close/>
                  <a:moveTo>
                    <a:pt x="170125" y="1"/>
                  </a:moveTo>
                  <a:cubicBezTo>
                    <a:pt x="159161" y="1"/>
                    <a:pt x="148193" y="4176"/>
                    <a:pt x="139842" y="12527"/>
                  </a:cubicBezTo>
                  <a:lnTo>
                    <a:pt x="129502" y="22867"/>
                  </a:lnTo>
                  <a:cubicBezTo>
                    <a:pt x="121086" y="31283"/>
                    <a:pt x="109962" y="36959"/>
                    <a:pt x="97338" y="39275"/>
                  </a:cubicBezTo>
                  <a:cubicBezTo>
                    <a:pt x="82235" y="42048"/>
                    <a:pt x="69677" y="48082"/>
                    <a:pt x="61000" y="56792"/>
                  </a:cubicBezTo>
                  <a:cubicBezTo>
                    <a:pt x="52290" y="65469"/>
                    <a:pt x="46256" y="78027"/>
                    <a:pt x="43483" y="93130"/>
                  </a:cubicBezTo>
                  <a:cubicBezTo>
                    <a:pt x="41167" y="105754"/>
                    <a:pt x="35491" y="116878"/>
                    <a:pt x="27075" y="125294"/>
                  </a:cubicBezTo>
                  <a:lnTo>
                    <a:pt x="16735" y="135634"/>
                  </a:lnTo>
                  <a:cubicBezTo>
                    <a:pt x="1" y="152368"/>
                    <a:pt x="1" y="179442"/>
                    <a:pt x="16735" y="196176"/>
                  </a:cubicBezTo>
                  <a:cubicBezTo>
                    <a:pt x="25069" y="204527"/>
                    <a:pt x="36029" y="208703"/>
                    <a:pt x="46994" y="208703"/>
                  </a:cubicBezTo>
                  <a:cubicBezTo>
                    <a:pt x="57958" y="208703"/>
                    <a:pt x="68926" y="204527"/>
                    <a:pt x="77277" y="196176"/>
                  </a:cubicBezTo>
                  <a:lnTo>
                    <a:pt x="85563" y="187891"/>
                  </a:lnTo>
                  <a:cubicBezTo>
                    <a:pt x="94468" y="186227"/>
                    <a:pt x="129762" y="178268"/>
                    <a:pt x="156119" y="151911"/>
                  </a:cubicBezTo>
                  <a:cubicBezTo>
                    <a:pt x="182476" y="125554"/>
                    <a:pt x="190435" y="90260"/>
                    <a:pt x="192099" y="81355"/>
                  </a:cubicBezTo>
                  <a:lnTo>
                    <a:pt x="200384" y="73069"/>
                  </a:lnTo>
                  <a:cubicBezTo>
                    <a:pt x="217118" y="56335"/>
                    <a:pt x="217118" y="29261"/>
                    <a:pt x="200384" y="12527"/>
                  </a:cubicBezTo>
                  <a:cubicBezTo>
                    <a:pt x="192050" y="4176"/>
                    <a:pt x="181090" y="1"/>
                    <a:pt x="170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1" name="Google Shape;1211;p36"/>
            <p:cNvSpPr/>
            <p:nvPr/>
          </p:nvSpPr>
          <p:spPr>
            <a:xfrm>
              <a:off x="2486425" y="1556550"/>
              <a:ext cx="2080375" cy="2034900"/>
            </a:xfrm>
            <a:custGeom>
              <a:avLst/>
              <a:gdLst/>
              <a:ahLst/>
              <a:cxnLst/>
              <a:rect l="l" t="t" r="r" b="b"/>
              <a:pathLst>
                <a:path w="83215" h="81396" extrusionOk="0">
                  <a:moveTo>
                    <a:pt x="76202" y="0"/>
                  </a:moveTo>
                  <a:cubicBezTo>
                    <a:pt x="75181" y="0"/>
                    <a:pt x="74148" y="255"/>
                    <a:pt x="73200" y="792"/>
                  </a:cubicBezTo>
                  <a:cubicBezTo>
                    <a:pt x="64817" y="5522"/>
                    <a:pt x="55585" y="8849"/>
                    <a:pt x="45734" y="10643"/>
                  </a:cubicBezTo>
                  <a:cubicBezTo>
                    <a:pt x="38623" y="11916"/>
                    <a:pt x="28804" y="14851"/>
                    <a:pt x="22280" y="21375"/>
                  </a:cubicBezTo>
                  <a:cubicBezTo>
                    <a:pt x="15756" y="27899"/>
                    <a:pt x="12821" y="37718"/>
                    <a:pt x="11548" y="44829"/>
                  </a:cubicBezTo>
                  <a:cubicBezTo>
                    <a:pt x="9754" y="54648"/>
                    <a:pt x="6427" y="63879"/>
                    <a:pt x="1665" y="72262"/>
                  </a:cubicBezTo>
                  <a:cubicBezTo>
                    <a:pt x="1" y="75198"/>
                    <a:pt x="1045" y="78917"/>
                    <a:pt x="3981" y="80580"/>
                  </a:cubicBezTo>
                  <a:cubicBezTo>
                    <a:pt x="4938" y="81133"/>
                    <a:pt x="5978" y="81395"/>
                    <a:pt x="7003" y="81395"/>
                  </a:cubicBezTo>
                  <a:cubicBezTo>
                    <a:pt x="9122" y="81395"/>
                    <a:pt x="11177" y="80276"/>
                    <a:pt x="12299" y="78297"/>
                  </a:cubicBezTo>
                  <a:cubicBezTo>
                    <a:pt x="17746" y="68707"/>
                    <a:pt x="21530" y="58171"/>
                    <a:pt x="23585" y="47015"/>
                  </a:cubicBezTo>
                  <a:cubicBezTo>
                    <a:pt x="24955" y="39414"/>
                    <a:pt x="27565" y="33379"/>
                    <a:pt x="30925" y="30020"/>
                  </a:cubicBezTo>
                  <a:cubicBezTo>
                    <a:pt x="34284" y="26660"/>
                    <a:pt x="40319" y="24050"/>
                    <a:pt x="47920" y="22680"/>
                  </a:cubicBezTo>
                  <a:cubicBezTo>
                    <a:pt x="59108" y="20625"/>
                    <a:pt x="69644" y="16841"/>
                    <a:pt x="79202" y="11459"/>
                  </a:cubicBezTo>
                  <a:cubicBezTo>
                    <a:pt x="82170" y="9795"/>
                    <a:pt x="83214" y="6044"/>
                    <a:pt x="81551" y="3108"/>
                  </a:cubicBezTo>
                  <a:cubicBezTo>
                    <a:pt x="80424" y="1120"/>
                    <a:pt x="78341" y="0"/>
                    <a:pt x="76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8B3F9">
            <a:alpha val="55870"/>
          </a:srgbClr>
        </a:solidFill>
        <a:effectLst/>
      </p:bgPr>
    </p:bg>
    <p:spTree>
      <p:nvGrpSpPr>
        <p:cNvPr id="1" name="Shape 1492"/>
        <p:cNvGrpSpPr/>
        <p:nvPr/>
      </p:nvGrpSpPr>
      <p:grpSpPr>
        <a:xfrm>
          <a:off x="0" y="0"/>
          <a:ext cx="0" cy="0"/>
          <a:chOff x="0" y="0"/>
          <a:chExt cx="0" cy="0"/>
        </a:xfrm>
      </p:grpSpPr>
      <p:grpSp>
        <p:nvGrpSpPr>
          <p:cNvPr id="1495" name="Google Shape;1495;p58"/>
          <p:cNvGrpSpPr/>
          <p:nvPr/>
        </p:nvGrpSpPr>
        <p:grpSpPr>
          <a:xfrm>
            <a:off x="3621600" y="777600"/>
            <a:ext cx="4088172" cy="3281341"/>
            <a:chOff x="4459455" y="1357550"/>
            <a:chExt cx="3452480" cy="2829680"/>
          </a:xfrm>
        </p:grpSpPr>
        <p:sp>
          <p:nvSpPr>
            <p:cNvPr id="1496" name="Google Shape;1496;p58"/>
            <p:cNvSpPr/>
            <p:nvPr/>
          </p:nvSpPr>
          <p:spPr>
            <a:xfrm>
              <a:off x="4459455" y="1357550"/>
              <a:ext cx="3452480" cy="2829680"/>
            </a:xfrm>
            <a:custGeom>
              <a:avLst/>
              <a:gdLst/>
              <a:ahLst/>
              <a:cxnLst/>
              <a:rect l="l" t="t" r="r" b="b"/>
              <a:pathLst>
                <a:path w="86312" h="70742" extrusionOk="0">
                  <a:moveTo>
                    <a:pt x="83403" y="2762"/>
                  </a:moveTo>
                  <a:lnTo>
                    <a:pt x="83403" y="52586"/>
                  </a:lnTo>
                  <a:lnTo>
                    <a:pt x="2879" y="52586"/>
                  </a:lnTo>
                  <a:lnTo>
                    <a:pt x="2879" y="2762"/>
                  </a:lnTo>
                  <a:close/>
                  <a:moveTo>
                    <a:pt x="3702" y="0"/>
                  </a:moveTo>
                  <a:cubicBezTo>
                    <a:pt x="1645" y="0"/>
                    <a:pt x="0" y="1469"/>
                    <a:pt x="0" y="3261"/>
                  </a:cubicBezTo>
                  <a:lnTo>
                    <a:pt x="0" y="58491"/>
                  </a:lnTo>
                  <a:cubicBezTo>
                    <a:pt x="0" y="60283"/>
                    <a:pt x="1645" y="61723"/>
                    <a:pt x="3702" y="61723"/>
                  </a:cubicBezTo>
                  <a:lnTo>
                    <a:pt x="32521" y="61723"/>
                  </a:lnTo>
                  <a:lnTo>
                    <a:pt x="32374" y="63544"/>
                  </a:lnTo>
                  <a:cubicBezTo>
                    <a:pt x="32374" y="63544"/>
                    <a:pt x="32609" y="64719"/>
                    <a:pt x="30994" y="66306"/>
                  </a:cubicBezTo>
                  <a:cubicBezTo>
                    <a:pt x="29348" y="67892"/>
                    <a:pt x="28056" y="69361"/>
                    <a:pt x="28056" y="69361"/>
                  </a:cubicBezTo>
                  <a:cubicBezTo>
                    <a:pt x="27909" y="69625"/>
                    <a:pt x="27850" y="69919"/>
                    <a:pt x="27850" y="70213"/>
                  </a:cubicBezTo>
                  <a:cubicBezTo>
                    <a:pt x="27850" y="70742"/>
                    <a:pt x="28115" y="70742"/>
                    <a:pt x="29260" y="70742"/>
                  </a:cubicBezTo>
                  <a:lnTo>
                    <a:pt x="57022" y="70742"/>
                  </a:lnTo>
                  <a:cubicBezTo>
                    <a:pt x="58138" y="70742"/>
                    <a:pt x="58432" y="70742"/>
                    <a:pt x="58432" y="70213"/>
                  </a:cubicBezTo>
                  <a:cubicBezTo>
                    <a:pt x="58432" y="69919"/>
                    <a:pt x="58374" y="69625"/>
                    <a:pt x="58227" y="69361"/>
                  </a:cubicBezTo>
                  <a:cubicBezTo>
                    <a:pt x="58227" y="69361"/>
                    <a:pt x="56934" y="67892"/>
                    <a:pt x="55289" y="66306"/>
                  </a:cubicBezTo>
                  <a:cubicBezTo>
                    <a:pt x="53673" y="64719"/>
                    <a:pt x="53879" y="63544"/>
                    <a:pt x="53879" y="63544"/>
                  </a:cubicBezTo>
                  <a:lnTo>
                    <a:pt x="53761" y="61723"/>
                  </a:lnTo>
                  <a:lnTo>
                    <a:pt x="82551" y="61723"/>
                  </a:lnTo>
                  <a:cubicBezTo>
                    <a:pt x="84608" y="61723"/>
                    <a:pt x="86282" y="60254"/>
                    <a:pt x="86282" y="58491"/>
                  </a:cubicBezTo>
                  <a:lnTo>
                    <a:pt x="86282" y="3261"/>
                  </a:lnTo>
                  <a:cubicBezTo>
                    <a:pt x="86312" y="1469"/>
                    <a:pt x="84637" y="0"/>
                    <a:pt x="82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21F28"/>
                </a:solidFill>
              </a:endParaRPr>
            </a:p>
          </p:txBody>
        </p:sp>
        <p:sp>
          <p:nvSpPr>
            <p:cNvPr id="1497" name="Google Shape;1497;p58"/>
            <p:cNvSpPr/>
            <p:nvPr/>
          </p:nvSpPr>
          <p:spPr>
            <a:xfrm>
              <a:off x="6076385" y="3541282"/>
              <a:ext cx="188080" cy="161800"/>
            </a:xfrm>
            <a:custGeom>
              <a:avLst/>
              <a:gdLst/>
              <a:ahLst/>
              <a:cxnLst/>
              <a:rect l="l" t="t" r="r" b="b"/>
              <a:pathLst>
                <a:path w="4702" h="4045" extrusionOk="0">
                  <a:moveTo>
                    <a:pt x="2679" y="0"/>
                  </a:moveTo>
                  <a:cubicBezTo>
                    <a:pt x="2181" y="0"/>
                    <a:pt x="1675" y="188"/>
                    <a:pt x="1264" y="608"/>
                  </a:cubicBezTo>
                  <a:cubicBezTo>
                    <a:pt x="1" y="1871"/>
                    <a:pt x="882" y="4045"/>
                    <a:pt x="2674" y="4045"/>
                  </a:cubicBezTo>
                  <a:cubicBezTo>
                    <a:pt x="3791" y="4045"/>
                    <a:pt x="4701" y="3134"/>
                    <a:pt x="4701" y="2018"/>
                  </a:cubicBezTo>
                  <a:cubicBezTo>
                    <a:pt x="4701" y="808"/>
                    <a:pt x="3711" y="0"/>
                    <a:pt x="2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98" name="Google Shape;1498;p58"/>
          <p:cNvPicPr preferRelativeResize="0"/>
          <p:nvPr/>
        </p:nvPicPr>
        <p:blipFill rotWithShape="1">
          <a:blip r:embed="rId3">
            <a:alphaModFix/>
          </a:blip>
          <a:srcRect l="3788" r="3798"/>
          <a:stretch/>
        </p:blipFill>
        <p:spPr>
          <a:xfrm>
            <a:off x="3114930" y="3242021"/>
            <a:ext cx="1364774" cy="830700"/>
          </a:xfrm>
          <a:prstGeom prst="rect">
            <a:avLst/>
          </a:prstGeom>
          <a:noFill/>
          <a:ln>
            <a:noFill/>
          </a:ln>
        </p:spPr>
      </p:pic>
      <p:grpSp>
        <p:nvGrpSpPr>
          <p:cNvPr id="1499" name="Google Shape;1499;p58"/>
          <p:cNvGrpSpPr/>
          <p:nvPr/>
        </p:nvGrpSpPr>
        <p:grpSpPr>
          <a:xfrm rot="5400000">
            <a:off x="3331076" y="2872100"/>
            <a:ext cx="877120" cy="1618578"/>
            <a:chOff x="3674057" y="2264715"/>
            <a:chExt cx="600520" cy="1108160"/>
          </a:xfrm>
        </p:grpSpPr>
        <p:sp>
          <p:nvSpPr>
            <p:cNvPr id="1500" name="Google Shape;1500;p58"/>
            <p:cNvSpPr/>
            <p:nvPr/>
          </p:nvSpPr>
          <p:spPr>
            <a:xfrm>
              <a:off x="3674057" y="2264715"/>
              <a:ext cx="600520" cy="1108160"/>
            </a:xfrm>
            <a:custGeom>
              <a:avLst/>
              <a:gdLst/>
              <a:ahLst/>
              <a:cxnLst/>
              <a:rect l="l" t="t" r="r" b="b"/>
              <a:pathLst>
                <a:path w="15013" h="27704" extrusionOk="0">
                  <a:moveTo>
                    <a:pt x="13396" y="2057"/>
                  </a:moveTo>
                  <a:cubicBezTo>
                    <a:pt x="13896" y="2057"/>
                    <a:pt x="14278" y="2439"/>
                    <a:pt x="14278" y="2939"/>
                  </a:cubicBezTo>
                  <a:lnTo>
                    <a:pt x="14278" y="23327"/>
                  </a:lnTo>
                  <a:cubicBezTo>
                    <a:pt x="14278" y="23797"/>
                    <a:pt x="13866" y="24179"/>
                    <a:pt x="13396" y="24179"/>
                  </a:cubicBezTo>
                  <a:lnTo>
                    <a:pt x="1616" y="24179"/>
                  </a:lnTo>
                  <a:cubicBezTo>
                    <a:pt x="1146" y="24179"/>
                    <a:pt x="735" y="23797"/>
                    <a:pt x="735" y="23327"/>
                  </a:cubicBezTo>
                  <a:lnTo>
                    <a:pt x="735" y="2939"/>
                  </a:lnTo>
                  <a:cubicBezTo>
                    <a:pt x="735" y="2439"/>
                    <a:pt x="1146" y="2057"/>
                    <a:pt x="1616" y="2057"/>
                  </a:cubicBezTo>
                  <a:close/>
                  <a:moveTo>
                    <a:pt x="1028" y="1"/>
                  </a:moveTo>
                  <a:cubicBezTo>
                    <a:pt x="441" y="60"/>
                    <a:pt x="0" y="588"/>
                    <a:pt x="59" y="1176"/>
                  </a:cubicBezTo>
                  <a:lnTo>
                    <a:pt x="59" y="26529"/>
                  </a:lnTo>
                  <a:cubicBezTo>
                    <a:pt x="0" y="27116"/>
                    <a:pt x="441" y="27645"/>
                    <a:pt x="1028" y="27704"/>
                  </a:cubicBezTo>
                  <a:lnTo>
                    <a:pt x="13955" y="27704"/>
                  </a:lnTo>
                  <a:cubicBezTo>
                    <a:pt x="14542" y="27645"/>
                    <a:pt x="14983" y="27116"/>
                    <a:pt x="14953" y="26529"/>
                  </a:cubicBezTo>
                  <a:lnTo>
                    <a:pt x="14953" y="1176"/>
                  </a:lnTo>
                  <a:cubicBezTo>
                    <a:pt x="15012" y="588"/>
                    <a:pt x="14542" y="60"/>
                    <a:pt x="13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3931983" y="3267040"/>
              <a:ext cx="84640" cy="72320"/>
            </a:xfrm>
            <a:custGeom>
              <a:avLst/>
              <a:gdLst/>
              <a:ahLst/>
              <a:cxnLst/>
              <a:rect l="l" t="t" r="r" b="b"/>
              <a:pathLst>
                <a:path w="2116" h="1808" extrusionOk="0">
                  <a:moveTo>
                    <a:pt x="1255" y="0"/>
                  </a:moveTo>
                  <a:cubicBezTo>
                    <a:pt x="1238" y="0"/>
                    <a:pt x="1221" y="1"/>
                    <a:pt x="1205" y="2"/>
                  </a:cubicBezTo>
                  <a:cubicBezTo>
                    <a:pt x="411" y="2"/>
                    <a:pt x="0" y="971"/>
                    <a:pt x="558" y="1530"/>
                  </a:cubicBezTo>
                  <a:cubicBezTo>
                    <a:pt x="750" y="1722"/>
                    <a:pt x="984" y="1807"/>
                    <a:pt x="1210" y="1807"/>
                  </a:cubicBezTo>
                  <a:cubicBezTo>
                    <a:pt x="1676" y="1807"/>
                    <a:pt x="2115" y="1446"/>
                    <a:pt x="2115" y="913"/>
                  </a:cubicBezTo>
                  <a:cubicBezTo>
                    <a:pt x="2115" y="402"/>
                    <a:pt x="1731" y="0"/>
                    <a:pt x="1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3824891" y="2305875"/>
              <a:ext cx="95240" cy="9440"/>
            </a:xfrm>
            <a:custGeom>
              <a:avLst/>
              <a:gdLst/>
              <a:ahLst/>
              <a:cxnLst/>
              <a:rect l="l" t="t" r="r" b="b"/>
              <a:pathLst>
                <a:path w="2381" h="236" extrusionOk="0">
                  <a:moveTo>
                    <a:pt x="118" y="0"/>
                  </a:moveTo>
                  <a:cubicBezTo>
                    <a:pt x="59" y="0"/>
                    <a:pt x="0" y="59"/>
                    <a:pt x="0" y="118"/>
                  </a:cubicBezTo>
                  <a:cubicBezTo>
                    <a:pt x="0" y="176"/>
                    <a:pt x="59" y="235"/>
                    <a:pt x="118" y="235"/>
                  </a:cubicBezTo>
                  <a:lnTo>
                    <a:pt x="2233" y="235"/>
                  </a:lnTo>
                  <a:cubicBezTo>
                    <a:pt x="2321" y="235"/>
                    <a:pt x="2380" y="176"/>
                    <a:pt x="2380" y="118"/>
                  </a:cubicBezTo>
                  <a:cubicBezTo>
                    <a:pt x="2380" y="59"/>
                    <a:pt x="2321" y="0"/>
                    <a:pt x="2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059893" y="2301155"/>
              <a:ext cx="17680" cy="17680"/>
            </a:xfrm>
            <a:custGeom>
              <a:avLst/>
              <a:gdLst/>
              <a:ahLst/>
              <a:cxnLst/>
              <a:rect l="l" t="t" r="r" b="b"/>
              <a:pathLst>
                <a:path w="442" h="442" extrusionOk="0">
                  <a:moveTo>
                    <a:pt x="236" y="1"/>
                  </a:moveTo>
                  <a:cubicBezTo>
                    <a:pt x="89" y="1"/>
                    <a:pt x="1" y="118"/>
                    <a:pt x="1" y="236"/>
                  </a:cubicBezTo>
                  <a:cubicBezTo>
                    <a:pt x="1" y="353"/>
                    <a:pt x="89" y="441"/>
                    <a:pt x="236" y="441"/>
                  </a:cubicBezTo>
                  <a:cubicBezTo>
                    <a:pt x="353" y="441"/>
                    <a:pt x="442" y="353"/>
                    <a:pt x="442" y="236"/>
                  </a:cubicBezTo>
                  <a:cubicBezTo>
                    <a:pt x="442" y="118"/>
                    <a:pt x="353" y="1"/>
                    <a:pt x="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5" name="Google Shape;1505;p58"/>
          <p:cNvSpPr/>
          <p:nvPr/>
        </p:nvSpPr>
        <p:spPr>
          <a:xfrm rot="-4216492">
            <a:off x="8443392" y="4028549"/>
            <a:ext cx="464564" cy="687458"/>
          </a:xfrm>
          <a:custGeom>
            <a:avLst/>
            <a:gdLst/>
            <a:ahLst/>
            <a:cxnLst/>
            <a:rect l="l" t="t" r="r" b="b"/>
            <a:pathLst>
              <a:path w="18583" h="27499" extrusionOk="0">
                <a:moveTo>
                  <a:pt x="8509" y="0"/>
                </a:moveTo>
                <a:cubicBezTo>
                  <a:pt x="7953" y="3967"/>
                  <a:pt x="8647" y="6902"/>
                  <a:pt x="5772" y="9757"/>
                </a:cubicBezTo>
                <a:cubicBezTo>
                  <a:pt x="2718" y="12752"/>
                  <a:pt x="1" y="14576"/>
                  <a:pt x="1230" y="15449"/>
                </a:cubicBezTo>
                <a:cubicBezTo>
                  <a:pt x="1431" y="15592"/>
                  <a:pt x="1678" y="15652"/>
                  <a:pt x="1956" y="15652"/>
                </a:cubicBezTo>
                <a:cubicBezTo>
                  <a:pt x="3388" y="15652"/>
                  <a:pt x="5629" y="14060"/>
                  <a:pt x="6411" y="14060"/>
                </a:cubicBezTo>
                <a:cubicBezTo>
                  <a:pt x="6423" y="14060"/>
                  <a:pt x="6435" y="14060"/>
                  <a:pt x="6446" y="14061"/>
                </a:cubicBezTo>
                <a:cubicBezTo>
                  <a:pt x="7339" y="14120"/>
                  <a:pt x="5792" y="19990"/>
                  <a:pt x="5038" y="22608"/>
                </a:cubicBezTo>
                <a:cubicBezTo>
                  <a:pt x="4488" y="24587"/>
                  <a:pt x="4931" y="25573"/>
                  <a:pt x="5588" y="25573"/>
                </a:cubicBezTo>
                <a:cubicBezTo>
                  <a:pt x="5807" y="25573"/>
                  <a:pt x="6050" y="25463"/>
                  <a:pt x="6287" y="25246"/>
                </a:cubicBezTo>
                <a:cubicBezTo>
                  <a:pt x="7220" y="24373"/>
                  <a:pt x="8528" y="19177"/>
                  <a:pt x="8667" y="18820"/>
                </a:cubicBezTo>
                <a:cubicBezTo>
                  <a:pt x="8702" y="18742"/>
                  <a:pt x="8734" y="18688"/>
                  <a:pt x="8755" y="18688"/>
                </a:cubicBezTo>
                <a:cubicBezTo>
                  <a:pt x="8830" y="18688"/>
                  <a:pt x="8768" y="19360"/>
                  <a:pt x="8211" y="21973"/>
                </a:cubicBezTo>
                <a:cubicBezTo>
                  <a:pt x="7477" y="25325"/>
                  <a:pt x="7418" y="27030"/>
                  <a:pt x="8409" y="27447"/>
                </a:cubicBezTo>
                <a:cubicBezTo>
                  <a:pt x="8498" y="27482"/>
                  <a:pt x="8584" y="27499"/>
                  <a:pt x="8668" y="27499"/>
                </a:cubicBezTo>
                <a:cubicBezTo>
                  <a:pt x="9528" y="27499"/>
                  <a:pt x="10158" y="25740"/>
                  <a:pt x="10393" y="24095"/>
                </a:cubicBezTo>
                <a:cubicBezTo>
                  <a:pt x="10492" y="23381"/>
                  <a:pt x="10611" y="22747"/>
                  <a:pt x="10710" y="22211"/>
                </a:cubicBezTo>
                <a:cubicBezTo>
                  <a:pt x="10809" y="21676"/>
                  <a:pt x="10948" y="21141"/>
                  <a:pt x="11106" y="20605"/>
                </a:cubicBezTo>
                <a:cubicBezTo>
                  <a:pt x="11166" y="20461"/>
                  <a:pt x="11244" y="20225"/>
                  <a:pt x="11293" y="20225"/>
                </a:cubicBezTo>
                <a:cubicBezTo>
                  <a:pt x="11358" y="20225"/>
                  <a:pt x="11373" y="20643"/>
                  <a:pt x="11225" y="22251"/>
                </a:cubicBezTo>
                <a:cubicBezTo>
                  <a:pt x="10948" y="25087"/>
                  <a:pt x="10750" y="26554"/>
                  <a:pt x="11523" y="26812"/>
                </a:cubicBezTo>
                <a:cubicBezTo>
                  <a:pt x="11607" y="26840"/>
                  <a:pt x="11694" y="26853"/>
                  <a:pt x="11780" y="26853"/>
                </a:cubicBezTo>
                <a:cubicBezTo>
                  <a:pt x="12508" y="26853"/>
                  <a:pt x="13268" y="25902"/>
                  <a:pt x="13268" y="24254"/>
                </a:cubicBezTo>
                <a:cubicBezTo>
                  <a:pt x="13288" y="22846"/>
                  <a:pt x="13387" y="21458"/>
                  <a:pt x="13546" y="20070"/>
                </a:cubicBezTo>
                <a:cubicBezTo>
                  <a:pt x="13554" y="20003"/>
                  <a:pt x="13571" y="19971"/>
                  <a:pt x="13593" y="19971"/>
                </a:cubicBezTo>
                <a:cubicBezTo>
                  <a:pt x="13723" y="19971"/>
                  <a:pt x="14066" y="21028"/>
                  <a:pt x="14438" y="22330"/>
                </a:cubicBezTo>
                <a:cubicBezTo>
                  <a:pt x="14803" y="23590"/>
                  <a:pt x="15348" y="24434"/>
                  <a:pt x="15968" y="24434"/>
                </a:cubicBezTo>
                <a:cubicBezTo>
                  <a:pt x="16090" y="24434"/>
                  <a:pt x="16215" y="24402"/>
                  <a:pt x="16342" y="24333"/>
                </a:cubicBezTo>
                <a:cubicBezTo>
                  <a:pt x="17135" y="23897"/>
                  <a:pt x="16044" y="19534"/>
                  <a:pt x="15569" y="17254"/>
                </a:cubicBezTo>
                <a:cubicBezTo>
                  <a:pt x="15112" y="14993"/>
                  <a:pt x="14775" y="12573"/>
                  <a:pt x="15410" y="10610"/>
                </a:cubicBezTo>
                <a:cubicBezTo>
                  <a:pt x="15965" y="8905"/>
                  <a:pt x="17988" y="5751"/>
                  <a:pt x="18583" y="4046"/>
                </a:cubicBezTo>
                <a:lnTo>
                  <a:pt x="18583" y="4046"/>
                </a:lnTo>
                <a:cubicBezTo>
                  <a:pt x="18390" y="4461"/>
                  <a:pt x="18045" y="4615"/>
                  <a:pt x="17592" y="4615"/>
                </a:cubicBezTo>
                <a:cubicBezTo>
                  <a:pt x="16291" y="4615"/>
                  <a:pt x="14106" y="3343"/>
                  <a:pt x="12124" y="3343"/>
                </a:cubicBezTo>
                <a:cubicBezTo>
                  <a:pt x="12029" y="3343"/>
                  <a:pt x="11934" y="3346"/>
                  <a:pt x="11840" y="3352"/>
                </a:cubicBezTo>
                <a:cubicBezTo>
                  <a:pt x="11724" y="3359"/>
                  <a:pt x="11610" y="3363"/>
                  <a:pt x="11500" y="3363"/>
                </a:cubicBezTo>
                <a:cubicBezTo>
                  <a:pt x="9284" y="3363"/>
                  <a:pt x="8339" y="1871"/>
                  <a:pt x="8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CA197FF-F462-4A80-B256-D066B91181F1}"/>
              </a:ext>
            </a:extLst>
          </p:cNvPr>
          <p:cNvPicPr>
            <a:picLocks noChangeAspect="1"/>
          </p:cNvPicPr>
          <p:nvPr/>
        </p:nvPicPr>
        <p:blipFill>
          <a:blip r:embed="rId4"/>
          <a:srcRect/>
          <a:stretch/>
        </p:blipFill>
        <p:spPr>
          <a:xfrm>
            <a:off x="3758401" y="907200"/>
            <a:ext cx="3819544" cy="1664550"/>
          </a:xfrm>
          <a:prstGeom prst="rect">
            <a:avLst/>
          </a:prstGeom>
        </p:spPr>
      </p:pic>
      <p:sp>
        <p:nvSpPr>
          <p:cNvPr id="17" name="Google Shape;1494;p58">
            <a:extLst>
              <a:ext uri="{FF2B5EF4-FFF2-40B4-BE49-F238E27FC236}">
                <a16:creationId xmlns:a16="http://schemas.microsoft.com/office/drawing/2014/main" id="{4587F942-6272-44C8-89AD-A02F41882EC3}"/>
              </a:ext>
            </a:extLst>
          </p:cNvPr>
          <p:cNvSpPr txBox="1">
            <a:spLocks noGrp="1"/>
          </p:cNvSpPr>
          <p:nvPr>
            <p:ph type="title"/>
          </p:nvPr>
        </p:nvSpPr>
        <p:spPr>
          <a:xfrm flipH="1">
            <a:off x="614328" y="504150"/>
            <a:ext cx="2757072" cy="27378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Question 8</a:t>
            </a:r>
            <a:br>
              <a:rPr lang="en" dirty="0">
                <a:latin typeface="Times New Roman" panose="02020603050405020304" pitchFamily="18" charset="0"/>
                <a:cs typeface="Times New Roman" panose="02020603050405020304" pitchFamily="18" charset="0"/>
              </a:rPr>
            </a:br>
            <a:br>
              <a:rPr lang="en"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p:txBody>
      </p:sp>
      <p:sp>
        <p:nvSpPr>
          <p:cNvPr id="19" name="Google Shape;1504;p58">
            <a:extLst>
              <a:ext uri="{FF2B5EF4-FFF2-40B4-BE49-F238E27FC236}">
                <a16:creationId xmlns:a16="http://schemas.microsoft.com/office/drawing/2014/main" id="{C76966FF-507E-4FE2-8ED6-F14955407ED2}"/>
              </a:ext>
            </a:extLst>
          </p:cNvPr>
          <p:cNvSpPr txBox="1"/>
          <p:nvPr/>
        </p:nvSpPr>
        <p:spPr>
          <a:xfrm>
            <a:off x="614328" y="1137270"/>
            <a:ext cx="2708100" cy="191553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Find minimum values for confirmed, deaths, recovered per year?</a:t>
            </a:r>
          </a:p>
          <a:p>
            <a:pPr marL="0" lvl="0" indent="0" algn="l" rtl="0">
              <a:spcBef>
                <a:spcPts val="0"/>
              </a:spcBef>
              <a:spcAft>
                <a:spcPts val="0"/>
              </a:spcAft>
              <a:buNone/>
            </a:pPr>
            <a:endParaRPr lang="en-US" dirty="0">
              <a:solidFill>
                <a:schemeClr val="lt2"/>
              </a:solidFill>
              <a:latin typeface="Times New Roman" panose="02020603050405020304" pitchFamily="18" charset="0"/>
              <a:ea typeface="Signika"/>
              <a:cs typeface="Times New Roman" panose="02020603050405020304" pitchFamily="18" charset="0"/>
              <a:sym typeface="Signika"/>
            </a:endParaRPr>
          </a:p>
          <a:p>
            <a:pPr marL="0" lvl="0" indent="0" algn="just"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Answer: The minimum value of confirmed cases, deaths, and recoveries per year is zero.</a:t>
            </a:r>
            <a:endParaRPr lang="en-US" dirty="0">
              <a:solidFill>
                <a:schemeClr val="lt2"/>
              </a:solidFill>
              <a:latin typeface="Signika"/>
              <a:ea typeface="Signika"/>
              <a:cs typeface="Signika"/>
              <a:sym typeface="Signika"/>
            </a:endParaRPr>
          </a:p>
        </p:txBody>
      </p:sp>
      <p:pic>
        <p:nvPicPr>
          <p:cNvPr id="4" name="Picture 3">
            <a:extLst>
              <a:ext uri="{FF2B5EF4-FFF2-40B4-BE49-F238E27FC236}">
                <a16:creationId xmlns:a16="http://schemas.microsoft.com/office/drawing/2014/main" id="{BC891D9E-8CC4-4A33-A7AD-B1250F4EB261}"/>
              </a:ext>
            </a:extLst>
          </p:cNvPr>
          <p:cNvPicPr>
            <a:picLocks noChangeAspect="1"/>
          </p:cNvPicPr>
          <p:nvPr/>
        </p:nvPicPr>
        <p:blipFill>
          <a:blip r:embed="rId5"/>
          <a:stretch>
            <a:fillRect/>
          </a:stretch>
        </p:blipFill>
        <p:spPr>
          <a:xfrm>
            <a:off x="3758400" y="2571750"/>
            <a:ext cx="3819543" cy="656491"/>
          </a:xfrm>
          <a:prstGeom prst="rect">
            <a:avLst/>
          </a:prstGeom>
        </p:spPr>
      </p:pic>
    </p:spTree>
    <p:extLst>
      <p:ext uri="{BB962C8B-B14F-4D97-AF65-F5344CB8AC3E}">
        <p14:creationId xmlns:p14="http://schemas.microsoft.com/office/powerpoint/2010/main" val="6691678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8B3F9">
            <a:alpha val="55870"/>
          </a:srgbClr>
        </a:solidFill>
        <a:effectLst/>
      </p:bgPr>
    </p:bg>
    <p:spTree>
      <p:nvGrpSpPr>
        <p:cNvPr id="1" name="Shape 1492"/>
        <p:cNvGrpSpPr/>
        <p:nvPr/>
      </p:nvGrpSpPr>
      <p:grpSpPr>
        <a:xfrm>
          <a:off x="0" y="0"/>
          <a:ext cx="0" cy="0"/>
          <a:chOff x="0" y="0"/>
          <a:chExt cx="0" cy="0"/>
        </a:xfrm>
      </p:grpSpPr>
      <p:grpSp>
        <p:nvGrpSpPr>
          <p:cNvPr id="1495" name="Google Shape;1495;p58"/>
          <p:cNvGrpSpPr/>
          <p:nvPr/>
        </p:nvGrpSpPr>
        <p:grpSpPr>
          <a:xfrm>
            <a:off x="3621600" y="777600"/>
            <a:ext cx="4088172" cy="3281341"/>
            <a:chOff x="4459455" y="1357550"/>
            <a:chExt cx="3452480" cy="2829680"/>
          </a:xfrm>
        </p:grpSpPr>
        <p:sp>
          <p:nvSpPr>
            <p:cNvPr id="1496" name="Google Shape;1496;p58"/>
            <p:cNvSpPr/>
            <p:nvPr/>
          </p:nvSpPr>
          <p:spPr>
            <a:xfrm>
              <a:off x="4459455" y="1357550"/>
              <a:ext cx="3452480" cy="2829680"/>
            </a:xfrm>
            <a:custGeom>
              <a:avLst/>
              <a:gdLst/>
              <a:ahLst/>
              <a:cxnLst/>
              <a:rect l="l" t="t" r="r" b="b"/>
              <a:pathLst>
                <a:path w="86312" h="70742" extrusionOk="0">
                  <a:moveTo>
                    <a:pt x="83403" y="2762"/>
                  </a:moveTo>
                  <a:lnTo>
                    <a:pt x="83403" y="52586"/>
                  </a:lnTo>
                  <a:lnTo>
                    <a:pt x="2879" y="52586"/>
                  </a:lnTo>
                  <a:lnTo>
                    <a:pt x="2879" y="2762"/>
                  </a:lnTo>
                  <a:close/>
                  <a:moveTo>
                    <a:pt x="3702" y="0"/>
                  </a:moveTo>
                  <a:cubicBezTo>
                    <a:pt x="1645" y="0"/>
                    <a:pt x="0" y="1469"/>
                    <a:pt x="0" y="3261"/>
                  </a:cubicBezTo>
                  <a:lnTo>
                    <a:pt x="0" y="58491"/>
                  </a:lnTo>
                  <a:cubicBezTo>
                    <a:pt x="0" y="60283"/>
                    <a:pt x="1645" y="61723"/>
                    <a:pt x="3702" y="61723"/>
                  </a:cubicBezTo>
                  <a:lnTo>
                    <a:pt x="32521" y="61723"/>
                  </a:lnTo>
                  <a:lnTo>
                    <a:pt x="32374" y="63544"/>
                  </a:lnTo>
                  <a:cubicBezTo>
                    <a:pt x="32374" y="63544"/>
                    <a:pt x="32609" y="64719"/>
                    <a:pt x="30994" y="66306"/>
                  </a:cubicBezTo>
                  <a:cubicBezTo>
                    <a:pt x="29348" y="67892"/>
                    <a:pt x="28056" y="69361"/>
                    <a:pt x="28056" y="69361"/>
                  </a:cubicBezTo>
                  <a:cubicBezTo>
                    <a:pt x="27909" y="69625"/>
                    <a:pt x="27850" y="69919"/>
                    <a:pt x="27850" y="70213"/>
                  </a:cubicBezTo>
                  <a:cubicBezTo>
                    <a:pt x="27850" y="70742"/>
                    <a:pt x="28115" y="70742"/>
                    <a:pt x="29260" y="70742"/>
                  </a:cubicBezTo>
                  <a:lnTo>
                    <a:pt x="57022" y="70742"/>
                  </a:lnTo>
                  <a:cubicBezTo>
                    <a:pt x="58138" y="70742"/>
                    <a:pt x="58432" y="70742"/>
                    <a:pt x="58432" y="70213"/>
                  </a:cubicBezTo>
                  <a:cubicBezTo>
                    <a:pt x="58432" y="69919"/>
                    <a:pt x="58374" y="69625"/>
                    <a:pt x="58227" y="69361"/>
                  </a:cubicBezTo>
                  <a:cubicBezTo>
                    <a:pt x="58227" y="69361"/>
                    <a:pt x="56934" y="67892"/>
                    <a:pt x="55289" y="66306"/>
                  </a:cubicBezTo>
                  <a:cubicBezTo>
                    <a:pt x="53673" y="64719"/>
                    <a:pt x="53879" y="63544"/>
                    <a:pt x="53879" y="63544"/>
                  </a:cubicBezTo>
                  <a:lnTo>
                    <a:pt x="53761" y="61723"/>
                  </a:lnTo>
                  <a:lnTo>
                    <a:pt x="82551" y="61723"/>
                  </a:lnTo>
                  <a:cubicBezTo>
                    <a:pt x="84608" y="61723"/>
                    <a:pt x="86282" y="60254"/>
                    <a:pt x="86282" y="58491"/>
                  </a:cubicBezTo>
                  <a:lnTo>
                    <a:pt x="86282" y="3261"/>
                  </a:lnTo>
                  <a:cubicBezTo>
                    <a:pt x="86312" y="1469"/>
                    <a:pt x="84637" y="0"/>
                    <a:pt x="82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21F28"/>
                </a:solidFill>
              </a:endParaRPr>
            </a:p>
          </p:txBody>
        </p:sp>
        <p:sp>
          <p:nvSpPr>
            <p:cNvPr id="1497" name="Google Shape;1497;p58"/>
            <p:cNvSpPr/>
            <p:nvPr/>
          </p:nvSpPr>
          <p:spPr>
            <a:xfrm>
              <a:off x="6076385" y="3541282"/>
              <a:ext cx="188080" cy="161800"/>
            </a:xfrm>
            <a:custGeom>
              <a:avLst/>
              <a:gdLst/>
              <a:ahLst/>
              <a:cxnLst/>
              <a:rect l="l" t="t" r="r" b="b"/>
              <a:pathLst>
                <a:path w="4702" h="4045" extrusionOk="0">
                  <a:moveTo>
                    <a:pt x="2679" y="0"/>
                  </a:moveTo>
                  <a:cubicBezTo>
                    <a:pt x="2181" y="0"/>
                    <a:pt x="1675" y="188"/>
                    <a:pt x="1264" y="608"/>
                  </a:cubicBezTo>
                  <a:cubicBezTo>
                    <a:pt x="1" y="1871"/>
                    <a:pt x="882" y="4045"/>
                    <a:pt x="2674" y="4045"/>
                  </a:cubicBezTo>
                  <a:cubicBezTo>
                    <a:pt x="3791" y="4045"/>
                    <a:pt x="4701" y="3134"/>
                    <a:pt x="4701" y="2018"/>
                  </a:cubicBezTo>
                  <a:cubicBezTo>
                    <a:pt x="4701" y="808"/>
                    <a:pt x="3711" y="0"/>
                    <a:pt x="2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98" name="Google Shape;1498;p58"/>
          <p:cNvPicPr preferRelativeResize="0"/>
          <p:nvPr/>
        </p:nvPicPr>
        <p:blipFill rotWithShape="1">
          <a:blip r:embed="rId3">
            <a:alphaModFix/>
          </a:blip>
          <a:srcRect l="3788" r="3798"/>
          <a:stretch/>
        </p:blipFill>
        <p:spPr>
          <a:xfrm>
            <a:off x="3114930" y="3242021"/>
            <a:ext cx="1364774" cy="830700"/>
          </a:xfrm>
          <a:prstGeom prst="rect">
            <a:avLst/>
          </a:prstGeom>
          <a:noFill/>
          <a:ln>
            <a:noFill/>
          </a:ln>
        </p:spPr>
      </p:pic>
      <p:grpSp>
        <p:nvGrpSpPr>
          <p:cNvPr id="1499" name="Google Shape;1499;p58"/>
          <p:cNvGrpSpPr/>
          <p:nvPr/>
        </p:nvGrpSpPr>
        <p:grpSpPr>
          <a:xfrm rot="5400000">
            <a:off x="3331076" y="2872100"/>
            <a:ext cx="877120" cy="1618578"/>
            <a:chOff x="3674057" y="2264715"/>
            <a:chExt cx="600520" cy="1108160"/>
          </a:xfrm>
        </p:grpSpPr>
        <p:sp>
          <p:nvSpPr>
            <p:cNvPr id="1500" name="Google Shape;1500;p58"/>
            <p:cNvSpPr/>
            <p:nvPr/>
          </p:nvSpPr>
          <p:spPr>
            <a:xfrm>
              <a:off x="3674057" y="2264715"/>
              <a:ext cx="600520" cy="1108160"/>
            </a:xfrm>
            <a:custGeom>
              <a:avLst/>
              <a:gdLst/>
              <a:ahLst/>
              <a:cxnLst/>
              <a:rect l="l" t="t" r="r" b="b"/>
              <a:pathLst>
                <a:path w="15013" h="27704" extrusionOk="0">
                  <a:moveTo>
                    <a:pt x="13396" y="2057"/>
                  </a:moveTo>
                  <a:cubicBezTo>
                    <a:pt x="13896" y="2057"/>
                    <a:pt x="14278" y="2439"/>
                    <a:pt x="14278" y="2939"/>
                  </a:cubicBezTo>
                  <a:lnTo>
                    <a:pt x="14278" y="23327"/>
                  </a:lnTo>
                  <a:cubicBezTo>
                    <a:pt x="14278" y="23797"/>
                    <a:pt x="13866" y="24179"/>
                    <a:pt x="13396" y="24179"/>
                  </a:cubicBezTo>
                  <a:lnTo>
                    <a:pt x="1616" y="24179"/>
                  </a:lnTo>
                  <a:cubicBezTo>
                    <a:pt x="1146" y="24179"/>
                    <a:pt x="735" y="23797"/>
                    <a:pt x="735" y="23327"/>
                  </a:cubicBezTo>
                  <a:lnTo>
                    <a:pt x="735" y="2939"/>
                  </a:lnTo>
                  <a:cubicBezTo>
                    <a:pt x="735" y="2439"/>
                    <a:pt x="1146" y="2057"/>
                    <a:pt x="1616" y="2057"/>
                  </a:cubicBezTo>
                  <a:close/>
                  <a:moveTo>
                    <a:pt x="1028" y="1"/>
                  </a:moveTo>
                  <a:cubicBezTo>
                    <a:pt x="441" y="60"/>
                    <a:pt x="0" y="588"/>
                    <a:pt x="59" y="1176"/>
                  </a:cubicBezTo>
                  <a:lnTo>
                    <a:pt x="59" y="26529"/>
                  </a:lnTo>
                  <a:cubicBezTo>
                    <a:pt x="0" y="27116"/>
                    <a:pt x="441" y="27645"/>
                    <a:pt x="1028" y="27704"/>
                  </a:cubicBezTo>
                  <a:lnTo>
                    <a:pt x="13955" y="27704"/>
                  </a:lnTo>
                  <a:cubicBezTo>
                    <a:pt x="14542" y="27645"/>
                    <a:pt x="14983" y="27116"/>
                    <a:pt x="14953" y="26529"/>
                  </a:cubicBezTo>
                  <a:lnTo>
                    <a:pt x="14953" y="1176"/>
                  </a:lnTo>
                  <a:cubicBezTo>
                    <a:pt x="15012" y="588"/>
                    <a:pt x="14542" y="60"/>
                    <a:pt x="13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3931983" y="3267040"/>
              <a:ext cx="84640" cy="72320"/>
            </a:xfrm>
            <a:custGeom>
              <a:avLst/>
              <a:gdLst/>
              <a:ahLst/>
              <a:cxnLst/>
              <a:rect l="l" t="t" r="r" b="b"/>
              <a:pathLst>
                <a:path w="2116" h="1808" extrusionOk="0">
                  <a:moveTo>
                    <a:pt x="1255" y="0"/>
                  </a:moveTo>
                  <a:cubicBezTo>
                    <a:pt x="1238" y="0"/>
                    <a:pt x="1221" y="1"/>
                    <a:pt x="1205" y="2"/>
                  </a:cubicBezTo>
                  <a:cubicBezTo>
                    <a:pt x="411" y="2"/>
                    <a:pt x="0" y="971"/>
                    <a:pt x="558" y="1530"/>
                  </a:cubicBezTo>
                  <a:cubicBezTo>
                    <a:pt x="750" y="1722"/>
                    <a:pt x="984" y="1807"/>
                    <a:pt x="1210" y="1807"/>
                  </a:cubicBezTo>
                  <a:cubicBezTo>
                    <a:pt x="1676" y="1807"/>
                    <a:pt x="2115" y="1446"/>
                    <a:pt x="2115" y="913"/>
                  </a:cubicBezTo>
                  <a:cubicBezTo>
                    <a:pt x="2115" y="402"/>
                    <a:pt x="1731" y="0"/>
                    <a:pt x="1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3824891" y="2305875"/>
              <a:ext cx="95240" cy="9440"/>
            </a:xfrm>
            <a:custGeom>
              <a:avLst/>
              <a:gdLst/>
              <a:ahLst/>
              <a:cxnLst/>
              <a:rect l="l" t="t" r="r" b="b"/>
              <a:pathLst>
                <a:path w="2381" h="236" extrusionOk="0">
                  <a:moveTo>
                    <a:pt x="118" y="0"/>
                  </a:moveTo>
                  <a:cubicBezTo>
                    <a:pt x="59" y="0"/>
                    <a:pt x="0" y="59"/>
                    <a:pt x="0" y="118"/>
                  </a:cubicBezTo>
                  <a:cubicBezTo>
                    <a:pt x="0" y="176"/>
                    <a:pt x="59" y="235"/>
                    <a:pt x="118" y="235"/>
                  </a:cubicBezTo>
                  <a:lnTo>
                    <a:pt x="2233" y="235"/>
                  </a:lnTo>
                  <a:cubicBezTo>
                    <a:pt x="2321" y="235"/>
                    <a:pt x="2380" y="176"/>
                    <a:pt x="2380" y="118"/>
                  </a:cubicBezTo>
                  <a:cubicBezTo>
                    <a:pt x="2380" y="59"/>
                    <a:pt x="2321" y="0"/>
                    <a:pt x="2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059893" y="2301155"/>
              <a:ext cx="17680" cy="17680"/>
            </a:xfrm>
            <a:custGeom>
              <a:avLst/>
              <a:gdLst/>
              <a:ahLst/>
              <a:cxnLst/>
              <a:rect l="l" t="t" r="r" b="b"/>
              <a:pathLst>
                <a:path w="442" h="442" extrusionOk="0">
                  <a:moveTo>
                    <a:pt x="236" y="1"/>
                  </a:moveTo>
                  <a:cubicBezTo>
                    <a:pt x="89" y="1"/>
                    <a:pt x="1" y="118"/>
                    <a:pt x="1" y="236"/>
                  </a:cubicBezTo>
                  <a:cubicBezTo>
                    <a:pt x="1" y="353"/>
                    <a:pt x="89" y="441"/>
                    <a:pt x="236" y="441"/>
                  </a:cubicBezTo>
                  <a:cubicBezTo>
                    <a:pt x="353" y="441"/>
                    <a:pt x="442" y="353"/>
                    <a:pt x="442" y="236"/>
                  </a:cubicBezTo>
                  <a:cubicBezTo>
                    <a:pt x="442" y="118"/>
                    <a:pt x="353" y="1"/>
                    <a:pt x="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5" name="Google Shape;1505;p58"/>
          <p:cNvSpPr/>
          <p:nvPr/>
        </p:nvSpPr>
        <p:spPr>
          <a:xfrm rot="-4216492">
            <a:off x="8443392" y="4028549"/>
            <a:ext cx="464564" cy="687458"/>
          </a:xfrm>
          <a:custGeom>
            <a:avLst/>
            <a:gdLst/>
            <a:ahLst/>
            <a:cxnLst/>
            <a:rect l="l" t="t" r="r" b="b"/>
            <a:pathLst>
              <a:path w="18583" h="27499" extrusionOk="0">
                <a:moveTo>
                  <a:pt x="8509" y="0"/>
                </a:moveTo>
                <a:cubicBezTo>
                  <a:pt x="7953" y="3967"/>
                  <a:pt x="8647" y="6902"/>
                  <a:pt x="5772" y="9757"/>
                </a:cubicBezTo>
                <a:cubicBezTo>
                  <a:pt x="2718" y="12752"/>
                  <a:pt x="1" y="14576"/>
                  <a:pt x="1230" y="15449"/>
                </a:cubicBezTo>
                <a:cubicBezTo>
                  <a:pt x="1431" y="15592"/>
                  <a:pt x="1678" y="15652"/>
                  <a:pt x="1956" y="15652"/>
                </a:cubicBezTo>
                <a:cubicBezTo>
                  <a:pt x="3388" y="15652"/>
                  <a:pt x="5629" y="14060"/>
                  <a:pt x="6411" y="14060"/>
                </a:cubicBezTo>
                <a:cubicBezTo>
                  <a:pt x="6423" y="14060"/>
                  <a:pt x="6435" y="14060"/>
                  <a:pt x="6446" y="14061"/>
                </a:cubicBezTo>
                <a:cubicBezTo>
                  <a:pt x="7339" y="14120"/>
                  <a:pt x="5792" y="19990"/>
                  <a:pt x="5038" y="22608"/>
                </a:cubicBezTo>
                <a:cubicBezTo>
                  <a:pt x="4488" y="24587"/>
                  <a:pt x="4931" y="25573"/>
                  <a:pt x="5588" y="25573"/>
                </a:cubicBezTo>
                <a:cubicBezTo>
                  <a:pt x="5807" y="25573"/>
                  <a:pt x="6050" y="25463"/>
                  <a:pt x="6287" y="25246"/>
                </a:cubicBezTo>
                <a:cubicBezTo>
                  <a:pt x="7220" y="24373"/>
                  <a:pt x="8528" y="19177"/>
                  <a:pt x="8667" y="18820"/>
                </a:cubicBezTo>
                <a:cubicBezTo>
                  <a:pt x="8702" y="18742"/>
                  <a:pt x="8734" y="18688"/>
                  <a:pt x="8755" y="18688"/>
                </a:cubicBezTo>
                <a:cubicBezTo>
                  <a:pt x="8830" y="18688"/>
                  <a:pt x="8768" y="19360"/>
                  <a:pt x="8211" y="21973"/>
                </a:cubicBezTo>
                <a:cubicBezTo>
                  <a:pt x="7477" y="25325"/>
                  <a:pt x="7418" y="27030"/>
                  <a:pt x="8409" y="27447"/>
                </a:cubicBezTo>
                <a:cubicBezTo>
                  <a:pt x="8498" y="27482"/>
                  <a:pt x="8584" y="27499"/>
                  <a:pt x="8668" y="27499"/>
                </a:cubicBezTo>
                <a:cubicBezTo>
                  <a:pt x="9528" y="27499"/>
                  <a:pt x="10158" y="25740"/>
                  <a:pt x="10393" y="24095"/>
                </a:cubicBezTo>
                <a:cubicBezTo>
                  <a:pt x="10492" y="23381"/>
                  <a:pt x="10611" y="22747"/>
                  <a:pt x="10710" y="22211"/>
                </a:cubicBezTo>
                <a:cubicBezTo>
                  <a:pt x="10809" y="21676"/>
                  <a:pt x="10948" y="21141"/>
                  <a:pt x="11106" y="20605"/>
                </a:cubicBezTo>
                <a:cubicBezTo>
                  <a:pt x="11166" y="20461"/>
                  <a:pt x="11244" y="20225"/>
                  <a:pt x="11293" y="20225"/>
                </a:cubicBezTo>
                <a:cubicBezTo>
                  <a:pt x="11358" y="20225"/>
                  <a:pt x="11373" y="20643"/>
                  <a:pt x="11225" y="22251"/>
                </a:cubicBezTo>
                <a:cubicBezTo>
                  <a:pt x="10948" y="25087"/>
                  <a:pt x="10750" y="26554"/>
                  <a:pt x="11523" y="26812"/>
                </a:cubicBezTo>
                <a:cubicBezTo>
                  <a:pt x="11607" y="26840"/>
                  <a:pt x="11694" y="26853"/>
                  <a:pt x="11780" y="26853"/>
                </a:cubicBezTo>
                <a:cubicBezTo>
                  <a:pt x="12508" y="26853"/>
                  <a:pt x="13268" y="25902"/>
                  <a:pt x="13268" y="24254"/>
                </a:cubicBezTo>
                <a:cubicBezTo>
                  <a:pt x="13288" y="22846"/>
                  <a:pt x="13387" y="21458"/>
                  <a:pt x="13546" y="20070"/>
                </a:cubicBezTo>
                <a:cubicBezTo>
                  <a:pt x="13554" y="20003"/>
                  <a:pt x="13571" y="19971"/>
                  <a:pt x="13593" y="19971"/>
                </a:cubicBezTo>
                <a:cubicBezTo>
                  <a:pt x="13723" y="19971"/>
                  <a:pt x="14066" y="21028"/>
                  <a:pt x="14438" y="22330"/>
                </a:cubicBezTo>
                <a:cubicBezTo>
                  <a:pt x="14803" y="23590"/>
                  <a:pt x="15348" y="24434"/>
                  <a:pt x="15968" y="24434"/>
                </a:cubicBezTo>
                <a:cubicBezTo>
                  <a:pt x="16090" y="24434"/>
                  <a:pt x="16215" y="24402"/>
                  <a:pt x="16342" y="24333"/>
                </a:cubicBezTo>
                <a:cubicBezTo>
                  <a:pt x="17135" y="23897"/>
                  <a:pt x="16044" y="19534"/>
                  <a:pt x="15569" y="17254"/>
                </a:cubicBezTo>
                <a:cubicBezTo>
                  <a:pt x="15112" y="14993"/>
                  <a:pt x="14775" y="12573"/>
                  <a:pt x="15410" y="10610"/>
                </a:cubicBezTo>
                <a:cubicBezTo>
                  <a:pt x="15965" y="8905"/>
                  <a:pt x="17988" y="5751"/>
                  <a:pt x="18583" y="4046"/>
                </a:cubicBezTo>
                <a:lnTo>
                  <a:pt x="18583" y="4046"/>
                </a:lnTo>
                <a:cubicBezTo>
                  <a:pt x="18390" y="4461"/>
                  <a:pt x="18045" y="4615"/>
                  <a:pt x="17592" y="4615"/>
                </a:cubicBezTo>
                <a:cubicBezTo>
                  <a:pt x="16291" y="4615"/>
                  <a:pt x="14106" y="3343"/>
                  <a:pt x="12124" y="3343"/>
                </a:cubicBezTo>
                <a:cubicBezTo>
                  <a:pt x="12029" y="3343"/>
                  <a:pt x="11934" y="3346"/>
                  <a:pt x="11840" y="3352"/>
                </a:cubicBezTo>
                <a:cubicBezTo>
                  <a:pt x="11724" y="3359"/>
                  <a:pt x="11610" y="3363"/>
                  <a:pt x="11500" y="3363"/>
                </a:cubicBezTo>
                <a:cubicBezTo>
                  <a:pt x="9284" y="3363"/>
                  <a:pt x="8339" y="1871"/>
                  <a:pt x="8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CA197FF-F462-4A80-B256-D066B91181F1}"/>
              </a:ext>
            </a:extLst>
          </p:cNvPr>
          <p:cNvPicPr>
            <a:picLocks noChangeAspect="1"/>
          </p:cNvPicPr>
          <p:nvPr/>
        </p:nvPicPr>
        <p:blipFill>
          <a:blip r:embed="rId4"/>
          <a:srcRect/>
          <a:stretch/>
        </p:blipFill>
        <p:spPr>
          <a:xfrm>
            <a:off x="3758401" y="892801"/>
            <a:ext cx="3819544" cy="1678949"/>
          </a:xfrm>
          <a:prstGeom prst="rect">
            <a:avLst/>
          </a:prstGeom>
        </p:spPr>
      </p:pic>
      <p:sp>
        <p:nvSpPr>
          <p:cNvPr id="15" name="Google Shape;1494;p58">
            <a:extLst>
              <a:ext uri="{FF2B5EF4-FFF2-40B4-BE49-F238E27FC236}">
                <a16:creationId xmlns:a16="http://schemas.microsoft.com/office/drawing/2014/main" id="{6F74CE12-233D-4E4C-B057-E1D44FC8B7BE}"/>
              </a:ext>
            </a:extLst>
          </p:cNvPr>
          <p:cNvSpPr txBox="1">
            <a:spLocks noGrp="1"/>
          </p:cNvSpPr>
          <p:nvPr>
            <p:ph type="title"/>
          </p:nvPr>
        </p:nvSpPr>
        <p:spPr>
          <a:xfrm flipH="1">
            <a:off x="614328" y="504150"/>
            <a:ext cx="2757072" cy="27378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Question 9</a:t>
            </a:r>
            <a:br>
              <a:rPr lang="en" dirty="0">
                <a:latin typeface="Times New Roman" panose="02020603050405020304" pitchFamily="18" charset="0"/>
                <a:cs typeface="Times New Roman" panose="02020603050405020304" pitchFamily="18" charset="0"/>
              </a:rPr>
            </a:br>
            <a:br>
              <a:rPr lang="en"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p:txBody>
      </p:sp>
      <p:sp>
        <p:nvSpPr>
          <p:cNvPr id="16" name="Google Shape;1504;p58">
            <a:extLst>
              <a:ext uri="{FF2B5EF4-FFF2-40B4-BE49-F238E27FC236}">
                <a16:creationId xmlns:a16="http://schemas.microsoft.com/office/drawing/2014/main" id="{EB773848-5643-46F7-8271-01057B1592E1}"/>
              </a:ext>
            </a:extLst>
          </p:cNvPr>
          <p:cNvSpPr txBox="1"/>
          <p:nvPr/>
        </p:nvSpPr>
        <p:spPr>
          <a:xfrm>
            <a:off x="614328" y="1137270"/>
            <a:ext cx="2708100" cy="191553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Find maximum values of deaths,  confirmed, recovered per year?</a:t>
            </a:r>
          </a:p>
          <a:p>
            <a:pPr marL="0" lvl="0" indent="0" algn="l" rtl="0">
              <a:spcBef>
                <a:spcPts val="0"/>
              </a:spcBef>
              <a:spcAft>
                <a:spcPts val="0"/>
              </a:spcAft>
              <a:buNone/>
            </a:pPr>
            <a:endParaRPr lang="en-US" dirty="0">
              <a:solidFill>
                <a:schemeClr val="lt2"/>
              </a:solidFill>
              <a:latin typeface="Times New Roman" panose="02020603050405020304" pitchFamily="18" charset="0"/>
              <a:ea typeface="Signika"/>
              <a:cs typeface="Times New Roman" panose="02020603050405020304" pitchFamily="18" charset="0"/>
              <a:sym typeface="Signika"/>
            </a:endParaRPr>
          </a:p>
          <a:p>
            <a:pPr marL="0" lvl="0" indent="0" algn="just"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Answer: The year 2020 saw the highest count of confirmed cases, totaling 823,225. Conversely, 2021 documented the highest number of deaths at 7,374. However, 2020 also recorded the most recoveries, reaching 1,123,456.</a:t>
            </a:r>
            <a:endParaRPr lang="en-US" dirty="0">
              <a:solidFill>
                <a:schemeClr val="lt2"/>
              </a:solidFill>
              <a:latin typeface="Signika"/>
              <a:ea typeface="Signika"/>
              <a:cs typeface="Signika"/>
              <a:sym typeface="Signika"/>
            </a:endParaRPr>
          </a:p>
        </p:txBody>
      </p:sp>
      <p:pic>
        <p:nvPicPr>
          <p:cNvPr id="4" name="Picture 3">
            <a:extLst>
              <a:ext uri="{FF2B5EF4-FFF2-40B4-BE49-F238E27FC236}">
                <a16:creationId xmlns:a16="http://schemas.microsoft.com/office/drawing/2014/main" id="{6C2A4996-737C-42B1-9F12-CCA87F2478EB}"/>
              </a:ext>
            </a:extLst>
          </p:cNvPr>
          <p:cNvPicPr>
            <a:picLocks noChangeAspect="1"/>
          </p:cNvPicPr>
          <p:nvPr/>
        </p:nvPicPr>
        <p:blipFill>
          <a:blip r:embed="rId5"/>
          <a:stretch>
            <a:fillRect/>
          </a:stretch>
        </p:blipFill>
        <p:spPr>
          <a:xfrm>
            <a:off x="3758401" y="2571750"/>
            <a:ext cx="3819544" cy="623043"/>
          </a:xfrm>
          <a:prstGeom prst="rect">
            <a:avLst/>
          </a:prstGeom>
        </p:spPr>
      </p:pic>
    </p:spTree>
    <p:extLst>
      <p:ext uri="{BB962C8B-B14F-4D97-AF65-F5344CB8AC3E}">
        <p14:creationId xmlns:p14="http://schemas.microsoft.com/office/powerpoint/2010/main" val="40368946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78B3F9">
            <a:alpha val="55870"/>
          </a:srgbClr>
        </a:solidFill>
        <a:effectLst/>
      </p:bgPr>
    </p:bg>
    <p:spTree>
      <p:nvGrpSpPr>
        <p:cNvPr id="1" name="Shape 1492"/>
        <p:cNvGrpSpPr/>
        <p:nvPr/>
      </p:nvGrpSpPr>
      <p:grpSpPr>
        <a:xfrm>
          <a:off x="0" y="0"/>
          <a:ext cx="0" cy="0"/>
          <a:chOff x="0" y="0"/>
          <a:chExt cx="0" cy="0"/>
        </a:xfrm>
      </p:grpSpPr>
      <p:grpSp>
        <p:nvGrpSpPr>
          <p:cNvPr id="1495" name="Google Shape;1495;p58"/>
          <p:cNvGrpSpPr/>
          <p:nvPr/>
        </p:nvGrpSpPr>
        <p:grpSpPr>
          <a:xfrm>
            <a:off x="3621600" y="777600"/>
            <a:ext cx="4088172" cy="3281341"/>
            <a:chOff x="4459455" y="1357550"/>
            <a:chExt cx="3452480" cy="2829680"/>
          </a:xfrm>
        </p:grpSpPr>
        <p:sp>
          <p:nvSpPr>
            <p:cNvPr id="1496" name="Google Shape;1496;p58"/>
            <p:cNvSpPr/>
            <p:nvPr/>
          </p:nvSpPr>
          <p:spPr>
            <a:xfrm>
              <a:off x="4459455" y="1357550"/>
              <a:ext cx="3452480" cy="2829680"/>
            </a:xfrm>
            <a:custGeom>
              <a:avLst/>
              <a:gdLst/>
              <a:ahLst/>
              <a:cxnLst/>
              <a:rect l="l" t="t" r="r" b="b"/>
              <a:pathLst>
                <a:path w="86312" h="70742" extrusionOk="0">
                  <a:moveTo>
                    <a:pt x="83403" y="2762"/>
                  </a:moveTo>
                  <a:lnTo>
                    <a:pt x="83403" y="52586"/>
                  </a:lnTo>
                  <a:lnTo>
                    <a:pt x="2879" y="52586"/>
                  </a:lnTo>
                  <a:lnTo>
                    <a:pt x="2879" y="2762"/>
                  </a:lnTo>
                  <a:close/>
                  <a:moveTo>
                    <a:pt x="3702" y="0"/>
                  </a:moveTo>
                  <a:cubicBezTo>
                    <a:pt x="1645" y="0"/>
                    <a:pt x="0" y="1469"/>
                    <a:pt x="0" y="3261"/>
                  </a:cubicBezTo>
                  <a:lnTo>
                    <a:pt x="0" y="58491"/>
                  </a:lnTo>
                  <a:cubicBezTo>
                    <a:pt x="0" y="60283"/>
                    <a:pt x="1645" y="61723"/>
                    <a:pt x="3702" y="61723"/>
                  </a:cubicBezTo>
                  <a:lnTo>
                    <a:pt x="32521" y="61723"/>
                  </a:lnTo>
                  <a:lnTo>
                    <a:pt x="32374" y="63544"/>
                  </a:lnTo>
                  <a:cubicBezTo>
                    <a:pt x="32374" y="63544"/>
                    <a:pt x="32609" y="64719"/>
                    <a:pt x="30994" y="66306"/>
                  </a:cubicBezTo>
                  <a:cubicBezTo>
                    <a:pt x="29348" y="67892"/>
                    <a:pt x="28056" y="69361"/>
                    <a:pt x="28056" y="69361"/>
                  </a:cubicBezTo>
                  <a:cubicBezTo>
                    <a:pt x="27909" y="69625"/>
                    <a:pt x="27850" y="69919"/>
                    <a:pt x="27850" y="70213"/>
                  </a:cubicBezTo>
                  <a:cubicBezTo>
                    <a:pt x="27850" y="70742"/>
                    <a:pt x="28115" y="70742"/>
                    <a:pt x="29260" y="70742"/>
                  </a:cubicBezTo>
                  <a:lnTo>
                    <a:pt x="57022" y="70742"/>
                  </a:lnTo>
                  <a:cubicBezTo>
                    <a:pt x="58138" y="70742"/>
                    <a:pt x="58432" y="70742"/>
                    <a:pt x="58432" y="70213"/>
                  </a:cubicBezTo>
                  <a:cubicBezTo>
                    <a:pt x="58432" y="69919"/>
                    <a:pt x="58374" y="69625"/>
                    <a:pt x="58227" y="69361"/>
                  </a:cubicBezTo>
                  <a:cubicBezTo>
                    <a:pt x="58227" y="69361"/>
                    <a:pt x="56934" y="67892"/>
                    <a:pt x="55289" y="66306"/>
                  </a:cubicBezTo>
                  <a:cubicBezTo>
                    <a:pt x="53673" y="64719"/>
                    <a:pt x="53879" y="63544"/>
                    <a:pt x="53879" y="63544"/>
                  </a:cubicBezTo>
                  <a:lnTo>
                    <a:pt x="53761" y="61723"/>
                  </a:lnTo>
                  <a:lnTo>
                    <a:pt x="82551" y="61723"/>
                  </a:lnTo>
                  <a:cubicBezTo>
                    <a:pt x="84608" y="61723"/>
                    <a:pt x="86282" y="60254"/>
                    <a:pt x="86282" y="58491"/>
                  </a:cubicBezTo>
                  <a:lnTo>
                    <a:pt x="86282" y="3261"/>
                  </a:lnTo>
                  <a:cubicBezTo>
                    <a:pt x="86312" y="1469"/>
                    <a:pt x="84637" y="0"/>
                    <a:pt x="82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21F28"/>
                </a:solidFill>
              </a:endParaRPr>
            </a:p>
          </p:txBody>
        </p:sp>
        <p:sp>
          <p:nvSpPr>
            <p:cNvPr id="1497" name="Google Shape;1497;p58"/>
            <p:cNvSpPr/>
            <p:nvPr/>
          </p:nvSpPr>
          <p:spPr>
            <a:xfrm>
              <a:off x="6076385" y="3541282"/>
              <a:ext cx="188080" cy="161800"/>
            </a:xfrm>
            <a:custGeom>
              <a:avLst/>
              <a:gdLst/>
              <a:ahLst/>
              <a:cxnLst/>
              <a:rect l="l" t="t" r="r" b="b"/>
              <a:pathLst>
                <a:path w="4702" h="4045" extrusionOk="0">
                  <a:moveTo>
                    <a:pt x="2679" y="0"/>
                  </a:moveTo>
                  <a:cubicBezTo>
                    <a:pt x="2181" y="0"/>
                    <a:pt x="1675" y="188"/>
                    <a:pt x="1264" y="608"/>
                  </a:cubicBezTo>
                  <a:cubicBezTo>
                    <a:pt x="1" y="1871"/>
                    <a:pt x="882" y="4045"/>
                    <a:pt x="2674" y="4045"/>
                  </a:cubicBezTo>
                  <a:cubicBezTo>
                    <a:pt x="3791" y="4045"/>
                    <a:pt x="4701" y="3134"/>
                    <a:pt x="4701" y="2018"/>
                  </a:cubicBezTo>
                  <a:cubicBezTo>
                    <a:pt x="4701" y="808"/>
                    <a:pt x="3711" y="0"/>
                    <a:pt x="2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98" name="Google Shape;1498;p58"/>
          <p:cNvPicPr preferRelativeResize="0"/>
          <p:nvPr/>
        </p:nvPicPr>
        <p:blipFill rotWithShape="1">
          <a:blip r:embed="rId3">
            <a:alphaModFix/>
          </a:blip>
          <a:srcRect l="3788" r="3798"/>
          <a:stretch/>
        </p:blipFill>
        <p:spPr>
          <a:xfrm>
            <a:off x="3114930" y="3242021"/>
            <a:ext cx="1364774" cy="830700"/>
          </a:xfrm>
          <a:prstGeom prst="rect">
            <a:avLst/>
          </a:prstGeom>
          <a:noFill/>
          <a:ln>
            <a:noFill/>
          </a:ln>
        </p:spPr>
      </p:pic>
      <p:grpSp>
        <p:nvGrpSpPr>
          <p:cNvPr id="1499" name="Google Shape;1499;p58"/>
          <p:cNvGrpSpPr/>
          <p:nvPr/>
        </p:nvGrpSpPr>
        <p:grpSpPr>
          <a:xfrm rot="5400000">
            <a:off x="3331076" y="2872100"/>
            <a:ext cx="877120" cy="1618578"/>
            <a:chOff x="3674057" y="2264715"/>
            <a:chExt cx="600520" cy="1108160"/>
          </a:xfrm>
        </p:grpSpPr>
        <p:sp>
          <p:nvSpPr>
            <p:cNvPr id="1500" name="Google Shape;1500;p58"/>
            <p:cNvSpPr/>
            <p:nvPr/>
          </p:nvSpPr>
          <p:spPr>
            <a:xfrm>
              <a:off x="3674057" y="2264715"/>
              <a:ext cx="600520" cy="1108160"/>
            </a:xfrm>
            <a:custGeom>
              <a:avLst/>
              <a:gdLst/>
              <a:ahLst/>
              <a:cxnLst/>
              <a:rect l="l" t="t" r="r" b="b"/>
              <a:pathLst>
                <a:path w="15013" h="27704" extrusionOk="0">
                  <a:moveTo>
                    <a:pt x="13396" y="2057"/>
                  </a:moveTo>
                  <a:cubicBezTo>
                    <a:pt x="13896" y="2057"/>
                    <a:pt x="14278" y="2439"/>
                    <a:pt x="14278" y="2939"/>
                  </a:cubicBezTo>
                  <a:lnTo>
                    <a:pt x="14278" y="23327"/>
                  </a:lnTo>
                  <a:cubicBezTo>
                    <a:pt x="14278" y="23797"/>
                    <a:pt x="13866" y="24179"/>
                    <a:pt x="13396" y="24179"/>
                  </a:cubicBezTo>
                  <a:lnTo>
                    <a:pt x="1616" y="24179"/>
                  </a:lnTo>
                  <a:cubicBezTo>
                    <a:pt x="1146" y="24179"/>
                    <a:pt x="735" y="23797"/>
                    <a:pt x="735" y="23327"/>
                  </a:cubicBezTo>
                  <a:lnTo>
                    <a:pt x="735" y="2939"/>
                  </a:lnTo>
                  <a:cubicBezTo>
                    <a:pt x="735" y="2439"/>
                    <a:pt x="1146" y="2057"/>
                    <a:pt x="1616" y="2057"/>
                  </a:cubicBezTo>
                  <a:close/>
                  <a:moveTo>
                    <a:pt x="1028" y="1"/>
                  </a:moveTo>
                  <a:cubicBezTo>
                    <a:pt x="441" y="60"/>
                    <a:pt x="0" y="588"/>
                    <a:pt x="59" y="1176"/>
                  </a:cubicBezTo>
                  <a:lnTo>
                    <a:pt x="59" y="26529"/>
                  </a:lnTo>
                  <a:cubicBezTo>
                    <a:pt x="0" y="27116"/>
                    <a:pt x="441" y="27645"/>
                    <a:pt x="1028" y="27704"/>
                  </a:cubicBezTo>
                  <a:lnTo>
                    <a:pt x="13955" y="27704"/>
                  </a:lnTo>
                  <a:cubicBezTo>
                    <a:pt x="14542" y="27645"/>
                    <a:pt x="14983" y="27116"/>
                    <a:pt x="14953" y="26529"/>
                  </a:cubicBezTo>
                  <a:lnTo>
                    <a:pt x="14953" y="1176"/>
                  </a:lnTo>
                  <a:cubicBezTo>
                    <a:pt x="15012" y="588"/>
                    <a:pt x="14542" y="60"/>
                    <a:pt x="13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3931983" y="3267040"/>
              <a:ext cx="84640" cy="72320"/>
            </a:xfrm>
            <a:custGeom>
              <a:avLst/>
              <a:gdLst/>
              <a:ahLst/>
              <a:cxnLst/>
              <a:rect l="l" t="t" r="r" b="b"/>
              <a:pathLst>
                <a:path w="2116" h="1808" extrusionOk="0">
                  <a:moveTo>
                    <a:pt x="1255" y="0"/>
                  </a:moveTo>
                  <a:cubicBezTo>
                    <a:pt x="1238" y="0"/>
                    <a:pt x="1221" y="1"/>
                    <a:pt x="1205" y="2"/>
                  </a:cubicBezTo>
                  <a:cubicBezTo>
                    <a:pt x="411" y="2"/>
                    <a:pt x="0" y="971"/>
                    <a:pt x="558" y="1530"/>
                  </a:cubicBezTo>
                  <a:cubicBezTo>
                    <a:pt x="750" y="1722"/>
                    <a:pt x="984" y="1807"/>
                    <a:pt x="1210" y="1807"/>
                  </a:cubicBezTo>
                  <a:cubicBezTo>
                    <a:pt x="1676" y="1807"/>
                    <a:pt x="2115" y="1446"/>
                    <a:pt x="2115" y="913"/>
                  </a:cubicBezTo>
                  <a:cubicBezTo>
                    <a:pt x="2115" y="402"/>
                    <a:pt x="1731" y="0"/>
                    <a:pt x="1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3824891" y="2305875"/>
              <a:ext cx="95240" cy="9440"/>
            </a:xfrm>
            <a:custGeom>
              <a:avLst/>
              <a:gdLst/>
              <a:ahLst/>
              <a:cxnLst/>
              <a:rect l="l" t="t" r="r" b="b"/>
              <a:pathLst>
                <a:path w="2381" h="236" extrusionOk="0">
                  <a:moveTo>
                    <a:pt x="118" y="0"/>
                  </a:moveTo>
                  <a:cubicBezTo>
                    <a:pt x="59" y="0"/>
                    <a:pt x="0" y="59"/>
                    <a:pt x="0" y="118"/>
                  </a:cubicBezTo>
                  <a:cubicBezTo>
                    <a:pt x="0" y="176"/>
                    <a:pt x="59" y="235"/>
                    <a:pt x="118" y="235"/>
                  </a:cubicBezTo>
                  <a:lnTo>
                    <a:pt x="2233" y="235"/>
                  </a:lnTo>
                  <a:cubicBezTo>
                    <a:pt x="2321" y="235"/>
                    <a:pt x="2380" y="176"/>
                    <a:pt x="2380" y="118"/>
                  </a:cubicBezTo>
                  <a:cubicBezTo>
                    <a:pt x="2380" y="59"/>
                    <a:pt x="2321" y="0"/>
                    <a:pt x="2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059893" y="2301155"/>
              <a:ext cx="17680" cy="17680"/>
            </a:xfrm>
            <a:custGeom>
              <a:avLst/>
              <a:gdLst/>
              <a:ahLst/>
              <a:cxnLst/>
              <a:rect l="l" t="t" r="r" b="b"/>
              <a:pathLst>
                <a:path w="442" h="442" extrusionOk="0">
                  <a:moveTo>
                    <a:pt x="236" y="1"/>
                  </a:moveTo>
                  <a:cubicBezTo>
                    <a:pt x="89" y="1"/>
                    <a:pt x="1" y="118"/>
                    <a:pt x="1" y="236"/>
                  </a:cubicBezTo>
                  <a:cubicBezTo>
                    <a:pt x="1" y="353"/>
                    <a:pt x="89" y="441"/>
                    <a:pt x="236" y="441"/>
                  </a:cubicBezTo>
                  <a:cubicBezTo>
                    <a:pt x="353" y="441"/>
                    <a:pt x="442" y="353"/>
                    <a:pt x="442" y="236"/>
                  </a:cubicBezTo>
                  <a:cubicBezTo>
                    <a:pt x="442" y="118"/>
                    <a:pt x="353" y="1"/>
                    <a:pt x="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5" name="Google Shape;1505;p58"/>
          <p:cNvSpPr/>
          <p:nvPr/>
        </p:nvSpPr>
        <p:spPr>
          <a:xfrm rot="-4216492">
            <a:off x="8443392" y="4028549"/>
            <a:ext cx="464564" cy="687458"/>
          </a:xfrm>
          <a:custGeom>
            <a:avLst/>
            <a:gdLst/>
            <a:ahLst/>
            <a:cxnLst/>
            <a:rect l="l" t="t" r="r" b="b"/>
            <a:pathLst>
              <a:path w="18583" h="27499" extrusionOk="0">
                <a:moveTo>
                  <a:pt x="8509" y="0"/>
                </a:moveTo>
                <a:cubicBezTo>
                  <a:pt x="7953" y="3967"/>
                  <a:pt x="8647" y="6902"/>
                  <a:pt x="5772" y="9757"/>
                </a:cubicBezTo>
                <a:cubicBezTo>
                  <a:pt x="2718" y="12752"/>
                  <a:pt x="1" y="14576"/>
                  <a:pt x="1230" y="15449"/>
                </a:cubicBezTo>
                <a:cubicBezTo>
                  <a:pt x="1431" y="15592"/>
                  <a:pt x="1678" y="15652"/>
                  <a:pt x="1956" y="15652"/>
                </a:cubicBezTo>
                <a:cubicBezTo>
                  <a:pt x="3388" y="15652"/>
                  <a:pt x="5629" y="14060"/>
                  <a:pt x="6411" y="14060"/>
                </a:cubicBezTo>
                <a:cubicBezTo>
                  <a:pt x="6423" y="14060"/>
                  <a:pt x="6435" y="14060"/>
                  <a:pt x="6446" y="14061"/>
                </a:cubicBezTo>
                <a:cubicBezTo>
                  <a:pt x="7339" y="14120"/>
                  <a:pt x="5792" y="19990"/>
                  <a:pt x="5038" y="22608"/>
                </a:cubicBezTo>
                <a:cubicBezTo>
                  <a:pt x="4488" y="24587"/>
                  <a:pt x="4931" y="25573"/>
                  <a:pt x="5588" y="25573"/>
                </a:cubicBezTo>
                <a:cubicBezTo>
                  <a:pt x="5807" y="25573"/>
                  <a:pt x="6050" y="25463"/>
                  <a:pt x="6287" y="25246"/>
                </a:cubicBezTo>
                <a:cubicBezTo>
                  <a:pt x="7220" y="24373"/>
                  <a:pt x="8528" y="19177"/>
                  <a:pt x="8667" y="18820"/>
                </a:cubicBezTo>
                <a:cubicBezTo>
                  <a:pt x="8702" y="18742"/>
                  <a:pt x="8734" y="18688"/>
                  <a:pt x="8755" y="18688"/>
                </a:cubicBezTo>
                <a:cubicBezTo>
                  <a:pt x="8830" y="18688"/>
                  <a:pt x="8768" y="19360"/>
                  <a:pt x="8211" y="21973"/>
                </a:cubicBezTo>
                <a:cubicBezTo>
                  <a:pt x="7477" y="25325"/>
                  <a:pt x="7418" y="27030"/>
                  <a:pt x="8409" y="27447"/>
                </a:cubicBezTo>
                <a:cubicBezTo>
                  <a:pt x="8498" y="27482"/>
                  <a:pt x="8584" y="27499"/>
                  <a:pt x="8668" y="27499"/>
                </a:cubicBezTo>
                <a:cubicBezTo>
                  <a:pt x="9528" y="27499"/>
                  <a:pt x="10158" y="25740"/>
                  <a:pt x="10393" y="24095"/>
                </a:cubicBezTo>
                <a:cubicBezTo>
                  <a:pt x="10492" y="23381"/>
                  <a:pt x="10611" y="22747"/>
                  <a:pt x="10710" y="22211"/>
                </a:cubicBezTo>
                <a:cubicBezTo>
                  <a:pt x="10809" y="21676"/>
                  <a:pt x="10948" y="21141"/>
                  <a:pt x="11106" y="20605"/>
                </a:cubicBezTo>
                <a:cubicBezTo>
                  <a:pt x="11166" y="20461"/>
                  <a:pt x="11244" y="20225"/>
                  <a:pt x="11293" y="20225"/>
                </a:cubicBezTo>
                <a:cubicBezTo>
                  <a:pt x="11358" y="20225"/>
                  <a:pt x="11373" y="20643"/>
                  <a:pt x="11225" y="22251"/>
                </a:cubicBezTo>
                <a:cubicBezTo>
                  <a:pt x="10948" y="25087"/>
                  <a:pt x="10750" y="26554"/>
                  <a:pt x="11523" y="26812"/>
                </a:cubicBezTo>
                <a:cubicBezTo>
                  <a:pt x="11607" y="26840"/>
                  <a:pt x="11694" y="26853"/>
                  <a:pt x="11780" y="26853"/>
                </a:cubicBezTo>
                <a:cubicBezTo>
                  <a:pt x="12508" y="26853"/>
                  <a:pt x="13268" y="25902"/>
                  <a:pt x="13268" y="24254"/>
                </a:cubicBezTo>
                <a:cubicBezTo>
                  <a:pt x="13288" y="22846"/>
                  <a:pt x="13387" y="21458"/>
                  <a:pt x="13546" y="20070"/>
                </a:cubicBezTo>
                <a:cubicBezTo>
                  <a:pt x="13554" y="20003"/>
                  <a:pt x="13571" y="19971"/>
                  <a:pt x="13593" y="19971"/>
                </a:cubicBezTo>
                <a:cubicBezTo>
                  <a:pt x="13723" y="19971"/>
                  <a:pt x="14066" y="21028"/>
                  <a:pt x="14438" y="22330"/>
                </a:cubicBezTo>
                <a:cubicBezTo>
                  <a:pt x="14803" y="23590"/>
                  <a:pt x="15348" y="24434"/>
                  <a:pt x="15968" y="24434"/>
                </a:cubicBezTo>
                <a:cubicBezTo>
                  <a:pt x="16090" y="24434"/>
                  <a:pt x="16215" y="24402"/>
                  <a:pt x="16342" y="24333"/>
                </a:cubicBezTo>
                <a:cubicBezTo>
                  <a:pt x="17135" y="23897"/>
                  <a:pt x="16044" y="19534"/>
                  <a:pt x="15569" y="17254"/>
                </a:cubicBezTo>
                <a:cubicBezTo>
                  <a:pt x="15112" y="14993"/>
                  <a:pt x="14775" y="12573"/>
                  <a:pt x="15410" y="10610"/>
                </a:cubicBezTo>
                <a:cubicBezTo>
                  <a:pt x="15965" y="8905"/>
                  <a:pt x="17988" y="5751"/>
                  <a:pt x="18583" y="4046"/>
                </a:cubicBezTo>
                <a:lnTo>
                  <a:pt x="18583" y="4046"/>
                </a:lnTo>
                <a:cubicBezTo>
                  <a:pt x="18390" y="4461"/>
                  <a:pt x="18045" y="4615"/>
                  <a:pt x="17592" y="4615"/>
                </a:cubicBezTo>
                <a:cubicBezTo>
                  <a:pt x="16291" y="4615"/>
                  <a:pt x="14106" y="3343"/>
                  <a:pt x="12124" y="3343"/>
                </a:cubicBezTo>
                <a:cubicBezTo>
                  <a:pt x="12029" y="3343"/>
                  <a:pt x="11934" y="3346"/>
                  <a:pt x="11840" y="3352"/>
                </a:cubicBezTo>
                <a:cubicBezTo>
                  <a:pt x="11724" y="3359"/>
                  <a:pt x="11610" y="3363"/>
                  <a:pt x="11500" y="3363"/>
                </a:cubicBezTo>
                <a:cubicBezTo>
                  <a:pt x="9284" y="3363"/>
                  <a:pt x="8339" y="1871"/>
                  <a:pt x="8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CA197FF-F462-4A80-B256-D066B91181F1}"/>
              </a:ext>
            </a:extLst>
          </p:cNvPr>
          <p:cNvPicPr>
            <a:picLocks noChangeAspect="1"/>
          </p:cNvPicPr>
          <p:nvPr/>
        </p:nvPicPr>
        <p:blipFill>
          <a:blip r:embed="rId4"/>
          <a:srcRect/>
          <a:stretch/>
        </p:blipFill>
        <p:spPr>
          <a:xfrm>
            <a:off x="3758401" y="900000"/>
            <a:ext cx="3819544" cy="1718645"/>
          </a:xfrm>
          <a:prstGeom prst="rect">
            <a:avLst/>
          </a:prstGeom>
        </p:spPr>
      </p:pic>
      <p:sp>
        <p:nvSpPr>
          <p:cNvPr id="15" name="Google Shape;1494;p58">
            <a:extLst>
              <a:ext uri="{FF2B5EF4-FFF2-40B4-BE49-F238E27FC236}">
                <a16:creationId xmlns:a16="http://schemas.microsoft.com/office/drawing/2014/main" id="{8D6D4644-EC85-4DC3-AFFF-6E0220520735}"/>
              </a:ext>
            </a:extLst>
          </p:cNvPr>
          <p:cNvSpPr txBox="1">
            <a:spLocks noGrp="1"/>
          </p:cNvSpPr>
          <p:nvPr>
            <p:ph type="title"/>
          </p:nvPr>
        </p:nvSpPr>
        <p:spPr>
          <a:xfrm flipH="1">
            <a:off x="614328" y="504150"/>
            <a:ext cx="2757072" cy="27378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Question 10</a:t>
            </a:r>
            <a:br>
              <a:rPr lang="en" dirty="0">
                <a:latin typeface="Times New Roman" panose="02020603050405020304" pitchFamily="18" charset="0"/>
                <a:cs typeface="Times New Roman" panose="02020603050405020304" pitchFamily="18" charset="0"/>
              </a:rPr>
            </a:br>
            <a:br>
              <a:rPr lang="en"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p:txBody>
      </p:sp>
      <p:sp>
        <p:nvSpPr>
          <p:cNvPr id="16" name="Google Shape;1504;p58">
            <a:extLst>
              <a:ext uri="{FF2B5EF4-FFF2-40B4-BE49-F238E27FC236}">
                <a16:creationId xmlns:a16="http://schemas.microsoft.com/office/drawing/2014/main" id="{CDF1A2F4-4010-432C-B50E-0A4D24B19501}"/>
              </a:ext>
            </a:extLst>
          </p:cNvPr>
          <p:cNvSpPr txBox="1"/>
          <p:nvPr/>
        </p:nvSpPr>
        <p:spPr>
          <a:xfrm>
            <a:off x="614328" y="1137270"/>
            <a:ext cx="2708100" cy="191553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The total number of case of deaths, confirmed, recovered each month?</a:t>
            </a:r>
          </a:p>
          <a:p>
            <a:pPr marL="0" lvl="0" indent="0" algn="l" rtl="0">
              <a:spcBef>
                <a:spcPts val="0"/>
              </a:spcBef>
              <a:spcAft>
                <a:spcPts val="0"/>
              </a:spcAft>
              <a:buNone/>
            </a:pPr>
            <a:endParaRPr lang="en-US" dirty="0">
              <a:solidFill>
                <a:schemeClr val="lt2"/>
              </a:solidFill>
              <a:latin typeface="Times New Roman" panose="02020603050405020304" pitchFamily="18" charset="0"/>
              <a:ea typeface="Signika"/>
              <a:cs typeface="Times New Roman" panose="02020603050405020304" pitchFamily="18" charset="0"/>
              <a:sym typeface="Signika"/>
            </a:endParaRPr>
          </a:p>
          <a:p>
            <a:pPr marL="0" lvl="0" indent="0" algn="just"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Answer: This query shows the total number of confirmed, deaths, and recovered cases each month.</a:t>
            </a:r>
            <a:endParaRPr lang="en-US" dirty="0">
              <a:solidFill>
                <a:schemeClr val="lt2"/>
              </a:solidFill>
              <a:latin typeface="Signika"/>
              <a:ea typeface="Signika"/>
              <a:cs typeface="Signika"/>
              <a:sym typeface="Signika"/>
            </a:endParaRPr>
          </a:p>
        </p:txBody>
      </p:sp>
      <p:pic>
        <p:nvPicPr>
          <p:cNvPr id="4" name="Picture 3">
            <a:extLst>
              <a:ext uri="{FF2B5EF4-FFF2-40B4-BE49-F238E27FC236}">
                <a16:creationId xmlns:a16="http://schemas.microsoft.com/office/drawing/2014/main" id="{28F06008-F13E-42F3-A3C4-FC17A34C50EC}"/>
              </a:ext>
            </a:extLst>
          </p:cNvPr>
          <p:cNvPicPr>
            <a:picLocks noChangeAspect="1"/>
          </p:cNvPicPr>
          <p:nvPr/>
        </p:nvPicPr>
        <p:blipFill>
          <a:blip r:embed="rId5"/>
          <a:stretch>
            <a:fillRect/>
          </a:stretch>
        </p:blipFill>
        <p:spPr>
          <a:xfrm>
            <a:off x="3765600" y="2621031"/>
            <a:ext cx="3812343" cy="621798"/>
          </a:xfrm>
          <a:prstGeom prst="rect">
            <a:avLst/>
          </a:prstGeom>
        </p:spPr>
      </p:pic>
    </p:spTree>
    <p:extLst>
      <p:ext uri="{BB962C8B-B14F-4D97-AF65-F5344CB8AC3E}">
        <p14:creationId xmlns:p14="http://schemas.microsoft.com/office/powerpoint/2010/main" val="154588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78B3F9">
            <a:alpha val="55870"/>
          </a:srgbClr>
        </a:solidFill>
        <a:effectLst/>
      </p:bgPr>
    </p:bg>
    <p:spTree>
      <p:nvGrpSpPr>
        <p:cNvPr id="1" name="Shape 1492"/>
        <p:cNvGrpSpPr/>
        <p:nvPr/>
      </p:nvGrpSpPr>
      <p:grpSpPr>
        <a:xfrm>
          <a:off x="0" y="0"/>
          <a:ext cx="0" cy="0"/>
          <a:chOff x="0" y="0"/>
          <a:chExt cx="0" cy="0"/>
        </a:xfrm>
      </p:grpSpPr>
      <p:grpSp>
        <p:nvGrpSpPr>
          <p:cNvPr id="1495" name="Google Shape;1495;p58"/>
          <p:cNvGrpSpPr/>
          <p:nvPr/>
        </p:nvGrpSpPr>
        <p:grpSpPr>
          <a:xfrm>
            <a:off x="3621600" y="777600"/>
            <a:ext cx="4088172" cy="3281341"/>
            <a:chOff x="4459455" y="1357550"/>
            <a:chExt cx="3452480" cy="2829680"/>
          </a:xfrm>
        </p:grpSpPr>
        <p:sp>
          <p:nvSpPr>
            <p:cNvPr id="1496" name="Google Shape;1496;p58"/>
            <p:cNvSpPr/>
            <p:nvPr/>
          </p:nvSpPr>
          <p:spPr>
            <a:xfrm>
              <a:off x="4459455" y="1357550"/>
              <a:ext cx="3452480" cy="2829680"/>
            </a:xfrm>
            <a:custGeom>
              <a:avLst/>
              <a:gdLst/>
              <a:ahLst/>
              <a:cxnLst/>
              <a:rect l="l" t="t" r="r" b="b"/>
              <a:pathLst>
                <a:path w="86312" h="70742" extrusionOk="0">
                  <a:moveTo>
                    <a:pt x="83403" y="2762"/>
                  </a:moveTo>
                  <a:lnTo>
                    <a:pt x="83403" y="52586"/>
                  </a:lnTo>
                  <a:lnTo>
                    <a:pt x="2879" y="52586"/>
                  </a:lnTo>
                  <a:lnTo>
                    <a:pt x="2879" y="2762"/>
                  </a:lnTo>
                  <a:close/>
                  <a:moveTo>
                    <a:pt x="3702" y="0"/>
                  </a:moveTo>
                  <a:cubicBezTo>
                    <a:pt x="1645" y="0"/>
                    <a:pt x="0" y="1469"/>
                    <a:pt x="0" y="3261"/>
                  </a:cubicBezTo>
                  <a:lnTo>
                    <a:pt x="0" y="58491"/>
                  </a:lnTo>
                  <a:cubicBezTo>
                    <a:pt x="0" y="60283"/>
                    <a:pt x="1645" y="61723"/>
                    <a:pt x="3702" y="61723"/>
                  </a:cubicBezTo>
                  <a:lnTo>
                    <a:pt x="32521" y="61723"/>
                  </a:lnTo>
                  <a:lnTo>
                    <a:pt x="32374" y="63544"/>
                  </a:lnTo>
                  <a:cubicBezTo>
                    <a:pt x="32374" y="63544"/>
                    <a:pt x="32609" y="64719"/>
                    <a:pt x="30994" y="66306"/>
                  </a:cubicBezTo>
                  <a:cubicBezTo>
                    <a:pt x="29348" y="67892"/>
                    <a:pt x="28056" y="69361"/>
                    <a:pt x="28056" y="69361"/>
                  </a:cubicBezTo>
                  <a:cubicBezTo>
                    <a:pt x="27909" y="69625"/>
                    <a:pt x="27850" y="69919"/>
                    <a:pt x="27850" y="70213"/>
                  </a:cubicBezTo>
                  <a:cubicBezTo>
                    <a:pt x="27850" y="70742"/>
                    <a:pt x="28115" y="70742"/>
                    <a:pt x="29260" y="70742"/>
                  </a:cubicBezTo>
                  <a:lnTo>
                    <a:pt x="57022" y="70742"/>
                  </a:lnTo>
                  <a:cubicBezTo>
                    <a:pt x="58138" y="70742"/>
                    <a:pt x="58432" y="70742"/>
                    <a:pt x="58432" y="70213"/>
                  </a:cubicBezTo>
                  <a:cubicBezTo>
                    <a:pt x="58432" y="69919"/>
                    <a:pt x="58374" y="69625"/>
                    <a:pt x="58227" y="69361"/>
                  </a:cubicBezTo>
                  <a:cubicBezTo>
                    <a:pt x="58227" y="69361"/>
                    <a:pt x="56934" y="67892"/>
                    <a:pt x="55289" y="66306"/>
                  </a:cubicBezTo>
                  <a:cubicBezTo>
                    <a:pt x="53673" y="64719"/>
                    <a:pt x="53879" y="63544"/>
                    <a:pt x="53879" y="63544"/>
                  </a:cubicBezTo>
                  <a:lnTo>
                    <a:pt x="53761" y="61723"/>
                  </a:lnTo>
                  <a:lnTo>
                    <a:pt x="82551" y="61723"/>
                  </a:lnTo>
                  <a:cubicBezTo>
                    <a:pt x="84608" y="61723"/>
                    <a:pt x="86282" y="60254"/>
                    <a:pt x="86282" y="58491"/>
                  </a:cubicBezTo>
                  <a:lnTo>
                    <a:pt x="86282" y="3261"/>
                  </a:lnTo>
                  <a:cubicBezTo>
                    <a:pt x="86312" y="1469"/>
                    <a:pt x="84637" y="0"/>
                    <a:pt x="82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21F28"/>
                </a:solidFill>
              </a:endParaRPr>
            </a:p>
          </p:txBody>
        </p:sp>
        <p:sp>
          <p:nvSpPr>
            <p:cNvPr id="1497" name="Google Shape;1497;p58"/>
            <p:cNvSpPr/>
            <p:nvPr/>
          </p:nvSpPr>
          <p:spPr>
            <a:xfrm>
              <a:off x="6076385" y="3541282"/>
              <a:ext cx="188080" cy="161800"/>
            </a:xfrm>
            <a:custGeom>
              <a:avLst/>
              <a:gdLst/>
              <a:ahLst/>
              <a:cxnLst/>
              <a:rect l="l" t="t" r="r" b="b"/>
              <a:pathLst>
                <a:path w="4702" h="4045" extrusionOk="0">
                  <a:moveTo>
                    <a:pt x="2679" y="0"/>
                  </a:moveTo>
                  <a:cubicBezTo>
                    <a:pt x="2181" y="0"/>
                    <a:pt x="1675" y="188"/>
                    <a:pt x="1264" y="608"/>
                  </a:cubicBezTo>
                  <a:cubicBezTo>
                    <a:pt x="1" y="1871"/>
                    <a:pt x="882" y="4045"/>
                    <a:pt x="2674" y="4045"/>
                  </a:cubicBezTo>
                  <a:cubicBezTo>
                    <a:pt x="3791" y="4045"/>
                    <a:pt x="4701" y="3134"/>
                    <a:pt x="4701" y="2018"/>
                  </a:cubicBezTo>
                  <a:cubicBezTo>
                    <a:pt x="4701" y="808"/>
                    <a:pt x="3711" y="0"/>
                    <a:pt x="2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98" name="Google Shape;1498;p58"/>
          <p:cNvPicPr preferRelativeResize="0"/>
          <p:nvPr/>
        </p:nvPicPr>
        <p:blipFill rotWithShape="1">
          <a:blip r:embed="rId3">
            <a:alphaModFix/>
          </a:blip>
          <a:srcRect l="3788" r="3798"/>
          <a:stretch/>
        </p:blipFill>
        <p:spPr>
          <a:xfrm>
            <a:off x="3114930" y="3242021"/>
            <a:ext cx="1364774" cy="830700"/>
          </a:xfrm>
          <a:prstGeom prst="rect">
            <a:avLst/>
          </a:prstGeom>
          <a:noFill/>
          <a:ln>
            <a:noFill/>
          </a:ln>
        </p:spPr>
      </p:pic>
      <p:grpSp>
        <p:nvGrpSpPr>
          <p:cNvPr id="1499" name="Google Shape;1499;p58"/>
          <p:cNvGrpSpPr/>
          <p:nvPr/>
        </p:nvGrpSpPr>
        <p:grpSpPr>
          <a:xfrm rot="5400000">
            <a:off x="3331076" y="2872100"/>
            <a:ext cx="877120" cy="1618578"/>
            <a:chOff x="3674057" y="2264715"/>
            <a:chExt cx="600520" cy="1108160"/>
          </a:xfrm>
        </p:grpSpPr>
        <p:sp>
          <p:nvSpPr>
            <p:cNvPr id="1500" name="Google Shape;1500;p58"/>
            <p:cNvSpPr/>
            <p:nvPr/>
          </p:nvSpPr>
          <p:spPr>
            <a:xfrm>
              <a:off x="3674057" y="2264715"/>
              <a:ext cx="600520" cy="1108160"/>
            </a:xfrm>
            <a:custGeom>
              <a:avLst/>
              <a:gdLst/>
              <a:ahLst/>
              <a:cxnLst/>
              <a:rect l="l" t="t" r="r" b="b"/>
              <a:pathLst>
                <a:path w="15013" h="27704" extrusionOk="0">
                  <a:moveTo>
                    <a:pt x="13396" y="2057"/>
                  </a:moveTo>
                  <a:cubicBezTo>
                    <a:pt x="13896" y="2057"/>
                    <a:pt x="14278" y="2439"/>
                    <a:pt x="14278" y="2939"/>
                  </a:cubicBezTo>
                  <a:lnTo>
                    <a:pt x="14278" y="23327"/>
                  </a:lnTo>
                  <a:cubicBezTo>
                    <a:pt x="14278" y="23797"/>
                    <a:pt x="13866" y="24179"/>
                    <a:pt x="13396" y="24179"/>
                  </a:cubicBezTo>
                  <a:lnTo>
                    <a:pt x="1616" y="24179"/>
                  </a:lnTo>
                  <a:cubicBezTo>
                    <a:pt x="1146" y="24179"/>
                    <a:pt x="735" y="23797"/>
                    <a:pt x="735" y="23327"/>
                  </a:cubicBezTo>
                  <a:lnTo>
                    <a:pt x="735" y="2939"/>
                  </a:lnTo>
                  <a:cubicBezTo>
                    <a:pt x="735" y="2439"/>
                    <a:pt x="1146" y="2057"/>
                    <a:pt x="1616" y="2057"/>
                  </a:cubicBezTo>
                  <a:close/>
                  <a:moveTo>
                    <a:pt x="1028" y="1"/>
                  </a:moveTo>
                  <a:cubicBezTo>
                    <a:pt x="441" y="60"/>
                    <a:pt x="0" y="588"/>
                    <a:pt x="59" y="1176"/>
                  </a:cubicBezTo>
                  <a:lnTo>
                    <a:pt x="59" y="26529"/>
                  </a:lnTo>
                  <a:cubicBezTo>
                    <a:pt x="0" y="27116"/>
                    <a:pt x="441" y="27645"/>
                    <a:pt x="1028" y="27704"/>
                  </a:cubicBezTo>
                  <a:lnTo>
                    <a:pt x="13955" y="27704"/>
                  </a:lnTo>
                  <a:cubicBezTo>
                    <a:pt x="14542" y="27645"/>
                    <a:pt x="14983" y="27116"/>
                    <a:pt x="14953" y="26529"/>
                  </a:cubicBezTo>
                  <a:lnTo>
                    <a:pt x="14953" y="1176"/>
                  </a:lnTo>
                  <a:cubicBezTo>
                    <a:pt x="15012" y="588"/>
                    <a:pt x="14542" y="60"/>
                    <a:pt x="13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3931983" y="3267040"/>
              <a:ext cx="84640" cy="72320"/>
            </a:xfrm>
            <a:custGeom>
              <a:avLst/>
              <a:gdLst/>
              <a:ahLst/>
              <a:cxnLst/>
              <a:rect l="l" t="t" r="r" b="b"/>
              <a:pathLst>
                <a:path w="2116" h="1808" extrusionOk="0">
                  <a:moveTo>
                    <a:pt x="1255" y="0"/>
                  </a:moveTo>
                  <a:cubicBezTo>
                    <a:pt x="1238" y="0"/>
                    <a:pt x="1221" y="1"/>
                    <a:pt x="1205" y="2"/>
                  </a:cubicBezTo>
                  <a:cubicBezTo>
                    <a:pt x="411" y="2"/>
                    <a:pt x="0" y="971"/>
                    <a:pt x="558" y="1530"/>
                  </a:cubicBezTo>
                  <a:cubicBezTo>
                    <a:pt x="750" y="1722"/>
                    <a:pt x="984" y="1807"/>
                    <a:pt x="1210" y="1807"/>
                  </a:cubicBezTo>
                  <a:cubicBezTo>
                    <a:pt x="1676" y="1807"/>
                    <a:pt x="2115" y="1446"/>
                    <a:pt x="2115" y="913"/>
                  </a:cubicBezTo>
                  <a:cubicBezTo>
                    <a:pt x="2115" y="402"/>
                    <a:pt x="1731" y="0"/>
                    <a:pt x="1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3824891" y="2305875"/>
              <a:ext cx="95240" cy="9440"/>
            </a:xfrm>
            <a:custGeom>
              <a:avLst/>
              <a:gdLst/>
              <a:ahLst/>
              <a:cxnLst/>
              <a:rect l="l" t="t" r="r" b="b"/>
              <a:pathLst>
                <a:path w="2381" h="236" extrusionOk="0">
                  <a:moveTo>
                    <a:pt x="118" y="0"/>
                  </a:moveTo>
                  <a:cubicBezTo>
                    <a:pt x="59" y="0"/>
                    <a:pt x="0" y="59"/>
                    <a:pt x="0" y="118"/>
                  </a:cubicBezTo>
                  <a:cubicBezTo>
                    <a:pt x="0" y="176"/>
                    <a:pt x="59" y="235"/>
                    <a:pt x="118" y="235"/>
                  </a:cubicBezTo>
                  <a:lnTo>
                    <a:pt x="2233" y="235"/>
                  </a:lnTo>
                  <a:cubicBezTo>
                    <a:pt x="2321" y="235"/>
                    <a:pt x="2380" y="176"/>
                    <a:pt x="2380" y="118"/>
                  </a:cubicBezTo>
                  <a:cubicBezTo>
                    <a:pt x="2380" y="59"/>
                    <a:pt x="2321" y="0"/>
                    <a:pt x="2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059893" y="2301155"/>
              <a:ext cx="17680" cy="17680"/>
            </a:xfrm>
            <a:custGeom>
              <a:avLst/>
              <a:gdLst/>
              <a:ahLst/>
              <a:cxnLst/>
              <a:rect l="l" t="t" r="r" b="b"/>
              <a:pathLst>
                <a:path w="442" h="442" extrusionOk="0">
                  <a:moveTo>
                    <a:pt x="236" y="1"/>
                  </a:moveTo>
                  <a:cubicBezTo>
                    <a:pt x="89" y="1"/>
                    <a:pt x="1" y="118"/>
                    <a:pt x="1" y="236"/>
                  </a:cubicBezTo>
                  <a:cubicBezTo>
                    <a:pt x="1" y="353"/>
                    <a:pt x="89" y="441"/>
                    <a:pt x="236" y="441"/>
                  </a:cubicBezTo>
                  <a:cubicBezTo>
                    <a:pt x="353" y="441"/>
                    <a:pt x="442" y="353"/>
                    <a:pt x="442" y="236"/>
                  </a:cubicBezTo>
                  <a:cubicBezTo>
                    <a:pt x="442" y="118"/>
                    <a:pt x="353" y="1"/>
                    <a:pt x="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5" name="Google Shape;1505;p58"/>
          <p:cNvSpPr/>
          <p:nvPr/>
        </p:nvSpPr>
        <p:spPr>
          <a:xfrm rot="-4216492">
            <a:off x="8443392" y="4028549"/>
            <a:ext cx="464564" cy="687458"/>
          </a:xfrm>
          <a:custGeom>
            <a:avLst/>
            <a:gdLst/>
            <a:ahLst/>
            <a:cxnLst/>
            <a:rect l="l" t="t" r="r" b="b"/>
            <a:pathLst>
              <a:path w="18583" h="27499" extrusionOk="0">
                <a:moveTo>
                  <a:pt x="8509" y="0"/>
                </a:moveTo>
                <a:cubicBezTo>
                  <a:pt x="7953" y="3967"/>
                  <a:pt x="8647" y="6902"/>
                  <a:pt x="5772" y="9757"/>
                </a:cubicBezTo>
                <a:cubicBezTo>
                  <a:pt x="2718" y="12752"/>
                  <a:pt x="1" y="14576"/>
                  <a:pt x="1230" y="15449"/>
                </a:cubicBezTo>
                <a:cubicBezTo>
                  <a:pt x="1431" y="15592"/>
                  <a:pt x="1678" y="15652"/>
                  <a:pt x="1956" y="15652"/>
                </a:cubicBezTo>
                <a:cubicBezTo>
                  <a:pt x="3388" y="15652"/>
                  <a:pt x="5629" y="14060"/>
                  <a:pt x="6411" y="14060"/>
                </a:cubicBezTo>
                <a:cubicBezTo>
                  <a:pt x="6423" y="14060"/>
                  <a:pt x="6435" y="14060"/>
                  <a:pt x="6446" y="14061"/>
                </a:cubicBezTo>
                <a:cubicBezTo>
                  <a:pt x="7339" y="14120"/>
                  <a:pt x="5792" y="19990"/>
                  <a:pt x="5038" y="22608"/>
                </a:cubicBezTo>
                <a:cubicBezTo>
                  <a:pt x="4488" y="24587"/>
                  <a:pt x="4931" y="25573"/>
                  <a:pt x="5588" y="25573"/>
                </a:cubicBezTo>
                <a:cubicBezTo>
                  <a:pt x="5807" y="25573"/>
                  <a:pt x="6050" y="25463"/>
                  <a:pt x="6287" y="25246"/>
                </a:cubicBezTo>
                <a:cubicBezTo>
                  <a:pt x="7220" y="24373"/>
                  <a:pt x="8528" y="19177"/>
                  <a:pt x="8667" y="18820"/>
                </a:cubicBezTo>
                <a:cubicBezTo>
                  <a:pt x="8702" y="18742"/>
                  <a:pt x="8734" y="18688"/>
                  <a:pt x="8755" y="18688"/>
                </a:cubicBezTo>
                <a:cubicBezTo>
                  <a:pt x="8830" y="18688"/>
                  <a:pt x="8768" y="19360"/>
                  <a:pt x="8211" y="21973"/>
                </a:cubicBezTo>
                <a:cubicBezTo>
                  <a:pt x="7477" y="25325"/>
                  <a:pt x="7418" y="27030"/>
                  <a:pt x="8409" y="27447"/>
                </a:cubicBezTo>
                <a:cubicBezTo>
                  <a:pt x="8498" y="27482"/>
                  <a:pt x="8584" y="27499"/>
                  <a:pt x="8668" y="27499"/>
                </a:cubicBezTo>
                <a:cubicBezTo>
                  <a:pt x="9528" y="27499"/>
                  <a:pt x="10158" y="25740"/>
                  <a:pt x="10393" y="24095"/>
                </a:cubicBezTo>
                <a:cubicBezTo>
                  <a:pt x="10492" y="23381"/>
                  <a:pt x="10611" y="22747"/>
                  <a:pt x="10710" y="22211"/>
                </a:cubicBezTo>
                <a:cubicBezTo>
                  <a:pt x="10809" y="21676"/>
                  <a:pt x="10948" y="21141"/>
                  <a:pt x="11106" y="20605"/>
                </a:cubicBezTo>
                <a:cubicBezTo>
                  <a:pt x="11166" y="20461"/>
                  <a:pt x="11244" y="20225"/>
                  <a:pt x="11293" y="20225"/>
                </a:cubicBezTo>
                <a:cubicBezTo>
                  <a:pt x="11358" y="20225"/>
                  <a:pt x="11373" y="20643"/>
                  <a:pt x="11225" y="22251"/>
                </a:cubicBezTo>
                <a:cubicBezTo>
                  <a:pt x="10948" y="25087"/>
                  <a:pt x="10750" y="26554"/>
                  <a:pt x="11523" y="26812"/>
                </a:cubicBezTo>
                <a:cubicBezTo>
                  <a:pt x="11607" y="26840"/>
                  <a:pt x="11694" y="26853"/>
                  <a:pt x="11780" y="26853"/>
                </a:cubicBezTo>
                <a:cubicBezTo>
                  <a:pt x="12508" y="26853"/>
                  <a:pt x="13268" y="25902"/>
                  <a:pt x="13268" y="24254"/>
                </a:cubicBezTo>
                <a:cubicBezTo>
                  <a:pt x="13288" y="22846"/>
                  <a:pt x="13387" y="21458"/>
                  <a:pt x="13546" y="20070"/>
                </a:cubicBezTo>
                <a:cubicBezTo>
                  <a:pt x="13554" y="20003"/>
                  <a:pt x="13571" y="19971"/>
                  <a:pt x="13593" y="19971"/>
                </a:cubicBezTo>
                <a:cubicBezTo>
                  <a:pt x="13723" y="19971"/>
                  <a:pt x="14066" y="21028"/>
                  <a:pt x="14438" y="22330"/>
                </a:cubicBezTo>
                <a:cubicBezTo>
                  <a:pt x="14803" y="23590"/>
                  <a:pt x="15348" y="24434"/>
                  <a:pt x="15968" y="24434"/>
                </a:cubicBezTo>
                <a:cubicBezTo>
                  <a:pt x="16090" y="24434"/>
                  <a:pt x="16215" y="24402"/>
                  <a:pt x="16342" y="24333"/>
                </a:cubicBezTo>
                <a:cubicBezTo>
                  <a:pt x="17135" y="23897"/>
                  <a:pt x="16044" y="19534"/>
                  <a:pt x="15569" y="17254"/>
                </a:cubicBezTo>
                <a:cubicBezTo>
                  <a:pt x="15112" y="14993"/>
                  <a:pt x="14775" y="12573"/>
                  <a:pt x="15410" y="10610"/>
                </a:cubicBezTo>
                <a:cubicBezTo>
                  <a:pt x="15965" y="8905"/>
                  <a:pt x="17988" y="5751"/>
                  <a:pt x="18583" y="4046"/>
                </a:cubicBezTo>
                <a:lnTo>
                  <a:pt x="18583" y="4046"/>
                </a:lnTo>
                <a:cubicBezTo>
                  <a:pt x="18390" y="4461"/>
                  <a:pt x="18045" y="4615"/>
                  <a:pt x="17592" y="4615"/>
                </a:cubicBezTo>
                <a:cubicBezTo>
                  <a:pt x="16291" y="4615"/>
                  <a:pt x="14106" y="3343"/>
                  <a:pt x="12124" y="3343"/>
                </a:cubicBezTo>
                <a:cubicBezTo>
                  <a:pt x="12029" y="3343"/>
                  <a:pt x="11934" y="3346"/>
                  <a:pt x="11840" y="3352"/>
                </a:cubicBezTo>
                <a:cubicBezTo>
                  <a:pt x="11724" y="3359"/>
                  <a:pt x="11610" y="3363"/>
                  <a:pt x="11500" y="3363"/>
                </a:cubicBezTo>
                <a:cubicBezTo>
                  <a:pt x="9284" y="3363"/>
                  <a:pt x="8339" y="1871"/>
                  <a:pt x="8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CA197FF-F462-4A80-B256-D066B91181F1}"/>
              </a:ext>
            </a:extLst>
          </p:cNvPr>
          <p:cNvPicPr>
            <a:picLocks noChangeAspect="1"/>
          </p:cNvPicPr>
          <p:nvPr/>
        </p:nvPicPr>
        <p:blipFill>
          <a:blip r:embed="rId4"/>
          <a:srcRect/>
          <a:stretch/>
        </p:blipFill>
        <p:spPr>
          <a:xfrm>
            <a:off x="3758401" y="900001"/>
            <a:ext cx="3819544" cy="1756800"/>
          </a:xfrm>
          <a:prstGeom prst="rect">
            <a:avLst/>
          </a:prstGeom>
        </p:spPr>
      </p:pic>
      <p:sp>
        <p:nvSpPr>
          <p:cNvPr id="17" name="Google Shape;1494;p58">
            <a:extLst>
              <a:ext uri="{FF2B5EF4-FFF2-40B4-BE49-F238E27FC236}">
                <a16:creationId xmlns:a16="http://schemas.microsoft.com/office/drawing/2014/main" id="{8538CCD7-3EB6-4901-B322-AB7FA7B664FD}"/>
              </a:ext>
            </a:extLst>
          </p:cNvPr>
          <p:cNvSpPr txBox="1">
            <a:spLocks noGrp="1"/>
          </p:cNvSpPr>
          <p:nvPr>
            <p:ph type="title"/>
          </p:nvPr>
        </p:nvSpPr>
        <p:spPr>
          <a:xfrm flipH="1">
            <a:off x="614328" y="504150"/>
            <a:ext cx="2757072" cy="27378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Question 11</a:t>
            </a:r>
            <a:br>
              <a:rPr lang="en" dirty="0">
                <a:latin typeface="Times New Roman" panose="02020603050405020304" pitchFamily="18" charset="0"/>
                <a:cs typeface="Times New Roman" panose="02020603050405020304" pitchFamily="18" charset="0"/>
              </a:rPr>
            </a:br>
            <a:br>
              <a:rPr lang="en"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p:txBody>
      </p:sp>
      <p:sp>
        <p:nvSpPr>
          <p:cNvPr id="18" name="Google Shape;1504;p58">
            <a:extLst>
              <a:ext uri="{FF2B5EF4-FFF2-40B4-BE49-F238E27FC236}">
                <a16:creationId xmlns:a16="http://schemas.microsoft.com/office/drawing/2014/main" id="{41DF7903-A661-4B2B-90C2-E8CB0E82DA3A}"/>
              </a:ext>
            </a:extLst>
          </p:cNvPr>
          <p:cNvSpPr txBox="1"/>
          <p:nvPr/>
        </p:nvSpPr>
        <p:spPr>
          <a:xfrm>
            <a:off x="614328" y="1137270"/>
            <a:ext cx="2708100" cy="191553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Check how corona virus spread out with respect to confirmed case?</a:t>
            </a:r>
          </a:p>
          <a:p>
            <a:pPr marL="0" lvl="0" indent="0" algn="just"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(E.g.: total confirmed cases, their average, variance &amp; STDEV )</a:t>
            </a:r>
          </a:p>
          <a:p>
            <a:pPr marL="0" lvl="0" indent="0" algn="l" rtl="0">
              <a:spcBef>
                <a:spcPts val="0"/>
              </a:spcBef>
              <a:spcAft>
                <a:spcPts val="0"/>
              </a:spcAft>
              <a:buNone/>
            </a:pPr>
            <a:endParaRPr lang="en-US" dirty="0">
              <a:solidFill>
                <a:schemeClr val="lt2"/>
              </a:solidFill>
              <a:latin typeface="Times New Roman" panose="02020603050405020304" pitchFamily="18" charset="0"/>
              <a:ea typeface="Signika"/>
              <a:cs typeface="Times New Roman" panose="02020603050405020304" pitchFamily="18" charset="0"/>
              <a:sym typeface="Signika"/>
            </a:endParaRPr>
          </a:p>
          <a:p>
            <a:pPr marL="0" lvl="0" indent="0" algn="just"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Answer: By running this query, we find the total confirmed cases, their average, variance, and standard deviation.</a:t>
            </a:r>
            <a:endParaRPr lang="en-US" dirty="0">
              <a:solidFill>
                <a:schemeClr val="lt2"/>
              </a:solidFill>
              <a:latin typeface="Signika"/>
              <a:ea typeface="Signika"/>
              <a:cs typeface="Signika"/>
              <a:sym typeface="Signika"/>
            </a:endParaRPr>
          </a:p>
        </p:txBody>
      </p:sp>
      <p:pic>
        <p:nvPicPr>
          <p:cNvPr id="4" name="Picture 3">
            <a:extLst>
              <a:ext uri="{FF2B5EF4-FFF2-40B4-BE49-F238E27FC236}">
                <a16:creationId xmlns:a16="http://schemas.microsoft.com/office/drawing/2014/main" id="{6D7CB1E0-FFC4-43D2-B167-B1988023F34D}"/>
              </a:ext>
            </a:extLst>
          </p:cNvPr>
          <p:cNvPicPr>
            <a:picLocks noChangeAspect="1"/>
          </p:cNvPicPr>
          <p:nvPr/>
        </p:nvPicPr>
        <p:blipFill>
          <a:blip r:embed="rId5"/>
          <a:stretch>
            <a:fillRect/>
          </a:stretch>
        </p:blipFill>
        <p:spPr>
          <a:xfrm>
            <a:off x="3758401" y="2652170"/>
            <a:ext cx="3819543" cy="576071"/>
          </a:xfrm>
          <a:prstGeom prst="rect">
            <a:avLst/>
          </a:prstGeom>
        </p:spPr>
      </p:pic>
    </p:spTree>
    <p:extLst>
      <p:ext uri="{BB962C8B-B14F-4D97-AF65-F5344CB8AC3E}">
        <p14:creationId xmlns:p14="http://schemas.microsoft.com/office/powerpoint/2010/main" val="36790301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78B3F9">
            <a:alpha val="55870"/>
          </a:srgbClr>
        </a:solidFill>
        <a:effectLst/>
      </p:bgPr>
    </p:bg>
    <p:spTree>
      <p:nvGrpSpPr>
        <p:cNvPr id="1" name="Shape 1492"/>
        <p:cNvGrpSpPr/>
        <p:nvPr/>
      </p:nvGrpSpPr>
      <p:grpSpPr>
        <a:xfrm>
          <a:off x="0" y="0"/>
          <a:ext cx="0" cy="0"/>
          <a:chOff x="0" y="0"/>
          <a:chExt cx="0" cy="0"/>
        </a:xfrm>
      </p:grpSpPr>
      <p:grpSp>
        <p:nvGrpSpPr>
          <p:cNvPr id="1495" name="Google Shape;1495;p58"/>
          <p:cNvGrpSpPr/>
          <p:nvPr/>
        </p:nvGrpSpPr>
        <p:grpSpPr>
          <a:xfrm>
            <a:off x="3621600" y="777600"/>
            <a:ext cx="4088172" cy="3281341"/>
            <a:chOff x="4459455" y="1357550"/>
            <a:chExt cx="3452480" cy="2829680"/>
          </a:xfrm>
        </p:grpSpPr>
        <p:sp>
          <p:nvSpPr>
            <p:cNvPr id="1496" name="Google Shape;1496;p58"/>
            <p:cNvSpPr/>
            <p:nvPr/>
          </p:nvSpPr>
          <p:spPr>
            <a:xfrm>
              <a:off x="4459455" y="1357550"/>
              <a:ext cx="3452480" cy="2829680"/>
            </a:xfrm>
            <a:custGeom>
              <a:avLst/>
              <a:gdLst/>
              <a:ahLst/>
              <a:cxnLst/>
              <a:rect l="l" t="t" r="r" b="b"/>
              <a:pathLst>
                <a:path w="86312" h="70742" extrusionOk="0">
                  <a:moveTo>
                    <a:pt x="83403" y="2762"/>
                  </a:moveTo>
                  <a:lnTo>
                    <a:pt x="83403" y="52586"/>
                  </a:lnTo>
                  <a:lnTo>
                    <a:pt x="2879" y="52586"/>
                  </a:lnTo>
                  <a:lnTo>
                    <a:pt x="2879" y="2762"/>
                  </a:lnTo>
                  <a:close/>
                  <a:moveTo>
                    <a:pt x="3702" y="0"/>
                  </a:moveTo>
                  <a:cubicBezTo>
                    <a:pt x="1645" y="0"/>
                    <a:pt x="0" y="1469"/>
                    <a:pt x="0" y="3261"/>
                  </a:cubicBezTo>
                  <a:lnTo>
                    <a:pt x="0" y="58491"/>
                  </a:lnTo>
                  <a:cubicBezTo>
                    <a:pt x="0" y="60283"/>
                    <a:pt x="1645" y="61723"/>
                    <a:pt x="3702" y="61723"/>
                  </a:cubicBezTo>
                  <a:lnTo>
                    <a:pt x="32521" y="61723"/>
                  </a:lnTo>
                  <a:lnTo>
                    <a:pt x="32374" y="63544"/>
                  </a:lnTo>
                  <a:cubicBezTo>
                    <a:pt x="32374" y="63544"/>
                    <a:pt x="32609" y="64719"/>
                    <a:pt x="30994" y="66306"/>
                  </a:cubicBezTo>
                  <a:cubicBezTo>
                    <a:pt x="29348" y="67892"/>
                    <a:pt x="28056" y="69361"/>
                    <a:pt x="28056" y="69361"/>
                  </a:cubicBezTo>
                  <a:cubicBezTo>
                    <a:pt x="27909" y="69625"/>
                    <a:pt x="27850" y="69919"/>
                    <a:pt x="27850" y="70213"/>
                  </a:cubicBezTo>
                  <a:cubicBezTo>
                    <a:pt x="27850" y="70742"/>
                    <a:pt x="28115" y="70742"/>
                    <a:pt x="29260" y="70742"/>
                  </a:cubicBezTo>
                  <a:lnTo>
                    <a:pt x="57022" y="70742"/>
                  </a:lnTo>
                  <a:cubicBezTo>
                    <a:pt x="58138" y="70742"/>
                    <a:pt x="58432" y="70742"/>
                    <a:pt x="58432" y="70213"/>
                  </a:cubicBezTo>
                  <a:cubicBezTo>
                    <a:pt x="58432" y="69919"/>
                    <a:pt x="58374" y="69625"/>
                    <a:pt x="58227" y="69361"/>
                  </a:cubicBezTo>
                  <a:cubicBezTo>
                    <a:pt x="58227" y="69361"/>
                    <a:pt x="56934" y="67892"/>
                    <a:pt x="55289" y="66306"/>
                  </a:cubicBezTo>
                  <a:cubicBezTo>
                    <a:pt x="53673" y="64719"/>
                    <a:pt x="53879" y="63544"/>
                    <a:pt x="53879" y="63544"/>
                  </a:cubicBezTo>
                  <a:lnTo>
                    <a:pt x="53761" y="61723"/>
                  </a:lnTo>
                  <a:lnTo>
                    <a:pt x="82551" y="61723"/>
                  </a:lnTo>
                  <a:cubicBezTo>
                    <a:pt x="84608" y="61723"/>
                    <a:pt x="86282" y="60254"/>
                    <a:pt x="86282" y="58491"/>
                  </a:cubicBezTo>
                  <a:lnTo>
                    <a:pt x="86282" y="3261"/>
                  </a:lnTo>
                  <a:cubicBezTo>
                    <a:pt x="86312" y="1469"/>
                    <a:pt x="84637" y="0"/>
                    <a:pt x="82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21F28"/>
                </a:solidFill>
              </a:endParaRPr>
            </a:p>
          </p:txBody>
        </p:sp>
        <p:sp>
          <p:nvSpPr>
            <p:cNvPr id="1497" name="Google Shape;1497;p58"/>
            <p:cNvSpPr/>
            <p:nvPr/>
          </p:nvSpPr>
          <p:spPr>
            <a:xfrm>
              <a:off x="6076385" y="3541282"/>
              <a:ext cx="188080" cy="161800"/>
            </a:xfrm>
            <a:custGeom>
              <a:avLst/>
              <a:gdLst/>
              <a:ahLst/>
              <a:cxnLst/>
              <a:rect l="l" t="t" r="r" b="b"/>
              <a:pathLst>
                <a:path w="4702" h="4045" extrusionOk="0">
                  <a:moveTo>
                    <a:pt x="2679" y="0"/>
                  </a:moveTo>
                  <a:cubicBezTo>
                    <a:pt x="2181" y="0"/>
                    <a:pt x="1675" y="188"/>
                    <a:pt x="1264" y="608"/>
                  </a:cubicBezTo>
                  <a:cubicBezTo>
                    <a:pt x="1" y="1871"/>
                    <a:pt x="882" y="4045"/>
                    <a:pt x="2674" y="4045"/>
                  </a:cubicBezTo>
                  <a:cubicBezTo>
                    <a:pt x="3791" y="4045"/>
                    <a:pt x="4701" y="3134"/>
                    <a:pt x="4701" y="2018"/>
                  </a:cubicBezTo>
                  <a:cubicBezTo>
                    <a:pt x="4701" y="808"/>
                    <a:pt x="3711" y="0"/>
                    <a:pt x="2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98" name="Google Shape;1498;p58"/>
          <p:cNvPicPr preferRelativeResize="0"/>
          <p:nvPr/>
        </p:nvPicPr>
        <p:blipFill rotWithShape="1">
          <a:blip r:embed="rId3">
            <a:alphaModFix/>
          </a:blip>
          <a:srcRect l="3788" r="3798"/>
          <a:stretch/>
        </p:blipFill>
        <p:spPr>
          <a:xfrm>
            <a:off x="3114930" y="3242021"/>
            <a:ext cx="1364774" cy="830700"/>
          </a:xfrm>
          <a:prstGeom prst="rect">
            <a:avLst/>
          </a:prstGeom>
          <a:noFill/>
          <a:ln>
            <a:noFill/>
          </a:ln>
        </p:spPr>
      </p:pic>
      <p:grpSp>
        <p:nvGrpSpPr>
          <p:cNvPr id="1499" name="Google Shape;1499;p58"/>
          <p:cNvGrpSpPr/>
          <p:nvPr/>
        </p:nvGrpSpPr>
        <p:grpSpPr>
          <a:xfrm rot="5400000">
            <a:off x="3331076" y="2872100"/>
            <a:ext cx="877120" cy="1618578"/>
            <a:chOff x="3674057" y="2264715"/>
            <a:chExt cx="600520" cy="1108160"/>
          </a:xfrm>
        </p:grpSpPr>
        <p:sp>
          <p:nvSpPr>
            <p:cNvPr id="1500" name="Google Shape;1500;p58"/>
            <p:cNvSpPr/>
            <p:nvPr/>
          </p:nvSpPr>
          <p:spPr>
            <a:xfrm>
              <a:off x="3674057" y="2264715"/>
              <a:ext cx="600520" cy="1108160"/>
            </a:xfrm>
            <a:custGeom>
              <a:avLst/>
              <a:gdLst/>
              <a:ahLst/>
              <a:cxnLst/>
              <a:rect l="l" t="t" r="r" b="b"/>
              <a:pathLst>
                <a:path w="15013" h="27704" extrusionOk="0">
                  <a:moveTo>
                    <a:pt x="13396" y="2057"/>
                  </a:moveTo>
                  <a:cubicBezTo>
                    <a:pt x="13896" y="2057"/>
                    <a:pt x="14278" y="2439"/>
                    <a:pt x="14278" y="2939"/>
                  </a:cubicBezTo>
                  <a:lnTo>
                    <a:pt x="14278" y="23327"/>
                  </a:lnTo>
                  <a:cubicBezTo>
                    <a:pt x="14278" y="23797"/>
                    <a:pt x="13866" y="24179"/>
                    <a:pt x="13396" y="24179"/>
                  </a:cubicBezTo>
                  <a:lnTo>
                    <a:pt x="1616" y="24179"/>
                  </a:lnTo>
                  <a:cubicBezTo>
                    <a:pt x="1146" y="24179"/>
                    <a:pt x="735" y="23797"/>
                    <a:pt x="735" y="23327"/>
                  </a:cubicBezTo>
                  <a:lnTo>
                    <a:pt x="735" y="2939"/>
                  </a:lnTo>
                  <a:cubicBezTo>
                    <a:pt x="735" y="2439"/>
                    <a:pt x="1146" y="2057"/>
                    <a:pt x="1616" y="2057"/>
                  </a:cubicBezTo>
                  <a:close/>
                  <a:moveTo>
                    <a:pt x="1028" y="1"/>
                  </a:moveTo>
                  <a:cubicBezTo>
                    <a:pt x="441" y="60"/>
                    <a:pt x="0" y="588"/>
                    <a:pt x="59" y="1176"/>
                  </a:cubicBezTo>
                  <a:lnTo>
                    <a:pt x="59" y="26529"/>
                  </a:lnTo>
                  <a:cubicBezTo>
                    <a:pt x="0" y="27116"/>
                    <a:pt x="441" y="27645"/>
                    <a:pt x="1028" y="27704"/>
                  </a:cubicBezTo>
                  <a:lnTo>
                    <a:pt x="13955" y="27704"/>
                  </a:lnTo>
                  <a:cubicBezTo>
                    <a:pt x="14542" y="27645"/>
                    <a:pt x="14983" y="27116"/>
                    <a:pt x="14953" y="26529"/>
                  </a:cubicBezTo>
                  <a:lnTo>
                    <a:pt x="14953" y="1176"/>
                  </a:lnTo>
                  <a:cubicBezTo>
                    <a:pt x="15012" y="588"/>
                    <a:pt x="14542" y="60"/>
                    <a:pt x="13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3931983" y="3267040"/>
              <a:ext cx="84640" cy="72320"/>
            </a:xfrm>
            <a:custGeom>
              <a:avLst/>
              <a:gdLst/>
              <a:ahLst/>
              <a:cxnLst/>
              <a:rect l="l" t="t" r="r" b="b"/>
              <a:pathLst>
                <a:path w="2116" h="1808" extrusionOk="0">
                  <a:moveTo>
                    <a:pt x="1255" y="0"/>
                  </a:moveTo>
                  <a:cubicBezTo>
                    <a:pt x="1238" y="0"/>
                    <a:pt x="1221" y="1"/>
                    <a:pt x="1205" y="2"/>
                  </a:cubicBezTo>
                  <a:cubicBezTo>
                    <a:pt x="411" y="2"/>
                    <a:pt x="0" y="971"/>
                    <a:pt x="558" y="1530"/>
                  </a:cubicBezTo>
                  <a:cubicBezTo>
                    <a:pt x="750" y="1722"/>
                    <a:pt x="984" y="1807"/>
                    <a:pt x="1210" y="1807"/>
                  </a:cubicBezTo>
                  <a:cubicBezTo>
                    <a:pt x="1676" y="1807"/>
                    <a:pt x="2115" y="1446"/>
                    <a:pt x="2115" y="913"/>
                  </a:cubicBezTo>
                  <a:cubicBezTo>
                    <a:pt x="2115" y="402"/>
                    <a:pt x="1731" y="0"/>
                    <a:pt x="1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3824891" y="2305875"/>
              <a:ext cx="95240" cy="9440"/>
            </a:xfrm>
            <a:custGeom>
              <a:avLst/>
              <a:gdLst/>
              <a:ahLst/>
              <a:cxnLst/>
              <a:rect l="l" t="t" r="r" b="b"/>
              <a:pathLst>
                <a:path w="2381" h="236" extrusionOk="0">
                  <a:moveTo>
                    <a:pt x="118" y="0"/>
                  </a:moveTo>
                  <a:cubicBezTo>
                    <a:pt x="59" y="0"/>
                    <a:pt x="0" y="59"/>
                    <a:pt x="0" y="118"/>
                  </a:cubicBezTo>
                  <a:cubicBezTo>
                    <a:pt x="0" y="176"/>
                    <a:pt x="59" y="235"/>
                    <a:pt x="118" y="235"/>
                  </a:cubicBezTo>
                  <a:lnTo>
                    <a:pt x="2233" y="235"/>
                  </a:lnTo>
                  <a:cubicBezTo>
                    <a:pt x="2321" y="235"/>
                    <a:pt x="2380" y="176"/>
                    <a:pt x="2380" y="118"/>
                  </a:cubicBezTo>
                  <a:cubicBezTo>
                    <a:pt x="2380" y="59"/>
                    <a:pt x="2321" y="0"/>
                    <a:pt x="2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059893" y="2301155"/>
              <a:ext cx="17680" cy="17680"/>
            </a:xfrm>
            <a:custGeom>
              <a:avLst/>
              <a:gdLst/>
              <a:ahLst/>
              <a:cxnLst/>
              <a:rect l="l" t="t" r="r" b="b"/>
              <a:pathLst>
                <a:path w="442" h="442" extrusionOk="0">
                  <a:moveTo>
                    <a:pt x="236" y="1"/>
                  </a:moveTo>
                  <a:cubicBezTo>
                    <a:pt x="89" y="1"/>
                    <a:pt x="1" y="118"/>
                    <a:pt x="1" y="236"/>
                  </a:cubicBezTo>
                  <a:cubicBezTo>
                    <a:pt x="1" y="353"/>
                    <a:pt x="89" y="441"/>
                    <a:pt x="236" y="441"/>
                  </a:cubicBezTo>
                  <a:cubicBezTo>
                    <a:pt x="353" y="441"/>
                    <a:pt x="442" y="353"/>
                    <a:pt x="442" y="236"/>
                  </a:cubicBezTo>
                  <a:cubicBezTo>
                    <a:pt x="442" y="118"/>
                    <a:pt x="353" y="1"/>
                    <a:pt x="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5" name="Google Shape;1505;p58"/>
          <p:cNvSpPr/>
          <p:nvPr/>
        </p:nvSpPr>
        <p:spPr>
          <a:xfrm rot="-4216492">
            <a:off x="8443392" y="4028549"/>
            <a:ext cx="464564" cy="687458"/>
          </a:xfrm>
          <a:custGeom>
            <a:avLst/>
            <a:gdLst/>
            <a:ahLst/>
            <a:cxnLst/>
            <a:rect l="l" t="t" r="r" b="b"/>
            <a:pathLst>
              <a:path w="18583" h="27499" extrusionOk="0">
                <a:moveTo>
                  <a:pt x="8509" y="0"/>
                </a:moveTo>
                <a:cubicBezTo>
                  <a:pt x="7953" y="3967"/>
                  <a:pt x="8647" y="6902"/>
                  <a:pt x="5772" y="9757"/>
                </a:cubicBezTo>
                <a:cubicBezTo>
                  <a:pt x="2718" y="12752"/>
                  <a:pt x="1" y="14576"/>
                  <a:pt x="1230" y="15449"/>
                </a:cubicBezTo>
                <a:cubicBezTo>
                  <a:pt x="1431" y="15592"/>
                  <a:pt x="1678" y="15652"/>
                  <a:pt x="1956" y="15652"/>
                </a:cubicBezTo>
                <a:cubicBezTo>
                  <a:pt x="3388" y="15652"/>
                  <a:pt x="5629" y="14060"/>
                  <a:pt x="6411" y="14060"/>
                </a:cubicBezTo>
                <a:cubicBezTo>
                  <a:pt x="6423" y="14060"/>
                  <a:pt x="6435" y="14060"/>
                  <a:pt x="6446" y="14061"/>
                </a:cubicBezTo>
                <a:cubicBezTo>
                  <a:pt x="7339" y="14120"/>
                  <a:pt x="5792" y="19990"/>
                  <a:pt x="5038" y="22608"/>
                </a:cubicBezTo>
                <a:cubicBezTo>
                  <a:pt x="4488" y="24587"/>
                  <a:pt x="4931" y="25573"/>
                  <a:pt x="5588" y="25573"/>
                </a:cubicBezTo>
                <a:cubicBezTo>
                  <a:pt x="5807" y="25573"/>
                  <a:pt x="6050" y="25463"/>
                  <a:pt x="6287" y="25246"/>
                </a:cubicBezTo>
                <a:cubicBezTo>
                  <a:pt x="7220" y="24373"/>
                  <a:pt x="8528" y="19177"/>
                  <a:pt x="8667" y="18820"/>
                </a:cubicBezTo>
                <a:cubicBezTo>
                  <a:pt x="8702" y="18742"/>
                  <a:pt x="8734" y="18688"/>
                  <a:pt x="8755" y="18688"/>
                </a:cubicBezTo>
                <a:cubicBezTo>
                  <a:pt x="8830" y="18688"/>
                  <a:pt x="8768" y="19360"/>
                  <a:pt x="8211" y="21973"/>
                </a:cubicBezTo>
                <a:cubicBezTo>
                  <a:pt x="7477" y="25325"/>
                  <a:pt x="7418" y="27030"/>
                  <a:pt x="8409" y="27447"/>
                </a:cubicBezTo>
                <a:cubicBezTo>
                  <a:pt x="8498" y="27482"/>
                  <a:pt x="8584" y="27499"/>
                  <a:pt x="8668" y="27499"/>
                </a:cubicBezTo>
                <a:cubicBezTo>
                  <a:pt x="9528" y="27499"/>
                  <a:pt x="10158" y="25740"/>
                  <a:pt x="10393" y="24095"/>
                </a:cubicBezTo>
                <a:cubicBezTo>
                  <a:pt x="10492" y="23381"/>
                  <a:pt x="10611" y="22747"/>
                  <a:pt x="10710" y="22211"/>
                </a:cubicBezTo>
                <a:cubicBezTo>
                  <a:pt x="10809" y="21676"/>
                  <a:pt x="10948" y="21141"/>
                  <a:pt x="11106" y="20605"/>
                </a:cubicBezTo>
                <a:cubicBezTo>
                  <a:pt x="11166" y="20461"/>
                  <a:pt x="11244" y="20225"/>
                  <a:pt x="11293" y="20225"/>
                </a:cubicBezTo>
                <a:cubicBezTo>
                  <a:pt x="11358" y="20225"/>
                  <a:pt x="11373" y="20643"/>
                  <a:pt x="11225" y="22251"/>
                </a:cubicBezTo>
                <a:cubicBezTo>
                  <a:pt x="10948" y="25087"/>
                  <a:pt x="10750" y="26554"/>
                  <a:pt x="11523" y="26812"/>
                </a:cubicBezTo>
                <a:cubicBezTo>
                  <a:pt x="11607" y="26840"/>
                  <a:pt x="11694" y="26853"/>
                  <a:pt x="11780" y="26853"/>
                </a:cubicBezTo>
                <a:cubicBezTo>
                  <a:pt x="12508" y="26853"/>
                  <a:pt x="13268" y="25902"/>
                  <a:pt x="13268" y="24254"/>
                </a:cubicBezTo>
                <a:cubicBezTo>
                  <a:pt x="13288" y="22846"/>
                  <a:pt x="13387" y="21458"/>
                  <a:pt x="13546" y="20070"/>
                </a:cubicBezTo>
                <a:cubicBezTo>
                  <a:pt x="13554" y="20003"/>
                  <a:pt x="13571" y="19971"/>
                  <a:pt x="13593" y="19971"/>
                </a:cubicBezTo>
                <a:cubicBezTo>
                  <a:pt x="13723" y="19971"/>
                  <a:pt x="14066" y="21028"/>
                  <a:pt x="14438" y="22330"/>
                </a:cubicBezTo>
                <a:cubicBezTo>
                  <a:pt x="14803" y="23590"/>
                  <a:pt x="15348" y="24434"/>
                  <a:pt x="15968" y="24434"/>
                </a:cubicBezTo>
                <a:cubicBezTo>
                  <a:pt x="16090" y="24434"/>
                  <a:pt x="16215" y="24402"/>
                  <a:pt x="16342" y="24333"/>
                </a:cubicBezTo>
                <a:cubicBezTo>
                  <a:pt x="17135" y="23897"/>
                  <a:pt x="16044" y="19534"/>
                  <a:pt x="15569" y="17254"/>
                </a:cubicBezTo>
                <a:cubicBezTo>
                  <a:pt x="15112" y="14993"/>
                  <a:pt x="14775" y="12573"/>
                  <a:pt x="15410" y="10610"/>
                </a:cubicBezTo>
                <a:cubicBezTo>
                  <a:pt x="15965" y="8905"/>
                  <a:pt x="17988" y="5751"/>
                  <a:pt x="18583" y="4046"/>
                </a:cubicBezTo>
                <a:lnTo>
                  <a:pt x="18583" y="4046"/>
                </a:lnTo>
                <a:cubicBezTo>
                  <a:pt x="18390" y="4461"/>
                  <a:pt x="18045" y="4615"/>
                  <a:pt x="17592" y="4615"/>
                </a:cubicBezTo>
                <a:cubicBezTo>
                  <a:pt x="16291" y="4615"/>
                  <a:pt x="14106" y="3343"/>
                  <a:pt x="12124" y="3343"/>
                </a:cubicBezTo>
                <a:cubicBezTo>
                  <a:pt x="12029" y="3343"/>
                  <a:pt x="11934" y="3346"/>
                  <a:pt x="11840" y="3352"/>
                </a:cubicBezTo>
                <a:cubicBezTo>
                  <a:pt x="11724" y="3359"/>
                  <a:pt x="11610" y="3363"/>
                  <a:pt x="11500" y="3363"/>
                </a:cubicBezTo>
                <a:cubicBezTo>
                  <a:pt x="9284" y="3363"/>
                  <a:pt x="8339" y="1871"/>
                  <a:pt x="8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CA197FF-F462-4A80-B256-D066B91181F1}"/>
              </a:ext>
            </a:extLst>
          </p:cNvPr>
          <p:cNvPicPr>
            <a:picLocks noChangeAspect="1"/>
          </p:cNvPicPr>
          <p:nvPr/>
        </p:nvPicPr>
        <p:blipFill>
          <a:blip r:embed="rId4"/>
          <a:srcRect/>
          <a:stretch/>
        </p:blipFill>
        <p:spPr>
          <a:xfrm>
            <a:off x="3758401" y="907200"/>
            <a:ext cx="3819544" cy="1749600"/>
          </a:xfrm>
          <a:prstGeom prst="rect">
            <a:avLst/>
          </a:prstGeom>
        </p:spPr>
      </p:pic>
      <p:sp>
        <p:nvSpPr>
          <p:cNvPr id="15" name="Google Shape;1494;p58">
            <a:extLst>
              <a:ext uri="{FF2B5EF4-FFF2-40B4-BE49-F238E27FC236}">
                <a16:creationId xmlns:a16="http://schemas.microsoft.com/office/drawing/2014/main" id="{D1C761C4-2278-422F-8426-B88C158A5827}"/>
              </a:ext>
            </a:extLst>
          </p:cNvPr>
          <p:cNvSpPr txBox="1">
            <a:spLocks noGrp="1"/>
          </p:cNvSpPr>
          <p:nvPr>
            <p:ph type="title"/>
          </p:nvPr>
        </p:nvSpPr>
        <p:spPr>
          <a:xfrm flipH="1">
            <a:off x="614328" y="504150"/>
            <a:ext cx="2757072" cy="27378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Question 12</a:t>
            </a:r>
            <a:br>
              <a:rPr lang="en" dirty="0">
                <a:latin typeface="Times New Roman" panose="02020603050405020304" pitchFamily="18" charset="0"/>
                <a:cs typeface="Times New Roman" panose="02020603050405020304" pitchFamily="18" charset="0"/>
              </a:rPr>
            </a:br>
            <a:br>
              <a:rPr lang="en"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p:txBody>
      </p:sp>
      <p:sp>
        <p:nvSpPr>
          <p:cNvPr id="16" name="Google Shape;1504;p58">
            <a:extLst>
              <a:ext uri="{FF2B5EF4-FFF2-40B4-BE49-F238E27FC236}">
                <a16:creationId xmlns:a16="http://schemas.microsoft.com/office/drawing/2014/main" id="{C27B92E2-F2FC-4B96-9A69-103510C958BF}"/>
              </a:ext>
            </a:extLst>
          </p:cNvPr>
          <p:cNvSpPr txBox="1"/>
          <p:nvPr/>
        </p:nvSpPr>
        <p:spPr>
          <a:xfrm>
            <a:off x="614328" y="1137270"/>
            <a:ext cx="2708100" cy="191553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Check how corona virus spread out with respect to death case per month?</a:t>
            </a:r>
          </a:p>
          <a:p>
            <a:pPr marL="0" lvl="0" indent="0" algn="just"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(E.g.: total confirmed cases, their average, variance &amp; STDEV )</a:t>
            </a:r>
          </a:p>
          <a:p>
            <a:pPr marL="0" lvl="0" indent="0" algn="l" rtl="0">
              <a:spcBef>
                <a:spcPts val="0"/>
              </a:spcBef>
              <a:spcAft>
                <a:spcPts val="0"/>
              </a:spcAft>
              <a:buNone/>
            </a:pPr>
            <a:endParaRPr lang="en-US" dirty="0">
              <a:solidFill>
                <a:schemeClr val="lt2"/>
              </a:solidFill>
              <a:latin typeface="Times New Roman" panose="02020603050405020304" pitchFamily="18" charset="0"/>
              <a:ea typeface="Signika"/>
              <a:cs typeface="Times New Roman" panose="02020603050405020304" pitchFamily="18" charset="0"/>
              <a:sym typeface="Signika"/>
            </a:endParaRPr>
          </a:p>
          <a:p>
            <a:pPr marL="0" lvl="0" indent="0" algn="just"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Answer: By running this query, we find the death cases per month, their average, variance, and standard deviation.</a:t>
            </a:r>
            <a:endParaRPr lang="en-US" dirty="0">
              <a:solidFill>
                <a:schemeClr val="lt2"/>
              </a:solidFill>
              <a:latin typeface="Signika"/>
              <a:ea typeface="Signika"/>
              <a:cs typeface="Signika"/>
              <a:sym typeface="Signika"/>
            </a:endParaRPr>
          </a:p>
        </p:txBody>
      </p:sp>
      <p:pic>
        <p:nvPicPr>
          <p:cNvPr id="4" name="Picture 3">
            <a:extLst>
              <a:ext uri="{FF2B5EF4-FFF2-40B4-BE49-F238E27FC236}">
                <a16:creationId xmlns:a16="http://schemas.microsoft.com/office/drawing/2014/main" id="{8DFB88EE-42DA-48AB-9C33-CEC6D93CB95B}"/>
              </a:ext>
            </a:extLst>
          </p:cNvPr>
          <p:cNvPicPr>
            <a:picLocks noChangeAspect="1"/>
          </p:cNvPicPr>
          <p:nvPr/>
        </p:nvPicPr>
        <p:blipFill>
          <a:blip r:embed="rId5"/>
          <a:stretch>
            <a:fillRect/>
          </a:stretch>
        </p:blipFill>
        <p:spPr>
          <a:xfrm>
            <a:off x="3758400" y="2656801"/>
            <a:ext cx="3819543" cy="563552"/>
          </a:xfrm>
          <a:prstGeom prst="rect">
            <a:avLst/>
          </a:prstGeom>
        </p:spPr>
      </p:pic>
    </p:spTree>
    <p:extLst>
      <p:ext uri="{BB962C8B-B14F-4D97-AF65-F5344CB8AC3E}">
        <p14:creationId xmlns:p14="http://schemas.microsoft.com/office/powerpoint/2010/main" val="41175419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78B3F9">
            <a:alpha val="55870"/>
          </a:srgbClr>
        </a:solidFill>
        <a:effectLst/>
      </p:bgPr>
    </p:bg>
    <p:spTree>
      <p:nvGrpSpPr>
        <p:cNvPr id="1" name="Shape 1492"/>
        <p:cNvGrpSpPr/>
        <p:nvPr/>
      </p:nvGrpSpPr>
      <p:grpSpPr>
        <a:xfrm>
          <a:off x="0" y="0"/>
          <a:ext cx="0" cy="0"/>
          <a:chOff x="0" y="0"/>
          <a:chExt cx="0" cy="0"/>
        </a:xfrm>
      </p:grpSpPr>
      <p:grpSp>
        <p:nvGrpSpPr>
          <p:cNvPr id="1495" name="Google Shape;1495;p58"/>
          <p:cNvGrpSpPr/>
          <p:nvPr/>
        </p:nvGrpSpPr>
        <p:grpSpPr>
          <a:xfrm>
            <a:off x="3621600" y="777600"/>
            <a:ext cx="4088172" cy="3281341"/>
            <a:chOff x="4459455" y="1357550"/>
            <a:chExt cx="3452480" cy="2829680"/>
          </a:xfrm>
        </p:grpSpPr>
        <p:sp>
          <p:nvSpPr>
            <p:cNvPr id="1496" name="Google Shape;1496;p58"/>
            <p:cNvSpPr/>
            <p:nvPr/>
          </p:nvSpPr>
          <p:spPr>
            <a:xfrm>
              <a:off x="4459455" y="1357550"/>
              <a:ext cx="3452480" cy="2829680"/>
            </a:xfrm>
            <a:custGeom>
              <a:avLst/>
              <a:gdLst/>
              <a:ahLst/>
              <a:cxnLst/>
              <a:rect l="l" t="t" r="r" b="b"/>
              <a:pathLst>
                <a:path w="86312" h="70742" extrusionOk="0">
                  <a:moveTo>
                    <a:pt x="83403" y="2762"/>
                  </a:moveTo>
                  <a:lnTo>
                    <a:pt x="83403" y="52586"/>
                  </a:lnTo>
                  <a:lnTo>
                    <a:pt x="2879" y="52586"/>
                  </a:lnTo>
                  <a:lnTo>
                    <a:pt x="2879" y="2762"/>
                  </a:lnTo>
                  <a:close/>
                  <a:moveTo>
                    <a:pt x="3702" y="0"/>
                  </a:moveTo>
                  <a:cubicBezTo>
                    <a:pt x="1645" y="0"/>
                    <a:pt x="0" y="1469"/>
                    <a:pt x="0" y="3261"/>
                  </a:cubicBezTo>
                  <a:lnTo>
                    <a:pt x="0" y="58491"/>
                  </a:lnTo>
                  <a:cubicBezTo>
                    <a:pt x="0" y="60283"/>
                    <a:pt x="1645" y="61723"/>
                    <a:pt x="3702" y="61723"/>
                  </a:cubicBezTo>
                  <a:lnTo>
                    <a:pt x="32521" y="61723"/>
                  </a:lnTo>
                  <a:lnTo>
                    <a:pt x="32374" y="63544"/>
                  </a:lnTo>
                  <a:cubicBezTo>
                    <a:pt x="32374" y="63544"/>
                    <a:pt x="32609" y="64719"/>
                    <a:pt x="30994" y="66306"/>
                  </a:cubicBezTo>
                  <a:cubicBezTo>
                    <a:pt x="29348" y="67892"/>
                    <a:pt x="28056" y="69361"/>
                    <a:pt x="28056" y="69361"/>
                  </a:cubicBezTo>
                  <a:cubicBezTo>
                    <a:pt x="27909" y="69625"/>
                    <a:pt x="27850" y="69919"/>
                    <a:pt x="27850" y="70213"/>
                  </a:cubicBezTo>
                  <a:cubicBezTo>
                    <a:pt x="27850" y="70742"/>
                    <a:pt x="28115" y="70742"/>
                    <a:pt x="29260" y="70742"/>
                  </a:cubicBezTo>
                  <a:lnTo>
                    <a:pt x="57022" y="70742"/>
                  </a:lnTo>
                  <a:cubicBezTo>
                    <a:pt x="58138" y="70742"/>
                    <a:pt x="58432" y="70742"/>
                    <a:pt x="58432" y="70213"/>
                  </a:cubicBezTo>
                  <a:cubicBezTo>
                    <a:pt x="58432" y="69919"/>
                    <a:pt x="58374" y="69625"/>
                    <a:pt x="58227" y="69361"/>
                  </a:cubicBezTo>
                  <a:cubicBezTo>
                    <a:pt x="58227" y="69361"/>
                    <a:pt x="56934" y="67892"/>
                    <a:pt x="55289" y="66306"/>
                  </a:cubicBezTo>
                  <a:cubicBezTo>
                    <a:pt x="53673" y="64719"/>
                    <a:pt x="53879" y="63544"/>
                    <a:pt x="53879" y="63544"/>
                  </a:cubicBezTo>
                  <a:lnTo>
                    <a:pt x="53761" y="61723"/>
                  </a:lnTo>
                  <a:lnTo>
                    <a:pt x="82551" y="61723"/>
                  </a:lnTo>
                  <a:cubicBezTo>
                    <a:pt x="84608" y="61723"/>
                    <a:pt x="86282" y="60254"/>
                    <a:pt x="86282" y="58491"/>
                  </a:cubicBezTo>
                  <a:lnTo>
                    <a:pt x="86282" y="3261"/>
                  </a:lnTo>
                  <a:cubicBezTo>
                    <a:pt x="86312" y="1469"/>
                    <a:pt x="84637" y="0"/>
                    <a:pt x="82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21F28"/>
                </a:solidFill>
              </a:endParaRPr>
            </a:p>
          </p:txBody>
        </p:sp>
        <p:sp>
          <p:nvSpPr>
            <p:cNvPr id="1497" name="Google Shape;1497;p58"/>
            <p:cNvSpPr/>
            <p:nvPr/>
          </p:nvSpPr>
          <p:spPr>
            <a:xfrm>
              <a:off x="6076385" y="3541282"/>
              <a:ext cx="188080" cy="161800"/>
            </a:xfrm>
            <a:custGeom>
              <a:avLst/>
              <a:gdLst/>
              <a:ahLst/>
              <a:cxnLst/>
              <a:rect l="l" t="t" r="r" b="b"/>
              <a:pathLst>
                <a:path w="4702" h="4045" extrusionOk="0">
                  <a:moveTo>
                    <a:pt x="2679" y="0"/>
                  </a:moveTo>
                  <a:cubicBezTo>
                    <a:pt x="2181" y="0"/>
                    <a:pt x="1675" y="188"/>
                    <a:pt x="1264" y="608"/>
                  </a:cubicBezTo>
                  <a:cubicBezTo>
                    <a:pt x="1" y="1871"/>
                    <a:pt x="882" y="4045"/>
                    <a:pt x="2674" y="4045"/>
                  </a:cubicBezTo>
                  <a:cubicBezTo>
                    <a:pt x="3791" y="4045"/>
                    <a:pt x="4701" y="3134"/>
                    <a:pt x="4701" y="2018"/>
                  </a:cubicBezTo>
                  <a:cubicBezTo>
                    <a:pt x="4701" y="808"/>
                    <a:pt x="3711" y="0"/>
                    <a:pt x="2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98" name="Google Shape;1498;p58"/>
          <p:cNvPicPr preferRelativeResize="0"/>
          <p:nvPr/>
        </p:nvPicPr>
        <p:blipFill rotWithShape="1">
          <a:blip r:embed="rId3">
            <a:alphaModFix/>
          </a:blip>
          <a:srcRect l="3788" r="3798"/>
          <a:stretch/>
        </p:blipFill>
        <p:spPr>
          <a:xfrm>
            <a:off x="3114930" y="3242021"/>
            <a:ext cx="1364774" cy="830700"/>
          </a:xfrm>
          <a:prstGeom prst="rect">
            <a:avLst/>
          </a:prstGeom>
          <a:noFill/>
          <a:ln>
            <a:noFill/>
          </a:ln>
        </p:spPr>
      </p:pic>
      <p:grpSp>
        <p:nvGrpSpPr>
          <p:cNvPr id="1499" name="Google Shape;1499;p58"/>
          <p:cNvGrpSpPr/>
          <p:nvPr/>
        </p:nvGrpSpPr>
        <p:grpSpPr>
          <a:xfrm rot="5400000">
            <a:off x="3331076" y="2872100"/>
            <a:ext cx="877120" cy="1618578"/>
            <a:chOff x="3674057" y="2264715"/>
            <a:chExt cx="600520" cy="1108160"/>
          </a:xfrm>
        </p:grpSpPr>
        <p:sp>
          <p:nvSpPr>
            <p:cNvPr id="1500" name="Google Shape;1500;p58"/>
            <p:cNvSpPr/>
            <p:nvPr/>
          </p:nvSpPr>
          <p:spPr>
            <a:xfrm>
              <a:off x="3674057" y="2264715"/>
              <a:ext cx="600520" cy="1108160"/>
            </a:xfrm>
            <a:custGeom>
              <a:avLst/>
              <a:gdLst/>
              <a:ahLst/>
              <a:cxnLst/>
              <a:rect l="l" t="t" r="r" b="b"/>
              <a:pathLst>
                <a:path w="15013" h="27704" extrusionOk="0">
                  <a:moveTo>
                    <a:pt x="13396" y="2057"/>
                  </a:moveTo>
                  <a:cubicBezTo>
                    <a:pt x="13896" y="2057"/>
                    <a:pt x="14278" y="2439"/>
                    <a:pt x="14278" y="2939"/>
                  </a:cubicBezTo>
                  <a:lnTo>
                    <a:pt x="14278" y="23327"/>
                  </a:lnTo>
                  <a:cubicBezTo>
                    <a:pt x="14278" y="23797"/>
                    <a:pt x="13866" y="24179"/>
                    <a:pt x="13396" y="24179"/>
                  </a:cubicBezTo>
                  <a:lnTo>
                    <a:pt x="1616" y="24179"/>
                  </a:lnTo>
                  <a:cubicBezTo>
                    <a:pt x="1146" y="24179"/>
                    <a:pt x="735" y="23797"/>
                    <a:pt x="735" y="23327"/>
                  </a:cubicBezTo>
                  <a:lnTo>
                    <a:pt x="735" y="2939"/>
                  </a:lnTo>
                  <a:cubicBezTo>
                    <a:pt x="735" y="2439"/>
                    <a:pt x="1146" y="2057"/>
                    <a:pt x="1616" y="2057"/>
                  </a:cubicBezTo>
                  <a:close/>
                  <a:moveTo>
                    <a:pt x="1028" y="1"/>
                  </a:moveTo>
                  <a:cubicBezTo>
                    <a:pt x="441" y="60"/>
                    <a:pt x="0" y="588"/>
                    <a:pt x="59" y="1176"/>
                  </a:cubicBezTo>
                  <a:lnTo>
                    <a:pt x="59" y="26529"/>
                  </a:lnTo>
                  <a:cubicBezTo>
                    <a:pt x="0" y="27116"/>
                    <a:pt x="441" y="27645"/>
                    <a:pt x="1028" y="27704"/>
                  </a:cubicBezTo>
                  <a:lnTo>
                    <a:pt x="13955" y="27704"/>
                  </a:lnTo>
                  <a:cubicBezTo>
                    <a:pt x="14542" y="27645"/>
                    <a:pt x="14983" y="27116"/>
                    <a:pt x="14953" y="26529"/>
                  </a:cubicBezTo>
                  <a:lnTo>
                    <a:pt x="14953" y="1176"/>
                  </a:lnTo>
                  <a:cubicBezTo>
                    <a:pt x="15012" y="588"/>
                    <a:pt x="14542" y="60"/>
                    <a:pt x="13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3931983" y="3267040"/>
              <a:ext cx="84640" cy="72320"/>
            </a:xfrm>
            <a:custGeom>
              <a:avLst/>
              <a:gdLst/>
              <a:ahLst/>
              <a:cxnLst/>
              <a:rect l="l" t="t" r="r" b="b"/>
              <a:pathLst>
                <a:path w="2116" h="1808" extrusionOk="0">
                  <a:moveTo>
                    <a:pt x="1255" y="0"/>
                  </a:moveTo>
                  <a:cubicBezTo>
                    <a:pt x="1238" y="0"/>
                    <a:pt x="1221" y="1"/>
                    <a:pt x="1205" y="2"/>
                  </a:cubicBezTo>
                  <a:cubicBezTo>
                    <a:pt x="411" y="2"/>
                    <a:pt x="0" y="971"/>
                    <a:pt x="558" y="1530"/>
                  </a:cubicBezTo>
                  <a:cubicBezTo>
                    <a:pt x="750" y="1722"/>
                    <a:pt x="984" y="1807"/>
                    <a:pt x="1210" y="1807"/>
                  </a:cubicBezTo>
                  <a:cubicBezTo>
                    <a:pt x="1676" y="1807"/>
                    <a:pt x="2115" y="1446"/>
                    <a:pt x="2115" y="913"/>
                  </a:cubicBezTo>
                  <a:cubicBezTo>
                    <a:pt x="2115" y="402"/>
                    <a:pt x="1731" y="0"/>
                    <a:pt x="1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3824891" y="2305875"/>
              <a:ext cx="95240" cy="9440"/>
            </a:xfrm>
            <a:custGeom>
              <a:avLst/>
              <a:gdLst/>
              <a:ahLst/>
              <a:cxnLst/>
              <a:rect l="l" t="t" r="r" b="b"/>
              <a:pathLst>
                <a:path w="2381" h="236" extrusionOk="0">
                  <a:moveTo>
                    <a:pt x="118" y="0"/>
                  </a:moveTo>
                  <a:cubicBezTo>
                    <a:pt x="59" y="0"/>
                    <a:pt x="0" y="59"/>
                    <a:pt x="0" y="118"/>
                  </a:cubicBezTo>
                  <a:cubicBezTo>
                    <a:pt x="0" y="176"/>
                    <a:pt x="59" y="235"/>
                    <a:pt x="118" y="235"/>
                  </a:cubicBezTo>
                  <a:lnTo>
                    <a:pt x="2233" y="235"/>
                  </a:lnTo>
                  <a:cubicBezTo>
                    <a:pt x="2321" y="235"/>
                    <a:pt x="2380" y="176"/>
                    <a:pt x="2380" y="118"/>
                  </a:cubicBezTo>
                  <a:cubicBezTo>
                    <a:pt x="2380" y="59"/>
                    <a:pt x="2321" y="0"/>
                    <a:pt x="2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059893" y="2301155"/>
              <a:ext cx="17680" cy="17680"/>
            </a:xfrm>
            <a:custGeom>
              <a:avLst/>
              <a:gdLst/>
              <a:ahLst/>
              <a:cxnLst/>
              <a:rect l="l" t="t" r="r" b="b"/>
              <a:pathLst>
                <a:path w="442" h="442" extrusionOk="0">
                  <a:moveTo>
                    <a:pt x="236" y="1"/>
                  </a:moveTo>
                  <a:cubicBezTo>
                    <a:pt x="89" y="1"/>
                    <a:pt x="1" y="118"/>
                    <a:pt x="1" y="236"/>
                  </a:cubicBezTo>
                  <a:cubicBezTo>
                    <a:pt x="1" y="353"/>
                    <a:pt x="89" y="441"/>
                    <a:pt x="236" y="441"/>
                  </a:cubicBezTo>
                  <a:cubicBezTo>
                    <a:pt x="353" y="441"/>
                    <a:pt x="442" y="353"/>
                    <a:pt x="442" y="236"/>
                  </a:cubicBezTo>
                  <a:cubicBezTo>
                    <a:pt x="442" y="118"/>
                    <a:pt x="353" y="1"/>
                    <a:pt x="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5" name="Google Shape;1505;p58"/>
          <p:cNvSpPr/>
          <p:nvPr/>
        </p:nvSpPr>
        <p:spPr>
          <a:xfrm rot="-4216492">
            <a:off x="8443392" y="4028549"/>
            <a:ext cx="464564" cy="687458"/>
          </a:xfrm>
          <a:custGeom>
            <a:avLst/>
            <a:gdLst/>
            <a:ahLst/>
            <a:cxnLst/>
            <a:rect l="l" t="t" r="r" b="b"/>
            <a:pathLst>
              <a:path w="18583" h="27499" extrusionOk="0">
                <a:moveTo>
                  <a:pt x="8509" y="0"/>
                </a:moveTo>
                <a:cubicBezTo>
                  <a:pt x="7953" y="3967"/>
                  <a:pt x="8647" y="6902"/>
                  <a:pt x="5772" y="9757"/>
                </a:cubicBezTo>
                <a:cubicBezTo>
                  <a:pt x="2718" y="12752"/>
                  <a:pt x="1" y="14576"/>
                  <a:pt x="1230" y="15449"/>
                </a:cubicBezTo>
                <a:cubicBezTo>
                  <a:pt x="1431" y="15592"/>
                  <a:pt x="1678" y="15652"/>
                  <a:pt x="1956" y="15652"/>
                </a:cubicBezTo>
                <a:cubicBezTo>
                  <a:pt x="3388" y="15652"/>
                  <a:pt x="5629" y="14060"/>
                  <a:pt x="6411" y="14060"/>
                </a:cubicBezTo>
                <a:cubicBezTo>
                  <a:pt x="6423" y="14060"/>
                  <a:pt x="6435" y="14060"/>
                  <a:pt x="6446" y="14061"/>
                </a:cubicBezTo>
                <a:cubicBezTo>
                  <a:pt x="7339" y="14120"/>
                  <a:pt x="5792" y="19990"/>
                  <a:pt x="5038" y="22608"/>
                </a:cubicBezTo>
                <a:cubicBezTo>
                  <a:pt x="4488" y="24587"/>
                  <a:pt x="4931" y="25573"/>
                  <a:pt x="5588" y="25573"/>
                </a:cubicBezTo>
                <a:cubicBezTo>
                  <a:pt x="5807" y="25573"/>
                  <a:pt x="6050" y="25463"/>
                  <a:pt x="6287" y="25246"/>
                </a:cubicBezTo>
                <a:cubicBezTo>
                  <a:pt x="7220" y="24373"/>
                  <a:pt x="8528" y="19177"/>
                  <a:pt x="8667" y="18820"/>
                </a:cubicBezTo>
                <a:cubicBezTo>
                  <a:pt x="8702" y="18742"/>
                  <a:pt x="8734" y="18688"/>
                  <a:pt x="8755" y="18688"/>
                </a:cubicBezTo>
                <a:cubicBezTo>
                  <a:pt x="8830" y="18688"/>
                  <a:pt x="8768" y="19360"/>
                  <a:pt x="8211" y="21973"/>
                </a:cubicBezTo>
                <a:cubicBezTo>
                  <a:pt x="7477" y="25325"/>
                  <a:pt x="7418" y="27030"/>
                  <a:pt x="8409" y="27447"/>
                </a:cubicBezTo>
                <a:cubicBezTo>
                  <a:pt x="8498" y="27482"/>
                  <a:pt x="8584" y="27499"/>
                  <a:pt x="8668" y="27499"/>
                </a:cubicBezTo>
                <a:cubicBezTo>
                  <a:pt x="9528" y="27499"/>
                  <a:pt x="10158" y="25740"/>
                  <a:pt x="10393" y="24095"/>
                </a:cubicBezTo>
                <a:cubicBezTo>
                  <a:pt x="10492" y="23381"/>
                  <a:pt x="10611" y="22747"/>
                  <a:pt x="10710" y="22211"/>
                </a:cubicBezTo>
                <a:cubicBezTo>
                  <a:pt x="10809" y="21676"/>
                  <a:pt x="10948" y="21141"/>
                  <a:pt x="11106" y="20605"/>
                </a:cubicBezTo>
                <a:cubicBezTo>
                  <a:pt x="11166" y="20461"/>
                  <a:pt x="11244" y="20225"/>
                  <a:pt x="11293" y="20225"/>
                </a:cubicBezTo>
                <a:cubicBezTo>
                  <a:pt x="11358" y="20225"/>
                  <a:pt x="11373" y="20643"/>
                  <a:pt x="11225" y="22251"/>
                </a:cubicBezTo>
                <a:cubicBezTo>
                  <a:pt x="10948" y="25087"/>
                  <a:pt x="10750" y="26554"/>
                  <a:pt x="11523" y="26812"/>
                </a:cubicBezTo>
                <a:cubicBezTo>
                  <a:pt x="11607" y="26840"/>
                  <a:pt x="11694" y="26853"/>
                  <a:pt x="11780" y="26853"/>
                </a:cubicBezTo>
                <a:cubicBezTo>
                  <a:pt x="12508" y="26853"/>
                  <a:pt x="13268" y="25902"/>
                  <a:pt x="13268" y="24254"/>
                </a:cubicBezTo>
                <a:cubicBezTo>
                  <a:pt x="13288" y="22846"/>
                  <a:pt x="13387" y="21458"/>
                  <a:pt x="13546" y="20070"/>
                </a:cubicBezTo>
                <a:cubicBezTo>
                  <a:pt x="13554" y="20003"/>
                  <a:pt x="13571" y="19971"/>
                  <a:pt x="13593" y="19971"/>
                </a:cubicBezTo>
                <a:cubicBezTo>
                  <a:pt x="13723" y="19971"/>
                  <a:pt x="14066" y="21028"/>
                  <a:pt x="14438" y="22330"/>
                </a:cubicBezTo>
                <a:cubicBezTo>
                  <a:pt x="14803" y="23590"/>
                  <a:pt x="15348" y="24434"/>
                  <a:pt x="15968" y="24434"/>
                </a:cubicBezTo>
                <a:cubicBezTo>
                  <a:pt x="16090" y="24434"/>
                  <a:pt x="16215" y="24402"/>
                  <a:pt x="16342" y="24333"/>
                </a:cubicBezTo>
                <a:cubicBezTo>
                  <a:pt x="17135" y="23897"/>
                  <a:pt x="16044" y="19534"/>
                  <a:pt x="15569" y="17254"/>
                </a:cubicBezTo>
                <a:cubicBezTo>
                  <a:pt x="15112" y="14993"/>
                  <a:pt x="14775" y="12573"/>
                  <a:pt x="15410" y="10610"/>
                </a:cubicBezTo>
                <a:cubicBezTo>
                  <a:pt x="15965" y="8905"/>
                  <a:pt x="17988" y="5751"/>
                  <a:pt x="18583" y="4046"/>
                </a:cubicBezTo>
                <a:lnTo>
                  <a:pt x="18583" y="4046"/>
                </a:lnTo>
                <a:cubicBezTo>
                  <a:pt x="18390" y="4461"/>
                  <a:pt x="18045" y="4615"/>
                  <a:pt x="17592" y="4615"/>
                </a:cubicBezTo>
                <a:cubicBezTo>
                  <a:pt x="16291" y="4615"/>
                  <a:pt x="14106" y="3343"/>
                  <a:pt x="12124" y="3343"/>
                </a:cubicBezTo>
                <a:cubicBezTo>
                  <a:pt x="12029" y="3343"/>
                  <a:pt x="11934" y="3346"/>
                  <a:pt x="11840" y="3352"/>
                </a:cubicBezTo>
                <a:cubicBezTo>
                  <a:pt x="11724" y="3359"/>
                  <a:pt x="11610" y="3363"/>
                  <a:pt x="11500" y="3363"/>
                </a:cubicBezTo>
                <a:cubicBezTo>
                  <a:pt x="9284" y="3363"/>
                  <a:pt x="8339" y="1871"/>
                  <a:pt x="8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CA197FF-F462-4A80-B256-D066B91181F1}"/>
              </a:ext>
            </a:extLst>
          </p:cNvPr>
          <p:cNvPicPr>
            <a:picLocks noChangeAspect="1"/>
          </p:cNvPicPr>
          <p:nvPr/>
        </p:nvPicPr>
        <p:blipFill>
          <a:blip r:embed="rId4"/>
          <a:srcRect/>
          <a:stretch/>
        </p:blipFill>
        <p:spPr>
          <a:xfrm>
            <a:off x="3758401" y="900001"/>
            <a:ext cx="3819544" cy="1671750"/>
          </a:xfrm>
          <a:prstGeom prst="rect">
            <a:avLst/>
          </a:prstGeom>
        </p:spPr>
      </p:pic>
      <p:sp>
        <p:nvSpPr>
          <p:cNvPr id="15" name="Google Shape;1494;p58">
            <a:extLst>
              <a:ext uri="{FF2B5EF4-FFF2-40B4-BE49-F238E27FC236}">
                <a16:creationId xmlns:a16="http://schemas.microsoft.com/office/drawing/2014/main" id="{7EE786C1-2676-420F-9C10-9A414F511C4A}"/>
              </a:ext>
            </a:extLst>
          </p:cNvPr>
          <p:cNvSpPr txBox="1">
            <a:spLocks noGrp="1"/>
          </p:cNvSpPr>
          <p:nvPr>
            <p:ph type="title"/>
          </p:nvPr>
        </p:nvSpPr>
        <p:spPr>
          <a:xfrm flipH="1">
            <a:off x="614328" y="504150"/>
            <a:ext cx="2757072" cy="27378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Question 13</a:t>
            </a:r>
            <a:br>
              <a:rPr lang="en" dirty="0">
                <a:latin typeface="Times New Roman" panose="02020603050405020304" pitchFamily="18" charset="0"/>
                <a:cs typeface="Times New Roman" panose="02020603050405020304" pitchFamily="18" charset="0"/>
              </a:rPr>
            </a:br>
            <a:br>
              <a:rPr lang="en"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p:txBody>
      </p:sp>
      <p:sp>
        <p:nvSpPr>
          <p:cNvPr id="16" name="Google Shape;1504;p58">
            <a:extLst>
              <a:ext uri="{FF2B5EF4-FFF2-40B4-BE49-F238E27FC236}">
                <a16:creationId xmlns:a16="http://schemas.microsoft.com/office/drawing/2014/main" id="{73054C06-4753-4CB5-839E-47FA982B07DC}"/>
              </a:ext>
            </a:extLst>
          </p:cNvPr>
          <p:cNvSpPr txBox="1"/>
          <p:nvPr/>
        </p:nvSpPr>
        <p:spPr>
          <a:xfrm>
            <a:off x="614328" y="1137270"/>
            <a:ext cx="2708100" cy="191553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Check how corona virus spread out with respect to recovered case?</a:t>
            </a:r>
          </a:p>
          <a:p>
            <a:pPr marL="0" lvl="0" indent="0" algn="just"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(E.g.: total confirmed cases, their average, variance &amp; STDEV )</a:t>
            </a:r>
          </a:p>
          <a:p>
            <a:pPr marL="0" lvl="0" indent="0" algn="l" rtl="0">
              <a:spcBef>
                <a:spcPts val="0"/>
              </a:spcBef>
              <a:spcAft>
                <a:spcPts val="0"/>
              </a:spcAft>
              <a:buNone/>
            </a:pPr>
            <a:endParaRPr lang="en-US" dirty="0">
              <a:solidFill>
                <a:schemeClr val="lt2"/>
              </a:solidFill>
              <a:latin typeface="Times New Roman" panose="02020603050405020304" pitchFamily="18" charset="0"/>
              <a:ea typeface="Signika"/>
              <a:cs typeface="Times New Roman" panose="02020603050405020304" pitchFamily="18" charset="0"/>
              <a:sym typeface="Signika"/>
            </a:endParaRPr>
          </a:p>
          <a:p>
            <a:pPr marL="0" lvl="0" indent="0" algn="just"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Answer: By running this query, we find the total spread of coronavirus with respect to recovered cases, their average, variance, and standard deviation.</a:t>
            </a:r>
            <a:endParaRPr lang="en-US" dirty="0">
              <a:solidFill>
                <a:schemeClr val="lt2"/>
              </a:solidFill>
              <a:latin typeface="Signika"/>
              <a:ea typeface="Signika"/>
              <a:cs typeface="Signika"/>
              <a:sym typeface="Signika"/>
            </a:endParaRPr>
          </a:p>
        </p:txBody>
      </p:sp>
      <p:pic>
        <p:nvPicPr>
          <p:cNvPr id="4" name="Picture 3">
            <a:extLst>
              <a:ext uri="{FF2B5EF4-FFF2-40B4-BE49-F238E27FC236}">
                <a16:creationId xmlns:a16="http://schemas.microsoft.com/office/drawing/2014/main" id="{10530C82-DF52-410A-A612-E33CADA11C26}"/>
              </a:ext>
            </a:extLst>
          </p:cNvPr>
          <p:cNvPicPr>
            <a:picLocks noChangeAspect="1"/>
          </p:cNvPicPr>
          <p:nvPr/>
        </p:nvPicPr>
        <p:blipFill>
          <a:blip r:embed="rId5"/>
          <a:stretch>
            <a:fillRect/>
          </a:stretch>
        </p:blipFill>
        <p:spPr>
          <a:xfrm>
            <a:off x="3758400" y="2544006"/>
            <a:ext cx="3819543" cy="684236"/>
          </a:xfrm>
          <a:prstGeom prst="rect">
            <a:avLst/>
          </a:prstGeom>
        </p:spPr>
      </p:pic>
    </p:spTree>
    <p:extLst>
      <p:ext uri="{BB962C8B-B14F-4D97-AF65-F5344CB8AC3E}">
        <p14:creationId xmlns:p14="http://schemas.microsoft.com/office/powerpoint/2010/main" val="36173444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78B3F9">
            <a:alpha val="55870"/>
          </a:srgbClr>
        </a:solidFill>
        <a:effectLst/>
      </p:bgPr>
    </p:bg>
    <p:spTree>
      <p:nvGrpSpPr>
        <p:cNvPr id="1" name="Shape 1492"/>
        <p:cNvGrpSpPr/>
        <p:nvPr/>
      </p:nvGrpSpPr>
      <p:grpSpPr>
        <a:xfrm>
          <a:off x="0" y="0"/>
          <a:ext cx="0" cy="0"/>
          <a:chOff x="0" y="0"/>
          <a:chExt cx="0" cy="0"/>
        </a:xfrm>
      </p:grpSpPr>
      <p:grpSp>
        <p:nvGrpSpPr>
          <p:cNvPr id="1495" name="Google Shape;1495;p58"/>
          <p:cNvGrpSpPr/>
          <p:nvPr/>
        </p:nvGrpSpPr>
        <p:grpSpPr>
          <a:xfrm>
            <a:off x="3621600" y="777600"/>
            <a:ext cx="4088172" cy="3281341"/>
            <a:chOff x="4459455" y="1357550"/>
            <a:chExt cx="3452480" cy="2829680"/>
          </a:xfrm>
        </p:grpSpPr>
        <p:sp>
          <p:nvSpPr>
            <p:cNvPr id="1496" name="Google Shape;1496;p58"/>
            <p:cNvSpPr/>
            <p:nvPr/>
          </p:nvSpPr>
          <p:spPr>
            <a:xfrm>
              <a:off x="4459455" y="1357550"/>
              <a:ext cx="3452480" cy="2829680"/>
            </a:xfrm>
            <a:custGeom>
              <a:avLst/>
              <a:gdLst/>
              <a:ahLst/>
              <a:cxnLst/>
              <a:rect l="l" t="t" r="r" b="b"/>
              <a:pathLst>
                <a:path w="86312" h="70742" extrusionOk="0">
                  <a:moveTo>
                    <a:pt x="83403" y="2762"/>
                  </a:moveTo>
                  <a:lnTo>
                    <a:pt x="83403" y="52586"/>
                  </a:lnTo>
                  <a:lnTo>
                    <a:pt x="2879" y="52586"/>
                  </a:lnTo>
                  <a:lnTo>
                    <a:pt x="2879" y="2762"/>
                  </a:lnTo>
                  <a:close/>
                  <a:moveTo>
                    <a:pt x="3702" y="0"/>
                  </a:moveTo>
                  <a:cubicBezTo>
                    <a:pt x="1645" y="0"/>
                    <a:pt x="0" y="1469"/>
                    <a:pt x="0" y="3261"/>
                  </a:cubicBezTo>
                  <a:lnTo>
                    <a:pt x="0" y="58491"/>
                  </a:lnTo>
                  <a:cubicBezTo>
                    <a:pt x="0" y="60283"/>
                    <a:pt x="1645" y="61723"/>
                    <a:pt x="3702" y="61723"/>
                  </a:cubicBezTo>
                  <a:lnTo>
                    <a:pt x="32521" y="61723"/>
                  </a:lnTo>
                  <a:lnTo>
                    <a:pt x="32374" y="63544"/>
                  </a:lnTo>
                  <a:cubicBezTo>
                    <a:pt x="32374" y="63544"/>
                    <a:pt x="32609" y="64719"/>
                    <a:pt x="30994" y="66306"/>
                  </a:cubicBezTo>
                  <a:cubicBezTo>
                    <a:pt x="29348" y="67892"/>
                    <a:pt x="28056" y="69361"/>
                    <a:pt x="28056" y="69361"/>
                  </a:cubicBezTo>
                  <a:cubicBezTo>
                    <a:pt x="27909" y="69625"/>
                    <a:pt x="27850" y="69919"/>
                    <a:pt x="27850" y="70213"/>
                  </a:cubicBezTo>
                  <a:cubicBezTo>
                    <a:pt x="27850" y="70742"/>
                    <a:pt x="28115" y="70742"/>
                    <a:pt x="29260" y="70742"/>
                  </a:cubicBezTo>
                  <a:lnTo>
                    <a:pt x="57022" y="70742"/>
                  </a:lnTo>
                  <a:cubicBezTo>
                    <a:pt x="58138" y="70742"/>
                    <a:pt x="58432" y="70742"/>
                    <a:pt x="58432" y="70213"/>
                  </a:cubicBezTo>
                  <a:cubicBezTo>
                    <a:pt x="58432" y="69919"/>
                    <a:pt x="58374" y="69625"/>
                    <a:pt x="58227" y="69361"/>
                  </a:cubicBezTo>
                  <a:cubicBezTo>
                    <a:pt x="58227" y="69361"/>
                    <a:pt x="56934" y="67892"/>
                    <a:pt x="55289" y="66306"/>
                  </a:cubicBezTo>
                  <a:cubicBezTo>
                    <a:pt x="53673" y="64719"/>
                    <a:pt x="53879" y="63544"/>
                    <a:pt x="53879" y="63544"/>
                  </a:cubicBezTo>
                  <a:lnTo>
                    <a:pt x="53761" y="61723"/>
                  </a:lnTo>
                  <a:lnTo>
                    <a:pt x="82551" y="61723"/>
                  </a:lnTo>
                  <a:cubicBezTo>
                    <a:pt x="84608" y="61723"/>
                    <a:pt x="86282" y="60254"/>
                    <a:pt x="86282" y="58491"/>
                  </a:cubicBezTo>
                  <a:lnTo>
                    <a:pt x="86282" y="3261"/>
                  </a:lnTo>
                  <a:cubicBezTo>
                    <a:pt x="86312" y="1469"/>
                    <a:pt x="84637" y="0"/>
                    <a:pt x="82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21F28"/>
                </a:solidFill>
              </a:endParaRPr>
            </a:p>
          </p:txBody>
        </p:sp>
        <p:sp>
          <p:nvSpPr>
            <p:cNvPr id="1497" name="Google Shape;1497;p58"/>
            <p:cNvSpPr/>
            <p:nvPr/>
          </p:nvSpPr>
          <p:spPr>
            <a:xfrm>
              <a:off x="6076385" y="3541282"/>
              <a:ext cx="188080" cy="161800"/>
            </a:xfrm>
            <a:custGeom>
              <a:avLst/>
              <a:gdLst/>
              <a:ahLst/>
              <a:cxnLst/>
              <a:rect l="l" t="t" r="r" b="b"/>
              <a:pathLst>
                <a:path w="4702" h="4045" extrusionOk="0">
                  <a:moveTo>
                    <a:pt x="2679" y="0"/>
                  </a:moveTo>
                  <a:cubicBezTo>
                    <a:pt x="2181" y="0"/>
                    <a:pt x="1675" y="188"/>
                    <a:pt x="1264" y="608"/>
                  </a:cubicBezTo>
                  <a:cubicBezTo>
                    <a:pt x="1" y="1871"/>
                    <a:pt x="882" y="4045"/>
                    <a:pt x="2674" y="4045"/>
                  </a:cubicBezTo>
                  <a:cubicBezTo>
                    <a:pt x="3791" y="4045"/>
                    <a:pt x="4701" y="3134"/>
                    <a:pt x="4701" y="2018"/>
                  </a:cubicBezTo>
                  <a:cubicBezTo>
                    <a:pt x="4701" y="808"/>
                    <a:pt x="3711" y="0"/>
                    <a:pt x="2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98" name="Google Shape;1498;p58"/>
          <p:cNvPicPr preferRelativeResize="0"/>
          <p:nvPr/>
        </p:nvPicPr>
        <p:blipFill rotWithShape="1">
          <a:blip r:embed="rId3">
            <a:alphaModFix/>
          </a:blip>
          <a:srcRect l="3788" r="3798"/>
          <a:stretch/>
        </p:blipFill>
        <p:spPr>
          <a:xfrm>
            <a:off x="3114930" y="3242021"/>
            <a:ext cx="1364774" cy="830700"/>
          </a:xfrm>
          <a:prstGeom prst="rect">
            <a:avLst/>
          </a:prstGeom>
          <a:noFill/>
          <a:ln>
            <a:noFill/>
          </a:ln>
        </p:spPr>
      </p:pic>
      <p:grpSp>
        <p:nvGrpSpPr>
          <p:cNvPr id="1499" name="Google Shape;1499;p58"/>
          <p:cNvGrpSpPr/>
          <p:nvPr/>
        </p:nvGrpSpPr>
        <p:grpSpPr>
          <a:xfrm rot="5400000">
            <a:off x="3331076" y="2872100"/>
            <a:ext cx="877120" cy="1618578"/>
            <a:chOff x="3674057" y="2264715"/>
            <a:chExt cx="600520" cy="1108160"/>
          </a:xfrm>
        </p:grpSpPr>
        <p:sp>
          <p:nvSpPr>
            <p:cNvPr id="1500" name="Google Shape;1500;p58"/>
            <p:cNvSpPr/>
            <p:nvPr/>
          </p:nvSpPr>
          <p:spPr>
            <a:xfrm>
              <a:off x="3674057" y="2264715"/>
              <a:ext cx="600520" cy="1108160"/>
            </a:xfrm>
            <a:custGeom>
              <a:avLst/>
              <a:gdLst/>
              <a:ahLst/>
              <a:cxnLst/>
              <a:rect l="l" t="t" r="r" b="b"/>
              <a:pathLst>
                <a:path w="15013" h="27704" extrusionOk="0">
                  <a:moveTo>
                    <a:pt x="13396" y="2057"/>
                  </a:moveTo>
                  <a:cubicBezTo>
                    <a:pt x="13896" y="2057"/>
                    <a:pt x="14278" y="2439"/>
                    <a:pt x="14278" y="2939"/>
                  </a:cubicBezTo>
                  <a:lnTo>
                    <a:pt x="14278" y="23327"/>
                  </a:lnTo>
                  <a:cubicBezTo>
                    <a:pt x="14278" y="23797"/>
                    <a:pt x="13866" y="24179"/>
                    <a:pt x="13396" y="24179"/>
                  </a:cubicBezTo>
                  <a:lnTo>
                    <a:pt x="1616" y="24179"/>
                  </a:lnTo>
                  <a:cubicBezTo>
                    <a:pt x="1146" y="24179"/>
                    <a:pt x="735" y="23797"/>
                    <a:pt x="735" y="23327"/>
                  </a:cubicBezTo>
                  <a:lnTo>
                    <a:pt x="735" y="2939"/>
                  </a:lnTo>
                  <a:cubicBezTo>
                    <a:pt x="735" y="2439"/>
                    <a:pt x="1146" y="2057"/>
                    <a:pt x="1616" y="2057"/>
                  </a:cubicBezTo>
                  <a:close/>
                  <a:moveTo>
                    <a:pt x="1028" y="1"/>
                  </a:moveTo>
                  <a:cubicBezTo>
                    <a:pt x="441" y="60"/>
                    <a:pt x="0" y="588"/>
                    <a:pt x="59" y="1176"/>
                  </a:cubicBezTo>
                  <a:lnTo>
                    <a:pt x="59" y="26529"/>
                  </a:lnTo>
                  <a:cubicBezTo>
                    <a:pt x="0" y="27116"/>
                    <a:pt x="441" y="27645"/>
                    <a:pt x="1028" y="27704"/>
                  </a:cubicBezTo>
                  <a:lnTo>
                    <a:pt x="13955" y="27704"/>
                  </a:lnTo>
                  <a:cubicBezTo>
                    <a:pt x="14542" y="27645"/>
                    <a:pt x="14983" y="27116"/>
                    <a:pt x="14953" y="26529"/>
                  </a:cubicBezTo>
                  <a:lnTo>
                    <a:pt x="14953" y="1176"/>
                  </a:lnTo>
                  <a:cubicBezTo>
                    <a:pt x="15012" y="588"/>
                    <a:pt x="14542" y="60"/>
                    <a:pt x="13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3931983" y="3267040"/>
              <a:ext cx="84640" cy="72320"/>
            </a:xfrm>
            <a:custGeom>
              <a:avLst/>
              <a:gdLst/>
              <a:ahLst/>
              <a:cxnLst/>
              <a:rect l="l" t="t" r="r" b="b"/>
              <a:pathLst>
                <a:path w="2116" h="1808" extrusionOk="0">
                  <a:moveTo>
                    <a:pt x="1255" y="0"/>
                  </a:moveTo>
                  <a:cubicBezTo>
                    <a:pt x="1238" y="0"/>
                    <a:pt x="1221" y="1"/>
                    <a:pt x="1205" y="2"/>
                  </a:cubicBezTo>
                  <a:cubicBezTo>
                    <a:pt x="411" y="2"/>
                    <a:pt x="0" y="971"/>
                    <a:pt x="558" y="1530"/>
                  </a:cubicBezTo>
                  <a:cubicBezTo>
                    <a:pt x="750" y="1722"/>
                    <a:pt x="984" y="1807"/>
                    <a:pt x="1210" y="1807"/>
                  </a:cubicBezTo>
                  <a:cubicBezTo>
                    <a:pt x="1676" y="1807"/>
                    <a:pt x="2115" y="1446"/>
                    <a:pt x="2115" y="913"/>
                  </a:cubicBezTo>
                  <a:cubicBezTo>
                    <a:pt x="2115" y="402"/>
                    <a:pt x="1731" y="0"/>
                    <a:pt x="1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3824891" y="2305875"/>
              <a:ext cx="95240" cy="9440"/>
            </a:xfrm>
            <a:custGeom>
              <a:avLst/>
              <a:gdLst/>
              <a:ahLst/>
              <a:cxnLst/>
              <a:rect l="l" t="t" r="r" b="b"/>
              <a:pathLst>
                <a:path w="2381" h="236" extrusionOk="0">
                  <a:moveTo>
                    <a:pt x="118" y="0"/>
                  </a:moveTo>
                  <a:cubicBezTo>
                    <a:pt x="59" y="0"/>
                    <a:pt x="0" y="59"/>
                    <a:pt x="0" y="118"/>
                  </a:cubicBezTo>
                  <a:cubicBezTo>
                    <a:pt x="0" y="176"/>
                    <a:pt x="59" y="235"/>
                    <a:pt x="118" y="235"/>
                  </a:cubicBezTo>
                  <a:lnTo>
                    <a:pt x="2233" y="235"/>
                  </a:lnTo>
                  <a:cubicBezTo>
                    <a:pt x="2321" y="235"/>
                    <a:pt x="2380" y="176"/>
                    <a:pt x="2380" y="118"/>
                  </a:cubicBezTo>
                  <a:cubicBezTo>
                    <a:pt x="2380" y="59"/>
                    <a:pt x="2321" y="0"/>
                    <a:pt x="2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059893" y="2301155"/>
              <a:ext cx="17680" cy="17680"/>
            </a:xfrm>
            <a:custGeom>
              <a:avLst/>
              <a:gdLst/>
              <a:ahLst/>
              <a:cxnLst/>
              <a:rect l="l" t="t" r="r" b="b"/>
              <a:pathLst>
                <a:path w="442" h="442" extrusionOk="0">
                  <a:moveTo>
                    <a:pt x="236" y="1"/>
                  </a:moveTo>
                  <a:cubicBezTo>
                    <a:pt x="89" y="1"/>
                    <a:pt x="1" y="118"/>
                    <a:pt x="1" y="236"/>
                  </a:cubicBezTo>
                  <a:cubicBezTo>
                    <a:pt x="1" y="353"/>
                    <a:pt x="89" y="441"/>
                    <a:pt x="236" y="441"/>
                  </a:cubicBezTo>
                  <a:cubicBezTo>
                    <a:pt x="353" y="441"/>
                    <a:pt x="442" y="353"/>
                    <a:pt x="442" y="236"/>
                  </a:cubicBezTo>
                  <a:cubicBezTo>
                    <a:pt x="442" y="118"/>
                    <a:pt x="353" y="1"/>
                    <a:pt x="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5" name="Google Shape;1505;p58"/>
          <p:cNvSpPr/>
          <p:nvPr/>
        </p:nvSpPr>
        <p:spPr>
          <a:xfrm rot="-4216492">
            <a:off x="8443392" y="4028549"/>
            <a:ext cx="464564" cy="687458"/>
          </a:xfrm>
          <a:custGeom>
            <a:avLst/>
            <a:gdLst/>
            <a:ahLst/>
            <a:cxnLst/>
            <a:rect l="l" t="t" r="r" b="b"/>
            <a:pathLst>
              <a:path w="18583" h="27499" extrusionOk="0">
                <a:moveTo>
                  <a:pt x="8509" y="0"/>
                </a:moveTo>
                <a:cubicBezTo>
                  <a:pt x="7953" y="3967"/>
                  <a:pt x="8647" y="6902"/>
                  <a:pt x="5772" y="9757"/>
                </a:cubicBezTo>
                <a:cubicBezTo>
                  <a:pt x="2718" y="12752"/>
                  <a:pt x="1" y="14576"/>
                  <a:pt x="1230" y="15449"/>
                </a:cubicBezTo>
                <a:cubicBezTo>
                  <a:pt x="1431" y="15592"/>
                  <a:pt x="1678" y="15652"/>
                  <a:pt x="1956" y="15652"/>
                </a:cubicBezTo>
                <a:cubicBezTo>
                  <a:pt x="3388" y="15652"/>
                  <a:pt x="5629" y="14060"/>
                  <a:pt x="6411" y="14060"/>
                </a:cubicBezTo>
                <a:cubicBezTo>
                  <a:pt x="6423" y="14060"/>
                  <a:pt x="6435" y="14060"/>
                  <a:pt x="6446" y="14061"/>
                </a:cubicBezTo>
                <a:cubicBezTo>
                  <a:pt x="7339" y="14120"/>
                  <a:pt x="5792" y="19990"/>
                  <a:pt x="5038" y="22608"/>
                </a:cubicBezTo>
                <a:cubicBezTo>
                  <a:pt x="4488" y="24587"/>
                  <a:pt x="4931" y="25573"/>
                  <a:pt x="5588" y="25573"/>
                </a:cubicBezTo>
                <a:cubicBezTo>
                  <a:pt x="5807" y="25573"/>
                  <a:pt x="6050" y="25463"/>
                  <a:pt x="6287" y="25246"/>
                </a:cubicBezTo>
                <a:cubicBezTo>
                  <a:pt x="7220" y="24373"/>
                  <a:pt x="8528" y="19177"/>
                  <a:pt x="8667" y="18820"/>
                </a:cubicBezTo>
                <a:cubicBezTo>
                  <a:pt x="8702" y="18742"/>
                  <a:pt x="8734" y="18688"/>
                  <a:pt x="8755" y="18688"/>
                </a:cubicBezTo>
                <a:cubicBezTo>
                  <a:pt x="8830" y="18688"/>
                  <a:pt x="8768" y="19360"/>
                  <a:pt x="8211" y="21973"/>
                </a:cubicBezTo>
                <a:cubicBezTo>
                  <a:pt x="7477" y="25325"/>
                  <a:pt x="7418" y="27030"/>
                  <a:pt x="8409" y="27447"/>
                </a:cubicBezTo>
                <a:cubicBezTo>
                  <a:pt x="8498" y="27482"/>
                  <a:pt x="8584" y="27499"/>
                  <a:pt x="8668" y="27499"/>
                </a:cubicBezTo>
                <a:cubicBezTo>
                  <a:pt x="9528" y="27499"/>
                  <a:pt x="10158" y="25740"/>
                  <a:pt x="10393" y="24095"/>
                </a:cubicBezTo>
                <a:cubicBezTo>
                  <a:pt x="10492" y="23381"/>
                  <a:pt x="10611" y="22747"/>
                  <a:pt x="10710" y="22211"/>
                </a:cubicBezTo>
                <a:cubicBezTo>
                  <a:pt x="10809" y="21676"/>
                  <a:pt x="10948" y="21141"/>
                  <a:pt x="11106" y="20605"/>
                </a:cubicBezTo>
                <a:cubicBezTo>
                  <a:pt x="11166" y="20461"/>
                  <a:pt x="11244" y="20225"/>
                  <a:pt x="11293" y="20225"/>
                </a:cubicBezTo>
                <a:cubicBezTo>
                  <a:pt x="11358" y="20225"/>
                  <a:pt x="11373" y="20643"/>
                  <a:pt x="11225" y="22251"/>
                </a:cubicBezTo>
                <a:cubicBezTo>
                  <a:pt x="10948" y="25087"/>
                  <a:pt x="10750" y="26554"/>
                  <a:pt x="11523" y="26812"/>
                </a:cubicBezTo>
                <a:cubicBezTo>
                  <a:pt x="11607" y="26840"/>
                  <a:pt x="11694" y="26853"/>
                  <a:pt x="11780" y="26853"/>
                </a:cubicBezTo>
                <a:cubicBezTo>
                  <a:pt x="12508" y="26853"/>
                  <a:pt x="13268" y="25902"/>
                  <a:pt x="13268" y="24254"/>
                </a:cubicBezTo>
                <a:cubicBezTo>
                  <a:pt x="13288" y="22846"/>
                  <a:pt x="13387" y="21458"/>
                  <a:pt x="13546" y="20070"/>
                </a:cubicBezTo>
                <a:cubicBezTo>
                  <a:pt x="13554" y="20003"/>
                  <a:pt x="13571" y="19971"/>
                  <a:pt x="13593" y="19971"/>
                </a:cubicBezTo>
                <a:cubicBezTo>
                  <a:pt x="13723" y="19971"/>
                  <a:pt x="14066" y="21028"/>
                  <a:pt x="14438" y="22330"/>
                </a:cubicBezTo>
                <a:cubicBezTo>
                  <a:pt x="14803" y="23590"/>
                  <a:pt x="15348" y="24434"/>
                  <a:pt x="15968" y="24434"/>
                </a:cubicBezTo>
                <a:cubicBezTo>
                  <a:pt x="16090" y="24434"/>
                  <a:pt x="16215" y="24402"/>
                  <a:pt x="16342" y="24333"/>
                </a:cubicBezTo>
                <a:cubicBezTo>
                  <a:pt x="17135" y="23897"/>
                  <a:pt x="16044" y="19534"/>
                  <a:pt x="15569" y="17254"/>
                </a:cubicBezTo>
                <a:cubicBezTo>
                  <a:pt x="15112" y="14993"/>
                  <a:pt x="14775" y="12573"/>
                  <a:pt x="15410" y="10610"/>
                </a:cubicBezTo>
                <a:cubicBezTo>
                  <a:pt x="15965" y="8905"/>
                  <a:pt x="17988" y="5751"/>
                  <a:pt x="18583" y="4046"/>
                </a:cubicBezTo>
                <a:lnTo>
                  <a:pt x="18583" y="4046"/>
                </a:lnTo>
                <a:cubicBezTo>
                  <a:pt x="18390" y="4461"/>
                  <a:pt x="18045" y="4615"/>
                  <a:pt x="17592" y="4615"/>
                </a:cubicBezTo>
                <a:cubicBezTo>
                  <a:pt x="16291" y="4615"/>
                  <a:pt x="14106" y="3343"/>
                  <a:pt x="12124" y="3343"/>
                </a:cubicBezTo>
                <a:cubicBezTo>
                  <a:pt x="12029" y="3343"/>
                  <a:pt x="11934" y="3346"/>
                  <a:pt x="11840" y="3352"/>
                </a:cubicBezTo>
                <a:cubicBezTo>
                  <a:pt x="11724" y="3359"/>
                  <a:pt x="11610" y="3363"/>
                  <a:pt x="11500" y="3363"/>
                </a:cubicBezTo>
                <a:cubicBezTo>
                  <a:pt x="9284" y="3363"/>
                  <a:pt x="8339" y="1871"/>
                  <a:pt x="8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CA197FF-F462-4A80-B256-D066B91181F1}"/>
              </a:ext>
            </a:extLst>
          </p:cNvPr>
          <p:cNvPicPr>
            <a:picLocks noChangeAspect="1"/>
          </p:cNvPicPr>
          <p:nvPr/>
        </p:nvPicPr>
        <p:blipFill>
          <a:blip r:embed="rId4"/>
          <a:srcRect/>
          <a:stretch/>
        </p:blipFill>
        <p:spPr>
          <a:xfrm>
            <a:off x="3758401" y="907200"/>
            <a:ext cx="3819544" cy="2329200"/>
          </a:xfrm>
          <a:prstGeom prst="rect">
            <a:avLst/>
          </a:prstGeom>
        </p:spPr>
      </p:pic>
      <p:sp>
        <p:nvSpPr>
          <p:cNvPr id="17" name="Google Shape;1494;p58">
            <a:extLst>
              <a:ext uri="{FF2B5EF4-FFF2-40B4-BE49-F238E27FC236}">
                <a16:creationId xmlns:a16="http://schemas.microsoft.com/office/drawing/2014/main" id="{B30EF8FD-4E65-458D-B782-C23E6B41BD3F}"/>
              </a:ext>
            </a:extLst>
          </p:cNvPr>
          <p:cNvSpPr txBox="1">
            <a:spLocks noGrp="1"/>
          </p:cNvSpPr>
          <p:nvPr>
            <p:ph type="title"/>
          </p:nvPr>
        </p:nvSpPr>
        <p:spPr>
          <a:xfrm flipH="1">
            <a:off x="614328" y="504150"/>
            <a:ext cx="2757072" cy="27378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Question 14</a:t>
            </a:r>
            <a:br>
              <a:rPr lang="en" dirty="0">
                <a:latin typeface="Times New Roman" panose="02020603050405020304" pitchFamily="18" charset="0"/>
                <a:cs typeface="Times New Roman" panose="02020603050405020304" pitchFamily="18" charset="0"/>
              </a:rPr>
            </a:br>
            <a:br>
              <a:rPr lang="en"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p:txBody>
      </p:sp>
      <p:sp>
        <p:nvSpPr>
          <p:cNvPr id="18" name="Google Shape;1504;p58">
            <a:extLst>
              <a:ext uri="{FF2B5EF4-FFF2-40B4-BE49-F238E27FC236}">
                <a16:creationId xmlns:a16="http://schemas.microsoft.com/office/drawing/2014/main" id="{90F96919-5106-4FC3-B62C-2A7B7031DFEC}"/>
              </a:ext>
            </a:extLst>
          </p:cNvPr>
          <p:cNvSpPr txBox="1"/>
          <p:nvPr/>
        </p:nvSpPr>
        <p:spPr>
          <a:xfrm>
            <a:off x="614328" y="1137270"/>
            <a:ext cx="2708100" cy="191553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Find country having highest number of the Confirmed case?</a:t>
            </a:r>
          </a:p>
          <a:p>
            <a:pPr marL="0" lvl="0" indent="0" algn="l" rtl="0">
              <a:spcBef>
                <a:spcPts val="0"/>
              </a:spcBef>
              <a:spcAft>
                <a:spcPts val="0"/>
              </a:spcAft>
              <a:buNone/>
            </a:pPr>
            <a:endParaRPr lang="en-US" dirty="0">
              <a:solidFill>
                <a:schemeClr val="lt2"/>
              </a:solidFill>
              <a:latin typeface="Times New Roman" panose="02020603050405020304" pitchFamily="18" charset="0"/>
              <a:ea typeface="Signika"/>
              <a:cs typeface="Times New Roman" panose="02020603050405020304" pitchFamily="18" charset="0"/>
              <a:sym typeface="Signika"/>
            </a:endParaRPr>
          </a:p>
          <a:p>
            <a:pPr marL="0" lvl="0" indent="0" algn="just"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Answer: The country with the highest number of confirmed cases is Turkey, with 823,225 cases.</a:t>
            </a:r>
            <a:endParaRPr lang="en-US" dirty="0">
              <a:solidFill>
                <a:schemeClr val="lt2"/>
              </a:solidFill>
              <a:latin typeface="Signika"/>
              <a:ea typeface="Signika"/>
              <a:cs typeface="Signika"/>
              <a:sym typeface="Signika"/>
            </a:endParaRPr>
          </a:p>
        </p:txBody>
      </p:sp>
      <p:pic>
        <p:nvPicPr>
          <p:cNvPr id="6" name="Picture 5">
            <a:extLst>
              <a:ext uri="{FF2B5EF4-FFF2-40B4-BE49-F238E27FC236}">
                <a16:creationId xmlns:a16="http://schemas.microsoft.com/office/drawing/2014/main" id="{B1BA5312-8F32-4012-9526-E8C841E4F112}"/>
              </a:ext>
            </a:extLst>
          </p:cNvPr>
          <p:cNvPicPr>
            <a:picLocks noChangeAspect="1"/>
          </p:cNvPicPr>
          <p:nvPr/>
        </p:nvPicPr>
        <p:blipFill>
          <a:blip r:embed="rId5"/>
          <a:stretch>
            <a:fillRect/>
          </a:stretch>
        </p:blipFill>
        <p:spPr>
          <a:xfrm>
            <a:off x="3103200" y="3268649"/>
            <a:ext cx="1376504" cy="8065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715241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78B3F9">
            <a:alpha val="55870"/>
          </a:srgbClr>
        </a:solidFill>
        <a:effectLst/>
      </p:bgPr>
    </p:bg>
    <p:spTree>
      <p:nvGrpSpPr>
        <p:cNvPr id="1" name="Shape 1492"/>
        <p:cNvGrpSpPr/>
        <p:nvPr/>
      </p:nvGrpSpPr>
      <p:grpSpPr>
        <a:xfrm>
          <a:off x="0" y="0"/>
          <a:ext cx="0" cy="0"/>
          <a:chOff x="0" y="0"/>
          <a:chExt cx="0" cy="0"/>
        </a:xfrm>
      </p:grpSpPr>
      <p:grpSp>
        <p:nvGrpSpPr>
          <p:cNvPr id="1495" name="Google Shape;1495;p58"/>
          <p:cNvGrpSpPr/>
          <p:nvPr/>
        </p:nvGrpSpPr>
        <p:grpSpPr>
          <a:xfrm>
            <a:off x="3621600" y="777600"/>
            <a:ext cx="4088172" cy="3281341"/>
            <a:chOff x="4459455" y="1357550"/>
            <a:chExt cx="3452480" cy="2829680"/>
          </a:xfrm>
        </p:grpSpPr>
        <p:sp>
          <p:nvSpPr>
            <p:cNvPr id="1496" name="Google Shape;1496;p58"/>
            <p:cNvSpPr/>
            <p:nvPr/>
          </p:nvSpPr>
          <p:spPr>
            <a:xfrm>
              <a:off x="4459455" y="1357550"/>
              <a:ext cx="3452480" cy="2829680"/>
            </a:xfrm>
            <a:custGeom>
              <a:avLst/>
              <a:gdLst/>
              <a:ahLst/>
              <a:cxnLst/>
              <a:rect l="l" t="t" r="r" b="b"/>
              <a:pathLst>
                <a:path w="86312" h="70742" extrusionOk="0">
                  <a:moveTo>
                    <a:pt x="83403" y="2762"/>
                  </a:moveTo>
                  <a:lnTo>
                    <a:pt x="83403" y="52586"/>
                  </a:lnTo>
                  <a:lnTo>
                    <a:pt x="2879" y="52586"/>
                  </a:lnTo>
                  <a:lnTo>
                    <a:pt x="2879" y="2762"/>
                  </a:lnTo>
                  <a:close/>
                  <a:moveTo>
                    <a:pt x="3702" y="0"/>
                  </a:moveTo>
                  <a:cubicBezTo>
                    <a:pt x="1645" y="0"/>
                    <a:pt x="0" y="1469"/>
                    <a:pt x="0" y="3261"/>
                  </a:cubicBezTo>
                  <a:lnTo>
                    <a:pt x="0" y="58491"/>
                  </a:lnTo>
                  <a:cubicBezTo>
                    <a:pt x="0" y="60283"/>
                    <a:pt x="1645" y="61723"/>
                    <a:pt x="3702" y="61723"/>
                  </a:cubicBezTo>
                  <a:lnTo>
                    <a:pt x="32521" y="61723"/>
                  </a:lnTo>
                  <a:lnTo>
                    <a:pt x="32374" y="63544"/>
                  </a:lnTo>
                  <a:cubicBezTo>
                    <a:pt x="32374" y="63544"/>
                    <a:pt x="32609" y="64719"/>
                    <a:pt x="30994" y="66306"/>
                  </a:cubicBezTo>
                  <a:cubicBezTo>
                    <a:pt x="29348" y="67892"/>
                    <a:pt x="28056" y="69361"/>
                    <a:pt x="28056" y="69361"/>
                  </a:cubicBezTo>
                  <a:cubicBezTo>
                    <a:pt x="27909" y="69625"/>
                    <a:pt x="27850" y="69919"/>
                    <a:pt x="27850" y="70213"/>
                  </a:cubicBezTo>
                  <a:cubicBezTo>
                    <a:pt x="27850" y="70742"/>
                    <a:pt x="28115" y="70742"/>
                    <a:pt x="29260" y="70742"/>
                  </a:cubicBezTo>
                  <a:lnTo>
                    <a:pt x="57022" y="70742"/>
                  </a:lnTo>
                  <a:cubicBezTo>
                    <a:pt x="58138" y="70742"/>
                    <a:pt x="58432" y="70742"/>
                    <a:pt x="58432" y="70213"/>
                  </a:cubicBezTo>
                  <a:cubicBezTo>
                    <a:pt x="58432" y="69919"/>
                    <a:pt x="58374" y="69625"/>
                    <a:pt x="58227" y="69361"/>
                  </a:cubicBezTo>
                  <a:cubicBezTo>
                    <a:pt x="58227" y="69361"/>
                    <a:pt x="56934" y="67892"/>
                    <a:pt x="55289" y="66306"/>
                  </a:cubicBezTo>
                  <a:cubicBezTo>
                    <a:pt x="53673" y="64719"/>
                    <a:pt x="53879" y="63544"/>
                    <a:pt x="53879" y="63544"/>
                  </a:cubicBezTo>
                  <a:lnTo>
                    <a:pt x="53761" y="61723"/>
                  </a:lnTo>
                  <a:lnTo>
                    <a:pt x="82551" y="61723"/>
                  </a:lnTo>
                  <a:cubicBezTo>
                    <a:pt x="84608" y="61723"/>
                    <a:pt x="86282" y="60254"/>
                    <a:pt x="86282" y="58491"/>
                  </a:cubicBezTo>
                  <a:lnTo>
                    <a:pt x="86282" y="3261"/>
                  </a:lnTo>
                  <a:cubicBezTo>
                    <a:pt x="86312" y="1469"/>
                    <a:pt x="84637" y="0"/>
                    <a:pt x="82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21F28"/>
                </a:solidFill>
              </a:endParaRPr>
            </a:p>
          </p:txBody>
        </p:sp>
        <p:sp>
          <p:nvSpPr>
            <p:cNvPr id="1497" name="Google Shape;1497;p58"/>
            <p:cNvSpPr/>
            <p:nvPr/>
          </p:nvSpPr>
          <p:spPr>
            <a:xfrm>
              <a:off x="6076385" y="3541282"/>
              <a:ext cx="188080" cy="161800"/>
            </a:xfrm>
            <a:custGeom>
              <a:avLst/>
              <a:gdLst/>
              <a:ahLst/>
              <a:cxnLst/>
              <a:rect l="l" t="t" r="r" b="b"/>
              <a:pathLst>
                <a:path w="4702" h="4045" extrusionOk="0">
                  <a:moveTo>
                    <a:pt x="2679" y="0"/>
                  </a:moveTo>
                  <a:cubicBezTo>
                    <a:pt x="2181" y="0"/>
                    <a:pt x="1675" y="188"/>
                    <a:pt x="1264" y="608"/>
                  </a:cubicBezTo>
                  <a:cubicBezTo>
                    <a:pt x="1" y="1871"/>
                    <a:pt x="882" y="4045"/>
                    <a:pt x="2674" y="4045"/>
                  </a:cubicBezTo>
                  <a:cubicBezTo>
                    <a:pt x="3791" y="4045"/>
                    <a:pt x="4701" y="3134"/>
                    <a:pt x="4701" y="2018"/>
                  </a:cubicBezTo>
                  <a:cubicBezTo>
                    <a:pt x="4701" y="808"/>
                    <a:pt x="3711" y="0"/>
                    <a:pt x="2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5" name="Google Shape;1505;p58"/>
          <p:cNvSpPr/>
          <p:nvPr/>
        </p:nvSpPr>
        <p:spPr>
          <a:xfrm rot="-4216492">
            <a:off x="8443392" y="4028549"/>
            <a:ext cx="464564" cy="687458"/>
          </a:xfrm>
          <a:custGeom>
            <a:avLst/>
            <a:gdLst/>
            <a:ahLst/>
            <a:cxnLst/>
            <a:rect l="l" t="t" r="r" b="b"/>
            <a:pathLst>
              <a:path w="18583" h="27499" extrusionOk="0">
                <a:moveTo>
                  <a:pt x="8509" y="0"/>
                </a:moveTo>
                <a:cubicBezTo>
                  <a:pt x="7953" y="3967"/>
                  <a:pt x="8647" y="6902"/>
                  <a:pt x="5772" y="9757"/>
                </a:cubicBezTo>
                <a:cubicBezTo>
                  <a:pt x="2718" y="12752"/>
                  <a:pt x="1" y="14576"/>
                  <a:pt x="1230" y="15449"/>
                </a:cubicBezTo>
                <a:cubicBezTo>
                  <a:pt x="1431" y="15592"/>
                  <a:pt x="1678" y="15652"/>
                  <a:pt x="1956" y="15652"/>
                </a:cubicBezTo>
                <a:cubicBezTo>
                  <a:pt x="3388" y="15652"/>
                  <a:pt x="5629" y="14060"/>
                  <a:pt x="6411" y="14060"/>
                </a:cubicBezTo>
                <a:cubicBezTo>
                  <a:pt x="6423" y="14060"/>
                  <a:pt x="6435" y="14060"/>
                  <a:pt x="6446" y="14061"/>
                </a:cubicBezTo>
                <a:cubicBezTo>
                  <a:pt x="7339" y="14120"/>
                  <a:pt x="5792" y="19990"/>
                  <a:pt x="5038" y="22608"/>
                </a:cubicBezTo>
                <a:cubicBezTo>
                  <a:pt x="4488" y="24587"/>
                  <a:pt x="4931" y="25573"/>
                  <a:pt x="5588" y="25573"/>
                </a:cubicBezTo>
                <a:cubicBezTo>
                  <a:pt x="5807" y="25573"/>
                  <a:pt x="6050" y="25463"/>
                  <a:pt x="6287" y="25246"/>
                </a:cubicBezTo>
                <a:cubicBezTo>
                  <a:pt x="7220" y="24373"/>
                  <a:pt x="8528" y="19177"/>
                  <a:pt x="8667" y="18820"/>
                </a:cubicBezTo>
                <a:cubicBezTo>
                  <a:pt x="8702" y="18742"/>
                  <a:pt x="8734" y="18688"/>
                  <a:pt x="8755" y="18688"/>
                </a:cubicBezTo>
                <a:cubicBezTo>
                  <a:pt x="8830" y="18688"/>
                  <a:pt x="8768" y="19360"/>
                  <a:pt x="8211" y="21973"/>
                </a:cubicBezTo>
                <a:cubicBezTo>
                  <a:pt x="7477" y="25325"/>
                  <a:pt x="7418" y="27030"/>
                  <a:pt x="8409" y="27447"/>
                </a:cubicBezTo>
                <a:cubicBezTo>
                  <a:pt x="8498" y="27482"/>
                  <a:pt x="8584" y="27499"/>
                  <a:pt x="8668" y="27499"/>
                </a:cubicBezTo>
                <a:cubicBezTo>
                  <a:pt x="9528" y="27499"/>
                  <a:pt x="10158" y="25740"/>
                  <a:pt x="10393" y="24095"/>
                </a:cubicBezTo>
                <a:cubicBezTo>
                  <a:pt x="10492" y="23381"/>
                  <a:pt x="10611" y="22747"/>
                  <a:pt x="10710" y="22211"/>
                </a:cubicBezTo>
                <a:cubicBezTo>
                  <a:pt x="10809" y="21676"/>
                  <a:pt x="10948" y="21141"/>
                  <a:pt x="11106" y="20605"/>
                </a:cubicBezTo>
                <a:cubicBezTo>
                  <a:pt x="11166" y="20461"/>
                  <a:pt x="11244" y="20225"/>
                  <a:pt x="11293" y="20225"/>
                </a:cubicBezTo>
                <a:cubicBezTo>
                  <a:pt x="11358" y="20225"/>
                  <a:pt x="11373" y="20643"/>
                  <a:pt x="11225" y="22251"/>
                </a:cubicBezTo>
                <a:cubicBezTo>
                  <a:pt x="10948" y="25087"/>
                  <a:pt x="10750" y="26554"/>
                  <a:pt x="11523" y="26812"/>
                </a:cubicBezTo>
                <a:cubicBezTo>
                  <a:pt x="11607" y="26840"/>
                  <a:pt x="11694" y="26853"/>
                  <a:pt x="11780" y="26853"/>
                </a:cubicBezTo>
                <a:cubicBezTo>
                  <a:pt x="12508" y="26853"/>
                  <a:pt x="13268" y="25902"/>
                  <a:pt x="13268" y="24254"/>
                </a:cubicBezTo>
                <a:cubicBezTo>
                  <a:pt x="13288" y="22846"/>
                  <a:pt x="13387" y="21458"/>
                  <a:pt x="13546" y="20070"/>
                </a:cubicBezTo>
                <a:cubicBezTo>
                  <a:pt x="13554" y="20003"/>
                  <a:pt x="13571" y="19971"/>
                  <a:pt x="13593" y="19971"/>
                </a:cubicBezTo>
                <a:cubicBezTo>
                  <a:pt x="13723" y="19971"/>
                  <a:pt x="14066" y="21028"/>
                  <a:pt x="14438" y="22330"/>
                </a:cubicBezTo>
                <a:cubicBezTo>
                  <a:pt x="14803" y="23590"/>
                  <a:pt x="15348" y="24434"/>
                  <a:pt x="15968" y="24434"/>
                </a:cubicBezTo>
                <a:cubicBezTo>
                  <a:pt x="16090" y="24434"/>
                  <a:pt x="16215" y="24402"/>
                  <a:pt x="16342" y="24333"/>
                </a:cubicBezTo>
                <a:cubicBezTo>
                  <a:pt x="17135" y="23897"/>
                  <a:pt x="16044" y="19534"/>
                  <a:pt x="15569" y="17254"/>
                </a:cubicBezTo>
                <a:cubicBezTo>
                  <a:pt x="15112" y="14993"/>
                  <a:pt x="14775" y="12573"/>
                  <a:pt x="15410" y="10610"/>
                </a:cubicBezTo>
                <a:cubicBezTo>
                  <a:pt x="15965" y="8905"/>
                  <a:pt x="17988" y="5751"/>
                  <a:pt x="18583" y="4046"/>
                </a:cubicBezTo>
                <a:lnTo>
                  <a:pt x="18583" y="4046"/>
                </a:lnTo>
                <a:cubicBezTo>
                  <a:pt x="18390" y="4461"/>
                  <a:pt x="18045" y="4615"/>
                  <a:pt x="17592" y="4615"/>
                </a:cubicBezTo>
                <a:cubicBezTo>
                  <a:pt x="16291" y="4615"/>
                  <a:pt x="14106" y="3343"/>
                  <a:pt x="12124" y="3343"/>
                </a:cubicBezTo>
                <a:cubicBezTo>
                  <a:pt x="12029" y="3343"/>
                  <a:pt x="11934" y="3346"/>
                  <a:pt x="11840" y="3352"/>
                </a:cubicBezTo>
                <a:cubicBezTo>
                  <a:pt x="11724" y="3359"/>
                  <a:pt x="11610" y="3363"/>
                  <a:pt x="11500" y="3363"/>
                </a:cubicBezTo>
                <a:cubicBezTo>
                  <a:pt x="9284" y="3363"/>
                  <a:pt x="8339" y="1871"/>
                  <a:pt x="8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CA197FF-F462-4A80-B256-D066B91181F1}"/>
              </a:ext>
            </a:extLst>
          </p:cNvPr>
          <p:cNvPicPr>
            <a:picLocks noChangeAspect="1"/>
          </p:cNvPicPr>
          <p:nvPr/>
        </p:nvPicPr>
        <p:blipFill>
          <a:blip r:embed="rId3"/>
          <a:srcRect/>
          <a:stretch/>
        </p:blipFill>
        <p:spPr>
          <a:xfrm>
            <a:off x="3758401" y="892799"/>
            <a:ext cx="3819544" cy="2350029"/>
          </a:xfrm>
          <a:prstGeom prst="rect">
            <a:avLst/>
          </a:prstGeom>
        </p:spPr>
      </p:pic>
      <p:sp>
        <p:nvSpPr>
          <p:cNvPr id="17" name="Google Shape;1494;p58">
            <a:extLst>
              <a:ext uri="{FF2B5EF4-FFF2-40B4-BE49-F238E27FC236}">
                <a16:creationId xmlns:a16="http://schemas.microsoft.com/office/drawing/2014/main" id="{C599D3F3-8C21-44D2-ACF3-6037E0D62F76}"/>
              </a:ext>
            </a:extLst>
          </p:cNvPr>
          <p:cNvSpPr txBox="1">
            <a:spLocks noGrp="1"/>
          </p:cNvSpPr>
          <p:nvPr>
            <p:ph type="title"/>
          </p:nvPr>
        </p:nvSpPr>
        <p:spPr>
          <a:xfrm flipH="1">
            <a:off x="614328" y="504150"/>
            <a:ext cx="2757072" cy="27378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Question 15</a:t>
            </a:r>
            <a:br>
              <a:rPr lang="en" dirty="0">
                <a:latin typeface="Times New Roman" panose="02020603050405020304" pitchFamily="18" charset="0"/>
                <a:cs typeface="Times New Roman" panose="02020603050405020304" pitchFamily="18" charset="0"/>
              </a:rPr>
            </a:br>
            <a:br>
              <a:rPr lang="en"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p:txBody>
      </p:sp>
      <p:sp>
        <p:nvSpPr>
          <p:cNvPr id="18" name="Google Shape;1504;p58">
            <a:extLst>
              <a:ext uri="{FF2B5EF4-FFF2-40B4-BE49-F238E27FC236}">
                <a16:creationId xmlns:a16="http://schemas.microsoft.com/office/drawing/2014/main" id="{0994FB87-5199-40EB-BAD5-0DB341A7D602}"/>
              </a:ext>
            </a:extLst>
          </p:cNvPr>
          <p:cNvSpPr txBox="1"/>
          <p:nvPr/>
        </p:nvSpPr>
        <p:spPr>
          <a:xfrm>
            <a:off x="614328" y="1137270"/>
            <a:ext cx="2708100" cy="191553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Find country having lowest number of the death case?</a:t>
            </a:r>
          </a:p>
          <a:p>
            <a:pPr marL="0" lvl="0" indent="0" algn="l" rtl="0">
              <a:spcBef>
                <a:spcPts val="0"/>
              </a:spcBef>
              <a:spcAft>
                <a:spcPts val="0"/>
              </a:spcAft>
              <a:buNone/>
            </a:pPr>
            <a:endParaRPr lang="en-US" dirty="0">
              <a:solidFill>
                <a:schemeClr val="lt2"/>
              </a:solidFill>
              <a:latin typeface="Times New Roman" panose="02020603050405020304" pitchFamily="18" charset="0"/>
              <a:ea typeface="Signika"/>
              <a:cs typeface="Times New Roman" panose="02020603050405020304" pitchFamily="18" charset="0"/>
              <a:sym typeface="Signika"/>
            </a:endParaRPr>
          </a:p>
          <a:p>
            <a:pPr marL="0" lvl="0" indent="0" algn="just"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Answer: The country with the lowest number of death cases is Afghanistan, with 0 deaths.</a:t>
            </a:r>
            <a:endParaRPr lang="en-US" dirty="0">
              <a:solidFill>
                <a:schemeClr val="lt2"/>
              </a:solidFill>
              <a:latin typeface="Signika"/>
              <a:ea typeface="Signika"/>
              <a:cs typeface="Signika"/>
              <a:sym typeface="Signika"/>
            </a:endParaRPr>
          </a:p>
        </p:txBody>
      </p:sp>
      <p:grpSp>
        <p:nvGrpSpPr>
          <p:cNvPr id="15" name="Google Shape;1499;p58">
            <a:extLst>
              <a:ext uri="{FF2B5EF4-FFF2-40B4-BE49-F238E27FC236}">
                <a16:creationId xmlns:a16="http://schemas.microsoft.com/office/drawing/2014/main" id="{8948596D-F74D-4D41-A4CF-87E896619680}"/>
              </a:ext>
            </a:extLst>
          </p:cNvPr>
          <p:cNvGrpSpPr/>
          <p:nvPr/>
        </p:nvGrpSpPr>
        <p:grpSpPr>
          <a:xfrm rot="5400000">
            <a:off x="3331076" y="2872100"/>
            <a:ext cx="877120" cy="1618578"/>
            <a:chOff x="3674057" y="2264715"/>
            <a:chExt cx="600520" cy="1108160"/>
          </a:xfrm>
        </p:grpSpPr>
        <p:sp>
          <p:nvSpPr>
            <p:cNvPr id="16" name="Google Shape;1500;p58">
              <a:extLst>
                <a:ext uri="{FF2B5EF4-FFF2-40B4-BE49-F238E27FC236}">
                  <a16:creationId xmlns:a16="http://schemas.microsoft.com/office/drawing/2014/main" id="{0CA76797-A8E6-471E-ACB6-31604C4534DC}"/>
                </a:ext>
              </a:extLst>
            </p:cNvPr>
            <p:cNvSpPr/>
            <p:nvPr/>
          </p:nvSpPr>
          <p:spPr>
            <a:xfrm>
              <a:off x="3674057" y="2264715"/>
              <a:ext cx="600520" cy="1108160"/>
            </a:xfrm>
            <a:custGeom>
              <a:avLst/>
              <a:gdLst/>
              <a:ahLst/>
              <a:cxnLst/>
              <a:rect l="l" t="t" r="r" b="b"/>
              <a:pathLst>
                <a:path w="15013" h="27704" extrusionOk="0">
                  <a:moveTo>
                    <a:pt x="13396" y="2057"/>
                  </a:moveTo>
                  <a:cubicBezTo>
                    <a:pt x="13896" y="2057"/>
                    <a:pt x="14278" y="2439"/>
                    <a:pt x="14278" y="2939"/>
                  </a:cubicBezTo>
                  <a:lnTo>
                    <a:pt x="14278" y="23327"/>
                  </a:lnTo>
                  <a:cubicBezTo>
                    <a:pt x="14278" y="23797"/>
                    <a:pt x="13866" y="24179"/>
                    <a:pt x="13396" y="24179"/>
                  </a:cubicBezTo>
                  <a:lnTo>
                    <a:pt x="1616" y="24179"/>
                  </a:lnTo>
                  <a:cubicBezTo>
                    <a:pt x="1146" y="24179"/>
                    <a:pt x="735" y="23797"/>
                    <a:pt x="735" y="23327"/>
                  </a:cubicBezTo>
                  <a:lnTo>
                    <a:pt x="735" y="2939"/>
                  </a:lnTo>
                  <a:cubicBezTo>
                    <a:pt x="735" y="2439"/>
                    <a:pt x="1146" y="2057"/>
                    <a:pt x="1616" y="2057"/>
                  </a:cubicBezTo>
                  <a:close/>
                  <a:moveTo>
                    <a:pt x="1028" y="1"/>
                  </a:moveTo>
                  <a:cubicBezTo>
                    <a:pt x="441" y="60"/>
                    <a:pt x="0" y="588"/>
                    <a:pt x="59" y="1176"/>
                  </a:cubicBezTo>
                  <a:lnTo>
                    <a:pt x="59" y="26529"/>
                  </a:lnTo>
                  <a:cubicBezTo>
                    <a:pt x="0" y="27116"/>
                    <a:pt x="441" y="27645"/>
                    <a:pt x="1028" y="27704"/>
                  </a:cubicBezTo>
                  <a:lnTo>
                    <a:pt x="13955" y="27704"/>
                  </a:lnTo>
                  <a:cubicBezTo>
                    <a:pt x="14542" y="27645"/>
                    <a:pt x="14983" y="27116"/>
                    <a:pt x="14953" y="26529"/>
                  </a:cubicBezTo>
                  <a:lnTo>
                    <a:pt x="14953" y="1176"/>
                  </a:lnTo>
                  <a:cubicBezTo>
                    <a:pt x="15012" y="588"/>
                    <a:pt x="14542" y="60"/>
                    <a:pt x="13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01;p58">
              <a:extLst>
                <a:ext uri="{FF2B5EF4-FFF2-40B4-BE49-F238E27FC236}">
                  <a16:creationId xmlns:a16="http://schemas.microsoft.com/office/drawing/2014/main" id="{2EB1BA60-F0AF-4DCD-8927-BD88D8FF7BFC}"/>
                </a:ext>
              </a:extLst>
            </p:cNvPr>
            <p:cNvSpPr/>
            <p:nvPr/>
          </p:nvSpPr>
          <p:spPr>
            <a:xfrm>
              <a:off x="3931983" y="3267040"/>
              <a:ext cx="84640" cy="72320"/>
            </a:xfrm>
            <a:custGeom>
              <a:avLst/>
              <a:gdLst/>
              <a:ahLst/>
              <a:cxnLst/>
              <a:rect l="l" t="t" r="r" b="b"/>
              <a:pathLst>
                <a:path w="2116" h="1808" extrusionOk="0">
                  <a:moveTo>
                    <a:pt x="1255" y="0"/>
                  </a:moveTo>
                  <a:cubicBezTo>
                    <a:pt x="1238" y="0"/>
                    <a:pt x="1221" y="1"/>
                    <a:pt x="1205" y="2"/>
                  </a:cubicBezTo>
                  <a:cubicBezTo>
                    <a:pt x="411" y="2"/>
                    <a:pt x="0" y="971"/>
                    <a:pt x="558" y="1530"/>
                  </a:cubicBezTo>
                  <a:cubicBezTo>
                    <a:pt x="750" y="1722"/>
                    <a:pt x="984" y="1807"/>
                    <a:pt x="1210" y="1807"/>
                  </a:cubicBezTo>
                  <a:cubicBezTo>
                    <a:pt x="1676" y="1807"/>
                    <a:pt x="2115" y="1446"/>
                    <a:pt x="2115" y="913"/>
                  </a:cubicBezTo>
                  <a:cubicBezTo>
                    <a:pt x="2115" y="402"/>
                    <a:pt x="1731" y="0"/>
                    <a:pt x="1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02;p58">
              <a:extLst>
                <a:ext uri="{FF2B5EF4-FFF2-40B4-BE49-F238E27FC236}">
                  <a16:creationId xmlns:a16="http://schemas.microsoft.com/office/drawing/2014/main" id="{6B29B35D-F6F6-42DB-8901-5C108C04411F}"/>
                </a:ext>
              </a:extLst>
            </p:cNvPr>
            <p:cNvSpPr/>
            <p:nvPr/>
          </p:nvSpPr>
          <p:spPr>
            <a:xfrm>
              <a:off x="3824891" y="2305875"/>
              <a:ext cx="95240" cy="9440"/>
            </a:xfrm>
            <a:custGeom>
              <a:avLst/>
              <a:gdLst/>
              <a:ahLst/>
              <a:cxnLst/>
              <a:rect l="l" t="t" r="r" b="b"/>
              <a:pathLst>
                <a:path w="2381" h="236" extrusionOk="0">
                  <a:moveTo>
                    <a:pt x="118" y="0"/>
                  </a:moveTo>
                  <a:cubicBezTo>
                    <a:pt x="59" y="0"/>
                    <a:pt x="0" y="59"/>
                    <a:pt x="0" y="118"/>
                  </a:cubicBezTo>
                  <a:cubicBezTo>
                    <a:pt x="0" y="176"/>
                    <a:pt x="59" y="235"/>
                    <a:pt x="118" y="235"/>
                  </a:cubicBezTo>
                  <a:lnTo>
                    <a:pt x="2233" y="235"/>
                  </a:lnTo>
                  <a:cubicBezTo>
                    <a:pt x="2321" y="235"/>
                    <a:pt x="2380" y="176"/>
                    <a:pt x="2380" y="118"/>
                  </a:cubicBezTo>
                  <a:cubicBezTo>
                    <a:pt x="2380" y="59"/>
                    <a:pt x="2321" y="0"/>
                    <a:pt x="2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03;p58">
              <a:extLst>
                <a:ext uri="{FF2B5EF4-FFF2-40B4-BE49-F238E27FC236}">
                  <a16:creationId xmlns:a16="http://schemas.microsoft.com/office/drawing/2014/main" id="{C8ECD71F-8D31-4805-A22B-CAB40B74FFDA}"/>
                </a:ext>
              </a:extLst>
            </p:cNvPr>
            <p:cNvSpPr/>
            <p:nvPr/>
          </p:nvSpPr>
          <p:spPr>
            <a:xfrm>
              <a:off x="4059893" y="2301155"/>
              <a:ext cx="17680" cy="17680"/>
            </a:xfrm>
            <a:custGeom>
              <a:avLst/>
              <a:gdLst/>
              <a:ahLst/>
              <a:cxnLst/>
              <a:rect l="l" t="t" r="r" b="b"/>
              <a:pathLst>
                <a:path w="442" h="442" extrusionOk="0">
                  <a:moveTo>
                    <a:pt x="236" y="1"/>
                  </a:moveTo>
                  <a:cubicBezTo>
                    <a:pt x="89" y="1"/>
                    <a:pt x="1" y="118"/>
                    <a:pt x="1" y="236"/>
                  </a:cubicBezTo>
                  <a:cubicBezTo>
                    <a:pt x="1" y="353"/>
                    <a:pt x="89" y="441"/>
                    <a:pt x="236" y="441"/>
                  </a:cubicBezTo>
                  <a:cubicBezTo>
                    <a:pt x="353" y="441"/>
                    <a:pt x="442" y="353"/>
                    <a:pt x="442" y="236"/>
                  </a:cubicBezTo>
                  <a:cubicBezTo>
                    <a:pt x="442" y="118"/>
                    <a:pt x="353" y="1"/>
                    <a:pt x="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 name="Picture 21">
            <a:extLst>
              <a:ext uri="{FF2B5EF4-FFF2-40B4-BE49-F238E27FC236}">
                <a16:creationId xmlns:a16="http://schemas.microsoft.com/office/drawing/2014/main" id="{76A92CCA-C2A6-4BA2-8C1D-4E623B942591}"/>
              </a:ext>
            </a:extLst>
          </p:cNvPr>
          <p:cNvPicPr>
            <a:picLocks noChangeAspect="1"/>
          </p:cNvPicPr>
          <p:nvPr/>
        </p:nvPicPr>
        <p:blipFill>
          <a:blip r:embed="rId4"/>
          <a:stretch>
            <a:fillRect/>
          </a:stretch>
        </p:blipFill>
        <p:spPr>
          <a:xfrm>
            <a:off x="3163882" y="3292415"/>
            <a:ext cx="1282770" cy="7867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624158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78B3F9">
            <a:alpha val="55870"/>
          </a:srgbClr>
        </a:solidFill>
        <a:effectLst/>
      </p:bgPr>
    </p:bg>
    <p:spTree>
      <p:nvGrpSpPr>
        <p:cNvPr id="1" name="Shape 1492"/>
        <p:cNvGrpSpPr/>
        <p:nvPr/>
      </p:nvGrpSpPr>
      <p:grpSpPr>
        <a:xfrm>
          <a:off x="0" y="0"/>
          <a:ext cx="0" cy="0"/>
          <a:chOff x="0" y="0"/>
          <a:chExt cx="0" cy="0"/>
        </a:xfrm>
      </p:grpSpPr>
      <p:grpSp>
        <p:nvGrpSpPr>
          <p:cNvPr id="1495" name="Google Shape;1495;p58"/>
          <p:cNvGrpSpPr/>
          <p:nvPr/>
        </p:nvGrpSpPr>
        <p:grpSpPr>
          <a:xfrm>
            <a:off x="3621600" y="777600"/>
            <a:ext cx="4088172" cy="3281341"/>
            <a:chOff x="4459455" y="1357550"/>
            <a:chExt cx="3452480" cy="2829680"/>
          </a:xfrm>
        </p:grpSpPr>
        <p:sp>
          <p:nvSpPr>
            <p:cNvPr id="1496" name="Google Shape;1496;p58"/>
            <p:cNvSpPr/>
            <p:nvPr/>
          </p:nvSpPr>
          <p:spPr>
            <a:xfrm>
              <a:off x="4459455" y="1357550"/>
              <a:ext cx="3452480" cy="2829680"/>
            </a:xfrm>
            <a:custGeom>
              <a:avLst/>
              <a:gdLst/>
              <a:ahLst/>
              <a:cxnLst/>
              <a:rect l="l" t="t" r="r" b="b"/>
              <a:pathLst>
                <a:path w="86312" h="70742" extrusionOk="0">
                  <a:moveTo>
                    <a:pt x="83403" y="2762"/>
                  </a:moveTo>
                  <a:lnTo>
                    <a:pt x="83403" y="52586"/>
                  </a:lnTo>
                  <a:lnTo>
                    <a:pt x="2879" y="52586"/>
                  </a:lnTo>
                  <a:lnTo>
                    <a:pt x="2879" y="2762"/>
                  </a:lnTo>
                  <a:close/>
                  <a:moveTo>
                    <a:pt x="3702" y="0"/>
                  </a:moveTo>
                  <a:cubicBezTo>
                    <a:pt x="1645" y="0"/>
                    <a:pt x="0" y="1469"/>
                    <a:pt x="0" y="3261"/>
                  </a:cubicBezTo>
                  <a:lnTo>
                    <a:pt x="0" y="58491"/>
                  </a:lnTo>
                  <a:cubicBezTo>
                    <a:pt x="0" y="60283"/>
                    <a:pt x="1645" y="61723"/>
                    <a:pt x="3702" y="61723"/>
                  </a:cubicBezTo>
                  <a:lnTo>
                    <a:pt x="32521" y="61723"/>
                  </a:lnTo>
                  <a:lnTo>
                    <a:pt x="32374" y="63544"/>
                  </a:lnTo>
                  <a:cubicBezTo>
                    <a:pt x="32374" y="63544"/>
                    <a:pt x="32609" y="64719"/>
                    <a:pt x="30994" y="66306"/>
                  </a:cubicBezTo>
                  <a:cubicBezTo>
                    <a:pt x="29348" y="67892"/>
                    <a:pt x="28056" y="69361"/>
                    <a:pt x="28056" y="69361"/>
                  </a:cubicBezTo>
                  <a:cubicBezTo>
                    <a:pt x="27909" y="69625"/>
                    <a:pt x="27850" y="69919"/>
                    <a:pt x="27850" y="70213"/>
                  </a:cubicBezTo>
                  <a:cubicBezTo>
                    <a:pt x="27850" y="70742"/>
                    <a:pt x="28115" y="70742"/>
                    <a:pt x="29260" y="70742"/>
                  </a:cubicBezTo>
                  <a:lnTo>
                    <a:pt x="57022" y="70742"/>
                  </a:lnTo>
                  <a:cubicBezTo>
                    <a:pt x="58138" y="70742"/>
                    <a:pt x="58432" y="70742"/>
                    <a:pt x="58432" y="70213"/>
                  </a:cubicBezTo>
                  <a:cubicBezTo>
                    <a:pt x="58432" y="69919"/>
                    <a:pt x="58374" y="69625"/>
                    <a:pt x="58227" y="69361"/>
                  </a:cubicBezTo>
                  <a:cubicBezTo>
                    <a:pt x="58227" y="69361"/>
                    <a:pt x="56934" y="67892"/>
                    <a:pt x="55289" y="66306"/>
                  </a:cubicBezTo>
                  <a:cubicBezTo>
                    <a:pt x="53673" y="64719"/>
                    <a:pt x="53879" y="63544"/>
                    <a:pt x="53879" y="63544"/>
                  </a:cubicBezTo>
                  <a:lnTo>
                    <a:pt x="53761" y="61723"/>
                  </a:lnTo>
                  <a:lnTo>
                    <a:pt x="82551" y="61723"/>
                  </a:lnTo>
                  <a:cubicBezTo>
                    <a:pt x="84608" y="61723"/>
                    <a:pt x="86282" y="60254"/>
                    <a:pt x="86282" y="58491"/>
                  </a:cubicBezTo>
                  <a:lnTo>
                    <a:pt x="86282" y="3261"/>
                  </a:lnTo>
                  <a:cubicBezTo>
                    <a:pt x="86312" y="1469"/>
                    <a:pt x="84637" y="0"/>
                    <a:pt x="82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21F28"/>
                </a:solidFill>
              </a:endParaRPr>
            </a:p>
          </p:txBody>
        </p:sp>
        <p:sp>
          <p:nvSpPr>
            <p:cNvPr id="1497" name="Google Shape;1497;p58"/>
            <p:cNvSpPr/>
            <p:nvPr/>
          </p:nvSpPr>
          <p:spPr>
            <a:xfrm>
              <a:off x="6076385" y="3541282"/>
              <a:ext cx="188080" cy="161800"/>
            </a:xfrm>
            <a:custGeom>
              <a:avLst/>
              <a:gdLst/>
              <a:ahLst/>
              <a:cxnLst/>
              <a:rect l="l" t="t" r="r" b="b"/>
              <a:pathLst>
                <a:path w="4702" h="4045" extrusionOk="0">
                  <a:moveTo>
                    <a:pt x="2679" y="0"/>
                  </a:moveTo>
                  <a:cubicBezTo>
                    <a:pt x="2181" y="0"/>
                    <a:pt x="1675" y="188"/>
                    <a:pt x="1264" y="608"/>
                  </a:cubicBezTo>
                  <a:cubicBezTo>
                    <a:pt x="1" y="1871"/>
                    <a:pt x="882" y="4045"/>
                    <a:pt x="2674" y="4045"/>
                  </a:cubicBezTo>
                  <a:cubicBezTo>
                    <a:pt x="3791" y="4045"/>
                    <a:pt x="4701" y="3134"/>
                    <a:pt x="4701" y="2018"/>
                  </a:cubicBezTo>
                  <a:cubicBezTo>
                    <a:pt x="4701" y="808"/>
                    <a:pt x="3711" y="0"/>
                    <a:pt x="2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98" name="Google Shape;1498;p58"/>
          <p:cNvPicPr preferRelativeResize="0"/>
          <p:nvPr/>
        </p:nvPicPr>
        <p:blipFill>
          <a:blip r:embed="rId3"/>
          <a:srcRect l="2716" r="2716"/>
          <a:stretch/>
        </p:blipFill>
        <p:spPr>
          <a:xfrm>
            <a:off x="3114930" y="3242829"/>
            <a:ext cx="1364774" cy="829892"/>
          </a:xfrm>
          <a:prstGeom prst="rect">
            <a:avLst/>
          </a:prstGeom>
          <a:noFill/>
          <a:ln>
            <a:noFill/>
          </a:ln>
        </p:spPr>
      </p:pic>
      <p:grpSp>
        <p:nvGrpSpPr>
          <p:cNvPr id="1499" name="Google Shape;1499;p58"/>
          <p:cNvGrpSpPr/>
          <p:nvPr/>
        </p:nvGrpSpPr>
        <p:grpSpPr>
          <a:xfrm rot="5400000">
            <a:off x="3331076" y="2872100"/>
            <a:ext cx="877120" cy="1618578"/>
            <a:chOff x="3674057" y="2264715"/>
            <a:chExt cx="600520" cy="1108160"/>
          </a:xfrm>
        </p:grpSpPr>
        <p:sp>
          <p:nvSpPr>
            <p:cNvPr id="1500" name="Google Shape;1500;p58"/>
            <p:cNvSpPr/>
            <p:nvPr/>
          </p:nvSpPr>
          <p:spPr>
            <a:xfrm>
              <a:off x="3674057" y="2264715"/>
              <a:ext cx="600520" cy="1108160"/>
            </a:xfrm>
            <a:custGeom>
              <a:avLst/>
              <a:gdLst/>
              <a:ahLst/>
              <a:cxnLst/>
              <a:rect l="l" t="t" r="r" b="b"/>
              <a:pathLst>
                <a:path w="15013" h="27704" extrusionOk="0">
                  <a:moveTo>
                    <a:pt x="13396" y="2057"/>
                  </a:moveTo>
                  <a:cubicBezTo>
                    <a:pt x="13896" y="2057"/>
                    <a:pt x="14278" y="2439"/>
                    <a:pt x="14278" y="2939"/>
                  </a:cubicBezTo>
                  <a:lnTo>
                    <a:pt x="14278" y="23327"/>
                  </a:lnTo>
                  <a:cubicBezTo>
                    <a:pt x="14278" y="23797"/>
                    <a:pt x="13866" y="24179"/>
                    <a:pt x="13396" y="24179"/>
                  </a:cubicBezTo>
                  <a:lnTo>
                    <a:pt x="1616" y="24179"/>
                  </a:lnTo>
                  <a:cubicBezTo>
                    <a:pt x="1146" y="24179"/>
                    <a:pt x="735" y="23797"/>
                    <a:pt x="735" y="23327"/>
                  </a:cubicBezTo>
                  <a:lnTo>
                    <a:pt x="735" y="2939"/>
                  </a:lnTo>
                  <a:cubicBezTo>
                    <a:pt x="735" y="2439"/>
                    <a:pt x="1146" y="2057"/>
                    <a:pt x="1616" y="2057"/>
                  </a:cubicBezTo>
                  <a:close/>
                  <a:moveTo>
                    <a:pt x="1028" y="1"/>
                  </a:moveTo>
                  <a:cubicBezTo>
                    <a:pt x="441" y="60"/>
                    <a:pt x="0" y="588"/>
                    <a:pt x="59" y="1176"/>
                  </a:cubicBezTo>
                  <a:lnTo>
                    <a:pt x="59" y="26529"/>
                  </a:lnTo>
                  <a:cubicBezTo>
                    <a:pt x="0" y="27116"/>
                    <a:pt x="441" y="27645"/>
                    <a:pt x="1028" y="27704"/>
                  </a:cubicBezTo>
                  <a:lnTo>
                    <a:pt x="13955" y="27704"/>
                  </a:lnTo>
                  <a:cubicBezTo>
                    <a:pt x="14542" y="27645"/>
                    <a:pt x="14983" y="27116"/>
                    <a:pt x="14953" y="26529"/>
                  </a:cubicBezTo>
                  <a:lnTo>
                    <a:pt x="14953" y="1176"/>
                  </a:lnTo>
                  <a:cubicBezTo>
                    <a:pt x="15012" y="588"/>
                    <a:pt x="14542" y="60"/>
                    <a:pt x="13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3931983" y="3267040"/>
              <a:ext cx="84640" cy="72320"/>
            </a:xfrm>
            <a:custGeom>
              <a:avLst/>
              <a:gdLst/>
              <a:ahLst/>
              <a:cxnLst/>
              <a:rect l="l" t="t" r="r" b="b"/>
              <a:pathLst>
                <a:path w="2116" h="1808" extrusionOk="0">
                  <a:moveTo>
                    <a:pt x="1255" y="0"/>
                  </a:moveTo>
                  <a:cubicBezTo>
                    <a:pt x="1238" y="0"/>
                    <a:pt x="1221" y="1"/>
                    <a:pt x="1205" y="2"/>
                  </a:cubicBezTo>
                  <a:cubicBezTo>
                    <a:pt x="411" y="2"/>
                    <a:pt x="0" y="971"/>
                    <a:pt x="558" y="1530"/>
                  </a:cubicBezTo>
                  <a:cubicBezTo>
                    <a:pt x="750" y="1722"/>
                    <a:pt x="984" y="1807"/>
                    <a:pt x="1210" y="1807"/>
                  </a:cubicBezTo>
                  <a:cubicBezTo>
                    <a:pt x="1676" y="1807"/>
                    <a:pt x="2115" y="1446"/>
                    <a:pt x="2115" y="913"/>
                  </a:cubicBezTo>
                  <a:cubicBezTo>
                    <a:pt x="2115" y="402"/>
                    <a:pt x="1731" y="0"/>
                    <a:pt x="1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3824891" y="2305875"/>
              <a:ext cx="95240" cy="9440"/>
            </a:xfrm>
            <a:custGeom>
              <a:avLst/>
              <a:gdLst/>
              <a:ahLst/>
              <a:cxnLst/>
              <a:rect l="l" t="t" r="r" b="b"/>
              <a:pathLst>
                <a:path w="2381" h="236" extrusionOk="0">
                  <a:moveTo>
                    <a:pt x="118" y="0"/>
                  </a:moveTo>
                  <a:cubicBezTo>
                    <a:pt x="59" y="0"/>
                    <a:pt x="0" y="59"/>
                    <a:pt x="0" y="118"/>
                  </a:cubicBezTo>
                  <a:cubicBezTo>
                    <a:pt x="0" y="176"/>
                    <a:pt x="59" y="235"/>
                    <a:pt x="118" y="235"/>
                  </a:cubicBezTo>
                  <a:lnTo>
                    <a:pt x="2233" y="235"/>
                  </a:lnTo>
                  <a:cubicBezTo>
                    <a:pt x="2321" y="235"/>
                    <a:pt x="2380" y="176"/>
                    <a:pt x="2380" y="118"/>
                  </a:cubicBezTo>
                  <a:cubicBezTo>
                    <a:pt x="2380" y="59"/>
                    <a:pt x="2321" y="0"/>
                    <a:pt x="2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059893" y="2301155"/>
              <a:ext cx="17680" cy="17680"/>
            </a:xfrm>
            <a:custGeom>
              <a:avLst/>
              <a:gdLst/>
              <a:ahLst/>
              <a:cxnLst/>
              <a:rect l="l" t="t" r="r" b="b"/>
              <a:pathLst>
                <a:path w="442" h="442" extrusionOk="0">
                  <a:moveTo>
                    <a:pt x="236" y="1"/>
                  </a:moveTo>
                  <a:cubicBezTo>
                    <a:pt x="89" y="1"/>
                    <a:pt x="1" y="118"/>
                    <a:pt x="1" y="236"/>
                  </a:cubicBezTo>
                  <a:cubicBezTo>
                    <a:pt x="1" y="353"/>
                    <a:pt x="89" y="441"/>
                    <a:pt x="236" y="441"/>
                  </a:cubicBezTo>
                  <a:cubicBezTo>
                    <a:pt x="353" y="441"/>
                    <a:pt x="442" y="353"/>
                    <a:pt x="442" y="236"/>
                  </a:cubicBezTo>
                  <a:cubicBezTo>
                    <a:pt x="442" y="118"/>
                    <a:pt x="353" y="1"/>
                    <a:pt x="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5" name="Google Shape;1505;p58"/>
          <p:cNvSpPr/>
          <p:nvPr/>
        </p:nvSpPr>
        <p:spPr>
          <a:xfrm rot="-4216492">
            <a:off x="8443392" y="4028549"/>
            <a:ext cx="464564" cy="687458"/>
          </a:xfrm>
          <a:custGeom>
            <a:avLst/>
            <a:gdLst/>
            <a:ahLst/>
            <a:cxnLst/>
            <a:rect l="l" t="t" r="r" b="b"/>
            <a:pathLst>
              <a:path w="18583" h="27499" extrusionOk="0">
                <a:moveTo>
                  <a:pt x="8509" y="0"/>
                </a:moveTo>
                <a:cubicBezTo>
                  <a:pt x="7953" y="3967"/>
                  <a:pt x="8647" y="6902"/>
                  <a:pt x="5772" y="9757"/>
                </a:cubicBezTo>
                <a:cubicBezTo>
                  <a:pt x="2718" y="12752"/>
                  <a:pt x="1" y="14576"/>
                  <a:pt x="1230" y="15449"/>
                </a:cubicBezTo>
                <a:cubicBezTo>
                  <a:pt x="1431" y="15592"/>
                  <a:pt x="1678" y="15652"/>
                  <a:pt x="1956" y="15652"/>
                </a:cubicBezTo>
                <a:cubicBezTo>
                  <a:pt x="3388" y="15652"/>
                  <a:pt x="5629" y="14060"/>
                  <a:pt x="6411" y="14060"/>
                </a:cubicBezTo>
                <a:cubicBezTo>
                  <a:pt x="6423" y="14060"/>
                  <a:pt x="6435" y="14060"/>
                  <a:pt x="6446" y="14061"/>
                </a:cubicBezTo>
                <a:cubicBezTo>
                  <a:pt x="7339" y="14120"/>
                  <a:pt x="5792" y="19990"/>
                  <a:pt x="5038" y="22608"/>
                </a:cubicBezTo>
                <a:cubicBezTo>
                  <a:pt x="4488" y="24587"/>
                  <a:pt x="4931" y="25573"/>
                  <a:pt x="5588" y="25573"/>
                </a:cubicBezTo>
                <a:cubicBezTo>
                  <a:pt x="5807" y="25573"/>
                  <a:pt x="6050" y="25463"/>
                  <a:pt x="6287" y="25246"/>
                </a:cubicBezTo>
                <a:cubicBezTo>
                  <a:pt x="7220" y="24373"/>
                  <a:pt x="8528" y="19177"/>
                  <a:pt x="8667" y="18820"/>
                </a:cubicBezTo>
                <a:cubicBezTo>
                  <a:pt x="8702" y="18742"/>
                  <a:pt x="8734" y="18688"/>
                  <a:pt x="8755" y="18688"/>
                </a:cubicBezTo>
                <a:cubicBezTo>
                  <a:pt x="8830" y="18688"/>
                  <a:pt x="8768" y="19360"/>
                  <a:pt x="8211" y="21973"/>
                </a:cubicBezTo>
                <a:cubicBezTo>
                  <a:pt x="7477" y="25325"/>
                  <a:pt x="7418" y="27030"/>
                  <a:pt x="8409" y="27447"/>
                </a:cubicBezTo>
                <a:cubicBezTo>
                  <a:pt x="8498" y="27482"/>
                  <a:pt x="8584" y="27499"/>
                  <a:pt x="8668" y="27499"/>
                </a:cubicBezTo>
                <a:cubicBezTo>
                  <a:pt x="9528" y="27499"/>
                  <a:pt x="10158" y="25740"/>
                  <a:pt x="10393" y="24095"/>
                </a:cubicBezTo>
                <a:cubicBezTo>
                  <a:pt x="10492" y="23381"/>
                  <a:pt x="10611" y="22747"/>
                  <a:pt x="10710" y="22211"/>
                </a:cubicBezTo>
                <a:cubicBezTo>
                  <a:pt x="10809" y="21676"/>
                  <a:pt x="10948" y="21141"/>
                  <a:pt x="11106" y="20605"/>
                </a:cubicBezTo>
                <a:cubicBezTo>
                  <a:pt x="11166" y="20461"/>
                  <a:pt x="11244" y="20225"/>
                  <a:pt x="11293" y="20225"/>
                </a:cubicBezTo>
                <a:cubicBezTo>
                  <a:pt x="11358" y="20225"/>
                  <a:pt x="11373" y="20643"/>
                  <a:pt x="11225" y="22251"/>
                </a:cubicBezTo>
                <a:cubicBezTo>
                  <a:pt x="10948" y="25087"/>
                  <a:pt x="10750" y="26554"/>
                  <a:pt x="11523" y="26812"/>
                </a:cubicBezTo>
                <a:cubicBezTo>
                  <a:pt x="11607" y="26840"/>
                  <a:pt x="11694" y="26853"/>
                  <a:pt x="11780" y="26853"/>
                </a:cubicBezTo>
                <a:cubicBezTo>
                  <a:pt x="12508" y="26853"/>
                  <a:pt x="13268" y="25902"/>
                  <a:pt x="13268" y="24254"/>
                </a:cubicBezTo>
                <a:cubicBezTo>
                  <a:pt x="13288" y="22846"/>
                  <a:pt x="13387" y="21458"/>
                  <a:pt x="13546" y="20070"/>
                </a:cubicBezTo>
                <a:cubicBezTo>
                  <a:pt x="13554" y="20003"/>
                  <a:pt x="13571" y="19971"/>
                  <a:pt x="13593" y="19971"/>
                </a:cubicBezTo>
                <a:cubicBezTo>
                  <a:pt x="13723" y="19971"/>
                  <a:pt x="14066" y="21028"/>
                  <a:pt x="14438" y="22330"/>
                </a:cubicBezTo>
                <a:cubicBezTo>
                  <a:pt x="14803" y="23590"/>
                  <a:pt x="15348" y="24434"/>
                  <a:pt x="15968" y="24434"/>
                </a:cubicBezTo>
                <a:cubicBezTo>
                  <a:pt x="16090" y="24434"/>
                  <a:pt x="16215" y="24402"/>
                  <a:pt x="16342" y="24333"/>
                </a:cubicBezTo>
                <a:cubicBezTo>
                  <a:pt x="17135" y="23897"/>
                  <a:pt x="16044" y="19534"/>
                  <a:pt x="15569" y="17254"/>
                </a:cubicBezTo>
                <a:cubicBezTo>
                  <a:pt x="15112" y="14993"/>
                  <a:pt x="14775" y="12573"/>
                  <a:pt x="15410" y="10610"/>
                </a:cubicBezTo>
                <a:cubicBezTo>
                  <a:pt x="15965" y="8905"/>
                  <a:pt x="17988" y="5751"/>
                  <a:pt x="18583" y="4046"/>
                </a:cubicBezTo>
                <a:lnTo>
                  <a:pt x="18583" y="4046"/>
                </a:lnTo>
                <a:cubicBezTo>
                  <a:pt x="18390" y="4461"/>
                  <a:pt x="18045" y="4615"/>
                  <a:pt x="17592" y="4615"/>
                </a:cubicBezTo>
                <a:cubicBezTo>
                  <a:pt x="16291" y="4615"/>
                  <a:pt x="14106" y="3343"/>
                  <a:pt x="12124" y="3343"/>
                </a:cubicBezTo>
                <a:cubicBezTo>
                  <a:pt x="12029" y="3343"/>
                  <a:pt x="11934" y="3346"/>
                  <a:pt x="11840" y="3352"/>
                </a:cubicBezTo>
                <a:cubicBezTo>
                  <a:pt x="11724" y="3359"/>
                  <a:pt x="11610" y="3363"/>
                  <a:pt x="11500" y="3363"/>
                </a:cubicBezTo>
                <a:cubicBezTo>
                  <a:pt x="9284" y="3363"/>
                  <a:pt x="8339" y="1871"/>
                  <a:pt x="8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CA197FF-F462-4A80-B256-D066B91181F1}"/>
              </a:ext>
            </a:extLst>
          </p:cNvPr>
          <p:cNvPicPr>
            <a:picLocks noChangeAspect="1"/>
          </p:cNvPicPr>
          <p:nvPr/>
        </p:nvPicPr>
        <p:blipFill>
          <a:blip r:embed="rId4"/>
          <a:srcRect/>
          <a:stretch/>
        </p:blipFill>
        <p:spPr>
          <a:xfrm>
            <a:off x="3758401" y="904223"/>
            <a:ext cx="3819544" cy="2338606"/>
          </a:xfrm>
          <a:prstGeom prst="rect">
            <a:avLst/>
          </a:prstGeom>
        </p:spPr>
      </p:pic>
      <p:sp>
        <p:nvSpPr>
          <p:cNvPr id="17" name="Google Shape;1494;p58">
            <a:extLst>
              <a:ext uri="{FF2B5EF4-FFF2-40B4-BE49-F238E27FC236}">
                <a16:creationId xmlns:a16="http://schemas.microsoft.com/office/drawing/2014/main" id="{5820379D-6B35-44F1-95AB-0D77380D9FE9}"/>
              </a:ext>
            </a:extLst>
          </p:cNvPr>
          <p:cNvSpPr txBox="1">
            <a:spLocks noGrp="1"/>
          </p:cNvSpPr>
          <p:nvPr>
            <p:ph type="title"/>
          </p:nvPr>
        </p:nvSpPr>
        <p:spPr>
          <a:xfrm flipH="1">
            <a:off x="614328" y="504150"/>
            <a:ext cx="2757072" cy="27378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Question 16</a:t>
            </a:r>
            <a:br>
              <a:rPr lang="en" dirty="0">
                <a:latin typeface="Times New Roman" panose="02020603050405020304" pitchFamily="18" charset="0"/>
                <a:cs typeface="Times New Roman" panose="02020603050405020304" pitchFamily="18" charset="0"/>
              </a:rPr>
            </a:br>
            <a:br>
              <a:rPr lang="en"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p:txBody>
      </p:sp>
      <p:sp>
        <p:nvSpPr>
          <p:cNvPr id="18" name="Google Shape;1504;p58">
            <a:extLst>
              <a:ext uri="{FF2B5EF4-FFF2-40B4-BE49-F238E27FC236}">
                <a16:creationId xmlns:a16="http://schemas.microsoft.com/office/drawing/2014/main" id="{37EB8546-0DE6-4F6A-9606-047B7ED9802E}"/>
              </a:ext>
            </a:extLst>
          </p:cNvPr>
          <p:cNvSpPr txBox="1"/>
          <p:nvPr/>
        </p:nvSpPr>
        <p:spPr>
          <a:xfrm>
            <a:off x="614328" y="1137270"/>
            <a:ext cx="2708100" cy="191553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2"/>
                </a:solidFill>
                <a:latin typeface="Times New Roman" panose="02020603050405020304" pitchFamily="18" charset="0"/>
                <a:ea typeface="Signika"/>
                <a:cs typeface="Times New Roman" panose="02020603050405020304" pitchFamily="18" charset="0"/>
                <a:sym typeface="Signika"/>
              </a:rPr>
              <a:t>Find top 5 countries having highest recovered case?</a:t>
            </a:r>
          </a:p>
          <a:p>
            <a:pPr marL="0" lvl="0" indent="0" algn="l" rtl="0">
              <a:spcBef>
                <a:spcPts val="0"/>
              </a:spcBef>
              <a:spcAft>
                <a:spcPts val="0"/>
              </a:spcAft>
              <a:buNone/>
            </a:pPr>
            <a:endParaRPr lang="en-US" dirty="0">
              <a:solidFill>
                <a:schemeClr val="lt2"/>
              </a:solidFill>
              <a:latin typeface="Times New Roman" panose="02020603050405020304" pitchFamily="18" charset="0"/>
              <a:ea typeface="Signika"/>
              <a:cs typeface="Times New Roman" panose="02020603050405020304" pitchFamily="18" charset="0"/>
              <a:sym typeface="Signika"/>
            </a:endParaRPr>
          </a:p>
          <a:p>
            <a:pPr lvl="0" algn="just" rtl="0">
              <a:spcBef>
                <a:spcPts val="0"/>
              </a:spcBef>
              <a:spcAft>
                <a:spcPts val="0"/>
              </a:spcAft>
              <a:buClr>
                <a:schemeClr val="bg1"/>
              </a:buClr>
            </a:pPr>
            <a:r>
              <a:rPr lang="en-US" dirty="0">
                <a:solidFill>
                  <a:schemeClr val="lt2"/>
                </a:solidFill>
                <a:latin typeface="Times New Roman" panose="02020603050405020304" pitchFamily="18" charset="0"/>
                <a:ea typeface="Signika"/>
                <a:cs typeface="Times New Roman" panose="02020603050405020304" pitchFamily="18" charset="0"/>
                <a:sym typeface="Signika"/>
              </a:rPr>
              <a:t>Answer: The top 5 countries and their highest recovery counts are:</a:t>
            </a:r>
          </a:p>
          <a:p>
            <a:pPr marL="285750" lvl="0" indent="-285750" algn="just" rtl="0">
              <a:spcBef>
                <a:spcPts val="0"/>
              </a:spcBef>
              <a:spcAft>
                <a:spcPts val="0"/>
              </a:spcAft>
              <a:buClr>
                <a:schemeClr val="bg1"/>
              </a:buClr>
              <a:buFont typeface="Wingdings" panose="05000000000000000000" pitchFamily="2" charset="2"/>
              <a:buChar char="q"/>
            </a:pPr>
            <a:r>
              <a:rPr lang="en-US" dirty="0">
                <a:solidFill>
                  <a:schemeClr val="lt2"/>
                </a:solidFill>
                <a:latin typeface="Times New Roman" panose="02020603050405020304" pitchFamily="18" charset="0"/>
                <a:ea typeface="Signika"/>
                <a:cs typeface="Times New Roman" panose="02020603050405020304" pitchFamily="18" charset="0"/>
                <a:sym typeface="Signika"/>
              </a:rPr>
              <a:t>India (28,089,649)</a:t>
            </a:r>
          </a:p>
          <a:p>
            <a:pPr marL="285750" lvl="0" indent="-285750" algn="just" rtl="0">
              <a:spcBef>
                <a:spcPts val="0"/>
              </a:spcBef>
              <a:spcAft>
                <a:spcPts val="0"/>
              </a:spcAft>
              <a:buClr>
                <a:schemeClr val="bg1"/>
              </a:buClr>
              <a:buFont typeface="Wingdings" panose="05000000000000000000" pitchFamily="2" charset="2"/>
              <a:buChar char="q"/>
            </a:pPr>
            <a:r>
              <a:rPr lang="en-US" dirty="0">
                <a:solidFill>
                  <a:schemeClr val="lt2"/>
                </a:solidFill>
                <a:latin typeface="Times New Roman" panose="02020603050405020304" pitchFamily="18" charset="0"/>
                <a:ea typeface="Signika"/>
                <a:cs typeface="Times New Roman" panose="02020603050405020304" pitchFamily="18" charset="0"/>
                <a:sym typeface="Signika"/>
              </a:rPr>
              <a:t>Brazil (15,400,169)</a:t>
            </a:r>
          </a:p>
          <a:p>
            <a:pPr marL="285750" lvl="0" indent="-285750" algn="just" rtl="0">
              <a:spcBef>
                <a:spcPts val="0"/>
              </a:spcBef>
              <a:spcAft>
                <a:spcPts val="0"/>
              </a:spcAft>
              <a:buClr>
                <a:schemeClr val="bg1"/>
              </a:buClr>
              <a:buFont typeface="Wingdings" panose="05000000000000000000" pitchFamily="2" charset="2"/>
              <a:buChar char="q"/>
            </a:pPr>
            <a:r>
              <a:rPr lang="en-US" dirty="0">
                <a:solidFill>
                  <a:schemeClr val="lt2"/>
                </a:solidFill>
                <a:latin typeface="Times New Roman" panose="02020603050405020304" pitchFamily="18" charset="0"/>
                <a:ea typeface="Signika"/>
                <a:cs typeface="Times New Roman" panose="02020603050405020304" pitchFamily="18" charset="0"/>
                <a:sym typeface="Signika"/>
              </a:rPr>
              <a:t>US (6,303,715)</a:t>
            </a:r>
          </a:p>
          <a:p>
            <a:pPr marL="285750" lvl="0" indent="-285750" algn="just" rtl="0">
              <a:spcBef>
                <a:spcPts val="0"/>
              </a:spcBef>
              <a:spcAft>
                <a:spcPts val="0"/>
              </a:spcAft>
              <a:buClr>
                <a:schemeClr val="bg1"/>
              </a:buClr>
              <a:buFont typeface="Wingdings" panose="05000000000000000000" pitchFamily="2" charset="2"/>
              <a:buChar char="q"/>
            </a:pPr>
            <a:r>
              <a:rPr lang="en-US" dirty="0">
                <a:solidFill>
                  <a:schemeClr val="lt2"/>
                </a:solidFill>
                <a:latin typeface="Times New Roman" panose="02020603050405020304" pitchFamily="18" charset="0"/>
                <a:ea typeface="Signika"/>
                <a:cs typeface="Times New Roman" panose="02020603050405020304" pitchFamily="18" charset="0"/>
                <a:sym typeface="Signika"/>
              </a:rPr>
              <a:t>Turkey (5,202,251)</a:t>
            </a:r>
          </a:p>
          <a:p>
            <a:pPr marL="285750" lvl="0" indent="-285750" algn="just" rtl="0">
              <a:spcBef>
                <a:spcPts val="0"/>
              </a:spcBef>
              <a:spcAft>
                <a:spcPts val="0"/>
              </a:spcAft>
              <a:buClr>
                <a:schemeClr val="bg1"/>
              </a:buClr>
              <a:buFont typeface="Wingdings" panose="05000000000000000000" pitchFamily="2" charset="2"/>
              <a:buChar char="q"/>
            </a:pPr>
            <a:r>
              <a:rPr lang="en-US" dirty="0">
                <a:solidFill>
                  <a:schemeClr val="lt2"/>
                </a:solidFill>
                <a:latin typeface="Times New Roman" panose="02020603050405020304" pitchFamily="18" charset="0"/>
                <a:ea typeface="Signika"/>
                <a:cs typeface="Times New Roman" panose="02020603050405020304" pitchFamily="18" charset="0"/>
                <a:sym typeface="Signika"/>
              </a:rPr>
              <a:t>Russia (4,745,756)</a:t>
            </a:r>
            <a:endParaRPr lang="en-US" dirty="0">
              <a:solidFill>
                <a:schemeClr val="lt2"/>
              </a:solidFill>
              <a:latin typeface="Signika"/>
              <a:ea typeface="Signika"/>
              <a:cs typeface="Signika"/>
              <a:sym typeface="Signika"/>
            </a:endParaRPr>
          </a:p>
        </p:txBody>
      </p:sp>
    </p:spTree>
    <p:extLst>
      <p:ext uri="{BB962C8B-B14F-4D97-AF65-F5344CB8AC3E}">
        <p14:creationId xmlns:p14="http://schemas.microsoft.com/office/powerpoint/2010/main" val="33152955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78B3F9">
            <a:alpha val="55870"/>
          </a:srgbClr>
        </a:solidFill>
        <a:effectLst/>
      </p:bgPr>
    </p:bg>
    <p:spTree>
      <p:nvGrpSpPr>
        <p:cNvPr id="1" name="Shape 1509"/>
        <p:cNvGrpSpPr/>
        <p:nvPr/>
      </p:nvGrpSpPr>
      <p:grpSpPr>
        <a:xfrm>
          <a:off x="0" y="0"/>
          <a:ext cx="0" cy="0"/>
          <a:chOff x="0" y="0"/>
          <a:chExt cx="0" cy="0"/>
        </a:xfrm>
      </p:grpSpPr>
      <p:sp>
        <p:nvSpPr>
          <p:cNvPr id="1510" name="Google Shape;1510;p59"/>
          <p:cNvSpPr txBox="1">
            <a:spLocks noGrp="1"/>
          </p:cNvSpPr>
          <p:nvPr>
            <p:ph type="subTitle" idx="4294967295"/>
          </p:nvPr>
        </p:nvSpPr>
        <p:spPr>
          <a:xfrm>
            <a:off x="1252800" y="1395505"/>
            <a:ext cx="6492875" cy="1241425"/>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700" b="1" dirty="0">
                <a:solidFill>
                  <a:schemeClr val="lt2"/>
                </a:solidFill>
              </a:rPr>
              <a:t>Do you have any question?</a:t>
            </a:r>
            <a:endParaRPr sz="1700" b="1" dirty="0">
              <a:solidFill>
                <a:schemeClr val="lt2"/>
              </a:solidFill>
            </a:endParaRPr>
          </a:p>
          <a:p>
            <a:pPr marL="0" lvl="0" indent="0" algn="ctr" rtl="0">
              <a:lnSpc>
                <a:spcPct val="100000"/>
              </a:lnSpc>
              <a:spcBef>
                <a:spcPts val="1600"/>
              </a:spcBef>
              <a:spcAft>
                <a:spcPts val="0"/>
              </a:spcAft>
              <a:buNone/>
            </a:pPr>
            <a:r>
              <a:rPr lang="en-US" sz="1400" dirty="0">
                <a:solidFill>
                  <a:schemeClr val="lt2"/>
                </a:solidFill>
                <a:uFill>
                  <a:noFill/>
                </a:uFill>
              </a:rPr>
              <a:t>itsali0320@gmail.com</a:t>
            </a:r>
            <a:endParaRPr sz="1400" dirty="0">
              <a:solidFill>
                <a:schemeClr val="lt2"/>
              </a:solidFill>
            </a:endParaRPr>
          </a:p>
          <a:p>
            <a:pPr marL="0" lvl="0" indent="0" algn="ctr" rtl="0">
              <a:lnSpc>
                <a:spcPct val="100000"/>
              </a:lnSpc>
              <a:spcBef>
                <a:spcPts val="0"/>
              </a:spcBef>
              <a:spcAft>
                <a:spcPts val="0"/>
              </a:spcAft>
              <a:buNone/>
            </a:pPr>
            <a:r>
              <a:rPr lang="en" sz="1400" dirty="0">
                <a:solidFill>
                  <a:schemeClr val="lt2"/>
                </a:solidFill>
              </a:rPr>
              <a:t>+9</a:t>
            </a:r>
            <a:r>
              <a:rPr lang="en-US" sz="1400" dirty="0">
                <a:solidFill>
                  <a:schemeClr val="lt2"/>
                </a:solidFill>
              </a:rPr>
              <a:t>2 312 78302 288</a:t>
            </a:r>
            <a:endParaRPr sz="1400" dirty="0">
              <a:solidFill>
                <a:schemeClr val="lt2"/>
              </a:solidFill>
            </a:endParaRPr>
          </a:p>
          <a:p>
            <a:pPr marL="0" lvl="0" indent="0" algn="ctr" rtl="0">
              <a:spcBef>
                <a:spcPts val="0"/>
              </a:spcBef>
              <a:spcAft>
                <a:spcPts val="1600"/>
              </a:spcAft>
              <a:buNone/>
            </a:pPr>
            <a:endParaRPr sz="1400" dirty="0">
              <a:solidFill>
                <a:schemeClr val="lt2"/>
              </a:solidFill>
            </a:endParaRPr>
          </a:p>
        </p:txBody>
      </p:sp>
      <p:sp>
        <p:nvSpPr>
          <p:cNvPr id="1511" name="Google Shape;1511;p59"/>
          <p:cNvSpPr txBox="1">
            <a:spLocks noGrp="1"/>
          </p:cNvSpPr>
          <p:nvPr>
            <p:ph type="title" idx="4294967295"/>
          </p:nvPr>
        </p:nvSpPr>
        <p:spPr>
          <a:xfrm>
            <a:off x="534266" y="722800"/>
            <a:ext cx="7818438" cy="8588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sp>
        <p:nvSpPr>
          <p:cNvPr id="1513" name="Google Shape;1513;p59">
            <a:hlinkClick r:id="rId3"/>
          </p:cNvPr>
          <p:cNvSpPr/>
          <p:nvPr/>
        </p:nvSpPr>
        <p:spPr>
          <a:xfrm>
            <a:off x="4929352" y="2636977"/>
            <a:ext cx="398697" cy="398173"/>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9">
            <a:hlinkClick r:id="rId4"/>
          </p:cNvPr>
          <p:cNvSpPr/>
          <p:nvPr/>
        </p:nvSpPr>
        <p:spPr>
          <a:xfrm>
            <a:off x="3815951" y="2636977"/>
            <a:ext cx="398718" cy="398173"/>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15" name="Google Shape;1515;p59"/>
          <p:cNvGrpSpPr/>
          <p:nvPr/>
        </p:nvGrpSpPr>
        <p:grpSpPr>
          <a:xfrm>
            <a:off x="4372689" y="2636930"/>
            <a:ext cx="398622" cy="398165"/>
            <a:chOff x="864491" y="1723250"/>
            <a:chExt cx="397866" cy="397887"/>
          </a:xfrm>
        </p:grpSpPr>
        <p:sp>
          <p:nvSpPr>
            <p:cNvPr id="1516" name="Google Shape;1516;p5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8B3F9">
            <a:alpha val="55870"/>
          </a:srgbClr>
        </a:solidFill>
        <a:effectLst/>
      </p:bgPr>
    </p:bg>
    <p:spTree>
      <p:nvGrpSpPr>
        <p:cNvPr id="1" name="Shape 1215"/>
        <p:cNvGrpSpPr/>
        <p:nvPr/>
      </p:nvGrpSpPr>
      <p:grpSpPr>
        <a:xfrm>
          <a:off x="0" y="0"/>
          <a:ext cx="0" cy="0"/>
          <a:chOff x="0" y="0"/>
          <a:chExt cx="0" cy="0"/>
        </a:xfrm>
      </p:grpSpPr>
      <p:sp>
        <p:nvSpPr>
          <p:cNvPr id="1216" name="Google Shape;1216;p37"/>
          <p:cNvSpPr txBox="1">
            <a:spLocks noGrp="1"/>
          </p:cNvSpPr>
          <p:nvPr>
            <p:ph type="body" idx="1"/>
          </p:nvPr>
        </p:nvSpPr>
        <p:spPr>
          <a:xfrm>
            <a:off x="5129804" y="1808725"/>
            <a:ext cx="3303600" cy="2174400"/>
          </a:xfrm>
          <a:prstGeom prst="rect">
            <a:avLst/>
          </a:prstGeom>
        </p:spPr>
        <p:txBody>
          <a:bodyPr spcFirstLastPara="1" wrap="square" lIns="91425" tIns="91425" rIns="91425" bIns="91425" anchor="t" anchorCtr="0">
            <a:noAutofit/>
          </a:bodyPr>
          <a:lstStyle/>
          <a:p>
            <a:pPr marL="0" indent="0" algn="just">
              <a:buClr>
                <a:schemeClr val="dk2"/>
              </a:buClr>
              <a:buSzPts val="1800"/>
              <a:buNone/>
            </a:pPr>
            <a:r>
              <a:rPr lang="en-US" sz="1400" dirty="0">
                <a:latin typeface="Times New Roman" panose="02020603050405020304" pitchFamily="18" charset="0"/>
                <a:cs typeface="Times New Roman" panose="02020603050405020304" pitchFamily="18" charset="0"/>
              </a:rPr>
              <a:t>The aim is to delve into the impact of the COVID-19 pandemic using SQL data analysis. We'll analyze crucial metrics like confirmed cases, fatalities, and recoveries to uncover trends, patterns, and correlations in the virus's spread.</a:t>
            </a:r>
          </a:p>
        </p:txBody>
      </p:sp>
      <p:sp>
        <p:nvSpPr>
          <p:cNvPr id="1217" name="Google Shape;1217;p37"/>
          <p:cNvSpPr txBox="1">
            <a:spLocks noGrp="1"/>
          </p:cNvSpPr>
          <p:nvPr>
            <p:ph type="title"/>
          </p:nvPr>
        </p:nvSpPr>
        <p:spPr>
          <a:xfrm>
            <a:off x="5144600" y="1160375"/>
            <a:ext cx="330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Times New Roman" panose="02020603050405020304" pitchFamily="18" charset="0"/>
                <a:cs typeface="Times New Roman" panose="02020603050405020304" pitchFamily="18" charset="0"/>
                <a:sym typeface="Asap"/>
              </a:rPr>
              <a:t>Project Objective</a:t>
            </a:r>
            <a:endParaRPr dirty="0"/>
          </a:p>
        </p:txBody>
      </p:sp>
      <p:pic>
        <p:nvPicPr>
          <p:cNvPr id="1218" name="Google Shape;1218;p37"/>
          <p:cNvPicPr preferRelativeResize="0"/>
          <p:nvPr/>
        </p:nvPicPr>
        <p:blipFill rotWithShape="1">
          <a:blip r:embed="rId3">
            <a:alphaModFix/>
          </a:blip>
          <a:srcRect l="3260" r="48791"/>
          <a:stretch/>
        </p:blipFill>
        <p:spPr>
          <a:xfrm>
            <a:off x="-7725" y="-1962"/>
            <a:ext cx="4392128" cy="5152107"/>
          </a:xfrm>
          <a:prstGeom prst="rect">
            <a:avLst/>
          </a:prstGeom>
          <a:noFill/>
          <a:ln>
            <a:noFill/>
          </a:ln>
        </p:spPr>
      </p:pic>
      <p:sp>
        <p:nvSpPr>
          <p:cNvPr id="1219" name="Google Shape;1219;p37"/>
          <p:cNvSpPr/>
          <p:nvPr/>
        </p:nvSpPr>
        <p:spPr>
          <a:xfrm rot="417993" flipH="1">
            <a:off x="4109518" y="394848"/>
            <a:ext cx="625477" cy="666356"/>
          </a:xfrm>
          <a:custGeom>
            <a:avLst/>
            <a:gdLst/>
            <a:ahLst/>
            <a:cxnLst/>
            <a:rect l="l" t="t" r="r" b="b"/>
            <a:pathLst>
              <a:path w="25017" h="26652" extrusionOk="0">
                <a:moveTo>
                  <a:pt x="10987" y="1"/>
                </a:moveTo>
                <a:cubicBezTo>
                  <a:pt x="10771" y="1"/>
                  <a:pt x="10554" y="12"/>
                  <a:pt x="10335" y="36"/>
                </a:cubicBezTo>
                <a:cubicBezTo>
                  <a:pt x="8815" y="188"/>
                  <a:pt x="7417" y="948"/>
                  <a:pt x="6049" y="1678"/>
                </a:cubicBezTo>
                <a:cubicBezTo>
                  <a:pt x="5107" y="2164"/>
                  <a:pt x="244" y="3988"/>
                  <a:pt x="122" y="5264"/>
                </a:cubicBezTo>
                <a:cubicBezTo>
                  <a:pt x="1" y="6571"/>
                  <a:pt x="2402" y="7088"/>
                  <a:pt x="3283" y="7605"/>
                </a:cubicBezTo>
                <a:cubicBezTo>
                  <a:pt x="7569" y="10219"/>
                  <a:pt x="7751" y="14748"/>
                  <a:pt x="8299" y="19307"/>
                </a:cubicBezTo>
                <a:cubicBezTo>
                  <a:pt x="8329" y="19702"/>
                  <a:pt x="8390" y="20067"/>
                  <a:pt x="8663" y="20340"/>
                </a:cubicBezTo>
                <a:cubicBezTo>
                  <a:pt x="8819" y="20474"/>
                  <a:pt x="9021" y="20534"/>
                  <a:pt x="9229" y="20534"/>
                </a:cubicBezTo>
                <a:cubicBezTo>
                  <a:pt x="9589" y="20534"/>
                  <a:pt x="9971" y="20355"/>
                  <a:pt x="10183" y="20067"/>
                </a:cubicBezTo>
                <a:cubicBezTo>
                  <a:pt x="10517" y="19611"/>
                  <a:pt x="10639" y="19003"/>
                  <a:pt x="10669" y="18425"/>
                </a:cubicBezTo>
                <a:cubicBezTo>
                  <a:pt x="10882" y="16754"/>
                  <a:pt x="11065" y="15082"/>
                  <a:pt x="11247" y="13380"/>
                </a:cubicBezTo>
                <a:cubicBezTo>
                  <a:pt x="13496" y="17027"/>
                  <a:pt x="12128" y="21769"/>
                  <a:pt x="13192" y="25933"/>
                </a:cubicBezTo>
                <a:cubicBezTo>
                  <a:pt x="13283" y="26146"/>
                  <a:pt x="13344" y="26389"/>
                  <a:pt x="13527" y="26541"/>
                </a:cubicBezTo>
                <a:cubicBezTo>
                  <a:pt x="13635" y="26618"/>
                  <a:pt x="13749" y="26652"/>
                  <a:pt x="13864" y="26652"/>
                </a:cubicBezTo>
                <a:cubicBezTo>
                  <a:pt x="14294" y="26652"/>
                  <a:pt x="14733" y="26176"/>
                  <a:pt x="14925" y="25720"/>
                </a:cubicBezTo>
                <a:cubicBezTo>
                  <a:pt x="16323" y="23046"/>
                  <a:pt x="16445" y="19945"/>
                  <a:pt x="16323" y="16906"/>
                </a:cubicBezTo>
                <a:lnTo>
                  <a:pt x="16323" y="16906"/>
                </a:lnTo>
                <a:cubicBezTo>
                  <a:pt x="16749" y="18851"/>
                  <a:pt x="17083" y="21374"/>
                  <a:pt x="17326" y="22438"/>
                </a:cubicBezTo>
                <a:cubicBezTo>
                  <a:pt x="17673" y="23751"/>
                  <a:pt x="18303" y="23873"/>
                  <a:pt x="18524" y="23873"/>
                </a:cubicBezTo>
                <a:cubicBezTo>
                  <a:pt x="18574" y="23873"/>
                  <a:pt x="18603" y="23866"/>
                  <a:pt x="18603" y="23866"/>
                </a:cubicBezTo>
                <a:cubicBezTo>
                  <a:pt x="18643" y="23872"/>
                  <a:pt x="18683" y="23875"/>
                  <a:pt x="18722" y="23875"/>
                </a:cubicBezTo>
                <a:cubicBezTo>
                  <a:pt x="19491" y="23875"/>
                  <a:pt x="19850" y="22760"/>
                  <a:pt x="19879" y="21921"/>
                </a:cubicBezTo>
                <a:cubicBezTo>
                  <a:pt x="19940" y="19945"/>
                  <a:pt x="19879" y="18030"/>
                  <a:pt x="19727" y="16055"/>
                </a:cubicBezTo>
                <a:lnTo>
                  <a:pt x="19727" y="16055"/>
                </a:lnTo>
                <a:cubicBezTo>
                  <a:pt x="20457" y="17726"/>
                  <a:pt x="20730" y="20036"/>
                  <a:pt x="21338" y="20371"/>
                </a:cubicBezTo>
                <a:cubicBezTo>
                  <a:pt x="21515" y="20473"/>
                  <a:pt x="21681" y="20512"/>
                  <a:pt x="21833" y="20512"/>
                </a:cubicBezTo>
                <a:cubicBezTo>
                  <a:pt x="22358" y="20512"/>
                  <a:pt x="22706" y="20036"/>
                  <a:pt x="22706" y="20036"/>
                </a:cubicBezTo>
                <a:cubicBezTo>
                  <a:pt x="23709" y="17635"/>
                  <a:pt x="22736" y="15021"/>
                  <a:pt x="21490" y="12650"/>
                </a:cubicBezTo>
                <a:lnTo>
                  <a:pt x="21490" y="12650"/>
                </a:lnTo>
                <a:cubicBezTo>
                  <a:pt x="22250" y="13319"/>
                  <a:pt x="22888" y="14292"/>
                  <a:pt x="23344" y="14626"/>
                </a:cubicBezTo>
                <a:cubicBezTo>
                  <a:pt x="23508" y="14741"/>
                  <a:pt x="23665" y="14782"/>
                  <a:pt x="23807" y="14782"/>
                </a:cubicBezTo>
                <a:cubicBezTo>
                  <a:pt x="24193" y="14782"/>
                  <a:pt x="24469" y="14474"/>
                  <a:pt x="24469" y="14474"/>
                </a:cubicBezTo>
                <a:cubicBezTo>
                  <a:pt x="25016" y="13471"/>
                  <a:pt x="24469" y="12316"/>
                  <a:pt x="23952" y="11374"/>
                </a:cubicBezTo>
                <a:cubicBezTo>
                  <a:pt x="22433" y="8669"/>
                  <a:pt x="20518" y="6206"/>
                  <a:pt x="18390" y="3988"/>
                </a:cubicBezTo>
                <a:cubicBezTo>
                  <a:pt x="16385" y="1955"/>
                  <a:pt x="13804" y="1"/>
                  <a:pt x="10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60"/>
          <p:cNvSpPr/>
          <p:nvPr/>
        </p:nvSpPr>
        <p:spPr>
          <a:xfrm rot="3599956">
            <a:off x="6958789" y="4360127"/>
            <a:ext cx="464565" cy="687460"/>
          </a:xfrm>
          <a:custGeom>
            <a:avLst/>
            <a:gdLst/>
            <a:ahLst/>
            <a:cxnLst/>
            <a:rect l="l" t="t" r="r" b="b"/>
            <a:pathLst>
              <a:path w="18583" h="27499" extrusionOk="0">
                <a:moveTo>
                  <a:pt x="8509" y="0"/>
                </a:moveTo>
                <a:cubicBezTo>
                  <a:pt x="7953" y="3967"/>
                  <a:pt x="8647" y="6902"/>
                  <a:pt x="5772" y="9757"/>
                </a:cubicBezTo>
                <a:cubicBezTo>
                  <a:pt x="2718" y="12752"/>
                  <a:pt x="1" y="14576"/>
                  <a:pt x="1230" y="15449"/>
                </a:cubicBezTo>
                <a:cubicBezTo>
                  <a:pt x="1431" y="15592"/>
                  <a:pt x="1678" y="15652"/>
                  <a:pt x="1956" y="15652"/>
                </a:cubicBezTo>
                <a:cubicBezTo>
                  <a:pt x="3388" y="15652"/>
                  <a:pt x="5629" y="14060"/>
                  <a:pt x="6411" y="14060"/>
                </a:cubicBezTo>
                <a:cubicBezTo>
                  <a:pt x="6423" y="14060"/>
                  <a:pt x="6435" y="14060"/>
                  <a:pt x="6446" y="14061"/>
                </a:cubicBezTo>
                <a:cubicBezTo>
                  <a:pt x="7339" y="14120"/>
                  <a:pt x="5792" y="19990"/>
                  <a:pt x="5038" y="22608"/>
                </a:cubicBezTo>
                <a:cubicBezTo>
                  <a:pt x="4488" y="24587"/>
                  <a:pt x="4931" y="25573"/>
                  <a:pt x="5588" y="25573"/>
                </a:cubicBezTo>
                <a:cubicBezTo>
                  <a:pt x="5807" y="25573"/>
                  <a:pt x="6050" y="25463"/>
                  <a:pt x="6287" y="25246"/>
                </a:cubicBezTo>
                <a:cubicBezTo>
                  <a:pt x="7220" y="24373"/>
                  <a:pt x="8528" y="19177"/>
                  <a:pt x="8667" y="18820"/>
                </a:cubicBezTo>
                <a:cubicBezTo>
                  <a:pt x="8702" y="18742"/>
                  <a:pt x="8734" y="18688"/>
                  <a:pt x="8755" y="18688"/>
                </a:cubicBezTo>
                <a:cubicBezTo>
                  <a:pt x="8830" y="18688"/>
                  <a:pt x="8768" y="19360"/>
                  <a:pt x="8211" y="21973"/>
                </a:cubicBezTo>
                <a:cubicBezTo>
                  <a:pt x="7477" y="25325"/>
                  <a:pt x="7418" y="27030"/>
                  <a:pt x="8409" y="27447"/>
                </a:cubicBezTo>
                <a:cubicBezTo>
                  <a:pt x="8498" y="27482"/>
                  <a:pt x="8584" y="27499"/>
                  <a:pt x="8668" y="27499"/>
                </a:cubicBezTo>
                <a:cubicBezTo>
                  <a:pt x="9528" y="27499"/>
                  <a:pt x="10158" y="25740"/>
                  <a:pt x="10393" y="24095"/>
                </a:cubicBezTo>
                <a:cubicBezTo>
                  <a:pt x="10492" y="23381"/>
                  <a:pt x="10611" y="22747"/>
                  <a:pt x="10710" y="22211"/>
                </a:cubicBezTo>
                <a:cubicBezTo>
                  <a:pt x="10809" y="21676"/>
                  <a:pt x="10948" y="21141"/>
                  <a:pt x="11106" y="20605"/>
                </a:cubicBezTo>
                <a:cubicBezTo>
                  <a:pt x="11166" y="20461"/>
                  <a:pt x="11244" y="20225"/>
                  <a:pt x="11293" y="20225"/>
                </a:cubicBezTo>
                <a:cubicBezTo>
                  <a:pt x="11358" y="20225"/>
                  <a:pt x="11373" y="20643"/>
                  <a:pt x="11225" y="22251"/>
                </a:cubicBezTo>
                <a:cubicBezTo>
                  <a:pt x="10948" y="25087"/>
                  <a:pt x="10750" y="26554"/>
                  <a:pt x="11523" y="26812"/>
                </a:cubicBezTo>
                <a:cubicBezTo>
                  <a:pt x="11607" y="26840"/>
                  <a:pt x="11694" y="26853"/>
                  <a:pt x="11780" y="26853"/>
                </a:cubicBezTo>
                <a:cubicBezTo>
                  <a:pt x="12508" y="26853"/>
                  <a:pt x="13268" y="25902"/>
                  <a:pt x="13268" y="24254"/>
                </a:cubicBezTo>
                <a:cubicBezTo>
                  <a:pt x="13288" y="22846"/>
                  <a:pt x="13387" y="21458"/>
                  <a:pt x="13546" y="20070"/>
                </a:cubicBezTo>
                <a:cubicBezTo>
                  <a:pt x="13554" y="20003"/>
                  <a:pt x="13571" y="19971"/>
                  <a:pt x="13593" y="19971"/>
                </a:cubicBezTo>
                <a:cubicBezTo>
                  <a:pt x="13723" y="19971"/>
                  <a:pt x="14066" y="21028"/>
                  <a:pt x="14438" y="22330"/>
                </a:cubicBezTo>
                <a:cubicBezTo>
                  <a:pt x="14803" y="23590"/>
                  <a:pt x="15348" y="24434"/>
                  <a:pt x="15968" y="24434"/>
                </a:cubicBezTo>
                <a:cubicBezTo>
                  <a:pt x="16090" y="24434"/>
                  <a:pt x="16215" y="24402"/>
                  <a:pt x="16342" y="24333"/>
                </a:cubicBezTo>
                <a:cubicBezTo>
                  <a:pt x="17135" y="23897"/>
                  <a:pt x="16044" y="19534"/>
                  <a:pt x="15569" y="17254"/>
                </a:cubicBezTo>
                <a:cubicBezTo>
                  <a:pt x="15112" y="14993"/>
                  <a:pt x="14775" y="12573"/>
                  <a:pt x="15410" y="10610"/>
                </a:cubicBezTo>
                <a:cubicBezTo>
                  <a:pt x="15965" y="8905"/>
                  <a:pt x="17988" y="5751"/>
                  <a:pt x="18583" y="4046"/>
                </a:cubicBezTo>
                <a:lnTo>
                  <a:pt x="18583" y="4046"/>
                </a:lnTo>
                <a:cubicBezTo>
                  <a:pt x="18390" y="4461"/>
                  <a:pt x="18045" y="4615"/>
                  <a:pt x="17592" y="4615"/>
                </a:cubicBezTo>
                <a:cubicBezTo>
                  <a:pt x="16291" y="4615"/>
                  <a:pt x="14106" y="3343"/>
                  <a:pt x="12124" y="3343"/>
                </a:cubicBezTo>
                <a:cubicBezTo>
                  <a:pt x="12029" y="3343"/>
                  <a:pt x="11934" y="3346"/>
                  <a:pt x="11840" y="3352"/>
                </a:cubicBezTo>
                <a:cubicBezTo>
                  <a:pt x="11724" y="3359"/>
                  <a:pt x="11610" y="3363"/>
                  <a:pt x="11500" y="3363"/>
                </a:cubicBezTo>
                <a:cubicBezTo>
                  <a:pt x="9284" y="3363"/>
                  <a:pt x="8339" y="1871"/>
                  <a:pt x="8509" y="0"/>
                </a:cubicBezTo>
                <a:close/>
              </a:path>
            </a:pathLst>
          </a:custGeom>
          <a:solidFill>
            <a:srgbClr val="054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0"/>
          <p:cNvSpPr txBox="1">
            <a:spLocks noGrp="1"/>
          </p:cNvSpPr>
          <p:nvPr>
            <p:ph type="title"/>
          </p:nvPr>
        </p:nvSpPr>
        <p:spPr>
          <a:xfrm flipH="1">
            <a:off x="663300" y="504150"/>
            <a:ext cx="7817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524" name="Google Shape;1524;p60"/>
          <p:cNvSpPr txBox="1"/>
          <p:nvPr/>
        </p:nvSpPr>
        <p:spPr>
          <a:xfrm>
            <a:off x="4747500" y="1241350"/>
            <a:ext cx="38388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Signika"/>
                <a:ea typeface="Signika"/>
                <a:cs typeface="Signika"/>
                <a:sym typeface="Signika"/>
              </a:rPr>
              <a:t>Photos</a:t>
            </a:r>
            <a:endParaRPr b="1">
              <a:solidFill>
                <a:schemeClr val="dk1"/>
              </a:solidFill>
              <a:latin typeface="Signika"/>
              <a:ea typeface="Signika"/>
              <a:cs typeface="Signika"/>
              <a:sym typeface="Signika"/>
            </a:endParaRPr>
          </a:p>
          <a:p>
            <a:pPr marL="457200" marR="50800" lvl="0" indent="-311150" algn="l" rtl="0">
              <a:lnSpc>
                <a:spcPct val="100000"/>
              </a:lnSpc>
              <a:spcBef>
                <a:spcPts val="1600"/>
              </a:spcBef>
              <a:spcAft>
                <a:spcPts val="0"/>
              </a:spcAft>
              <a:buClr>
                <a:schemeClr val="dk1"/>
              </a:buClr>
              <a:buSzPts val="1300"/>
              <a:buFont typeface="Signika"/>
              <a:buChar char="●"/>
            </a:pPr>
            <a:r>
              <a:rPr lang="en">
                <a:solidFill>
                  <a:schemeClr val="hlink"/>
                </a:solidFill>
                <a:uFill>
                  <a:noFill/>
                </a:uFill>
                <a:latin typeface="Signika"/>
                <a:ea typeface="Signika"/>
                <a:cs typeface="Signika"/>
                <a:sym typeface="Signika"/>
                <a:hlinkClick r:id="rId3"/>
              </a:rPr>
              <a:t>Used medical masks and gloves top view</a:t>
            </a:r>
            <a:endParaRPr>
              <a:solidFill>
                <a:schemeClr val="lt2"/>
              </a:solidFill>
              <a:latin typeface="Signika"/>
              <a:ea typeface="Signika"/>
              <a:cs typeface="Signika"/>
              <a:sym typeface="Signika"/>
            </a:endParaRPr>
          </a:p>
          <a:p>
            <a:pPr marL="457200" marR="50800" lvl="0" indent="-317500" algn="l" rtl="0">
              <a:lnSpc>
                <a:spcPct val="100000"/>
              </a:lnSpc>
              <a:spcBef>
                <a:spcPts val="0"/>
              </a:spcBef>
              <a:spcAft>
                <a:spcPts val="0"/>
              </a:spcAft>
              <a:buClr>
                <a:schemeClr val="dk1"/>
              </a:buClr>
              <a:buSzPts val="1400"/>
              <a:buFont typeface="Signika"/>
              <a:buChar char="●"/>
            </a:pPr>
            <a:r>
              <a:rPr lang="en">
                <a:solidFill>
                  <a:schemeClr val="hlink"/>
                </a:solidFill>
                <a:uFill>
                  <a:noFill/>
                </a:uFill>
                <a:latin typeface="Signika"/>
                <a:ea typeface="Signika"/>
                <a:cs typeface="Signika"/>
                <a:sym typeface="Signika"/>
                <a:hlinkClick r:id="rId4"/>
              </a:rPr>
              <a:t>Top view disposable medical masks and hand with gloves</a:t>
            </a:r>
            <a:endParaRPr>
              <a:solidFill>
                <a:schemeClr val="lt2"/>
              </a:solidFill>
              <a:latin typeface="Signika"/>
              <a:ea typeface="Signika"/>
              <a:cs typeface="Signika"/>
              <a:sym typeface="Signika"/>
            </a:endParaRPr>
          </a:p>
        </p:txBody>
      </p:sp>
      <p:sp>
        <p:nvSpPr>
          <p:cNvPr id="1525" name="Google Shape;1525;p60"/>
          <p:cNvSpPr txBox="1"/>
          <p:nvPr/>
        </p:nvSpPr>
        <p:spPr>
          <a:xfrm>
            <a:off x="1190400" y="1241350"/>
            <a:ext cx="35571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Signika"/>
                <a:ea typeface="Signika"/>
                <a:cs typeface="Signika"/>
                <a:sym typeface="Signika"/>
              </a:rPr>
              <a:t>Vectors</a:t>
            </a:r>
            <a:endParaRPr>
              <a:solidFill>
                <a:schemeClr val="dk1"/>
              </a:solidFill>
              <a:latin typeface="Signika"/>
              <a:ea typeface="Signika"/>
              <a:cs typeface="Signika"/>
              <a:sym typeface="Signika"/>
            </a:endParaRPr>
          </a:p>
          <a:p>
            <a:pPr marL="457200" marR="50800" lvl="0" indent="-317500" algn="l" rtl="0">
              <a:lnSpc>
                <a:spcPct val="100000"/>
              </a:lnSpc>
              <a:spcBef>
                <a:spcPts val="1600"/>
              </a:spcBef>
              <a:spcAft>
                <a:spcPts val="0"/>
              </a:spcAft>
              <a:buClr>
                <a:schemeClr val="dk1"/>
              </a:buClr>
              <a:buSzPts val="1400"/>
              <a:buFont typeface="Signika"/>
              <a:buChar char="●"/>
            </a:pPr>
            <a:r>
              <a:rPr lang="en">
                <a:solidFill>
                  <a:schemeClr val="hlink"/>
                </a:solidFill>
                <a:uFill>
                  <a:noFill/>
                </a:uFill>
                <a:latin typeface="Signika"/>
                <a:ea typeface="Signika"/>
                <a:cs typeface="Signika"/>
                <a:sym typeface="Signika"/>
                <a:hlinkClick r:id="rId5"/>
              </a:rPr>
              <a:t>Illustrated coronavirus waste in the ocean</a:t>
            </a:r>
            <a:endParaRPr>
              <a:solidFill>
                <a:schemeClr val="lt2"/>
              </a:solidFill>
              <a:latin typeface="Signika"/>
              <a:ea typeface="Signika"/>
              <a:cs typeface="Signika"/>
              <a:sym typeface="Signika"/>
            </a:endParaRPr>
          </a:p>
        </p:txBody>
      </p:sp>
      <p:grpSp>
        <p:nvGrpSpPr>
          <p:cNvPr id="1526" name="Google Shape;1526;p60"/>
          <p:cNvGrpSpPr/>
          <p:nvPr/>
        </p:nvGrpSpPr>
        <p:grpSpPr>
          <a:xfrm>
            <a:off x="1797944" y="2907567"/>
            <a:ext cx="848292" cy="1142568"/>
            <a:chOff x="2035721" y="3035319"/>
            <a:chExt cx="456513" cy="614879"/>
          </a:xfrm>
        </p:grpSpPr>
        <p:sp>
          <p:nvSpPr>
            <p:cNvPr id="1527" name="Google Shape;1527;p60"/>
            <p:cNvSpPr/>
            <p:nvPr/>
          </p:nvSpPr>
          <p:spPr>
            <a:xfrm>
              <a:off x="2035721" y="3035319"/>
              <a:ext cx="456513" cy="614879"/>
            </a:xfrm>
            <a:custGeom>
              <a:avLst/>
              <a:gdLst/>
              <a:ahLst/>
              <a:cxnLst/>
              <a:rect l="l" t="t" r="r" b="b"/>
              <a:pathLst>
                <a:path w="32251" h="43439" extrusionOk="0">
                  <a:moveTo>
                    <a:pt x="20493" y="0"/>
                  </a:moveTo>
                  <a:cubicBezTo>
                    <a:pt x="19772" y="0"/>
                    <a:pt x="19111" y="664"/>
                    <a:pt x="18877" y="1394"/>
                  </a:cubicBezTo>
                  <a:cubicBezTo>
                    <a:pt x="18633" y="2245"/>
                    <a:pt x="18816" y="3157"/>
                    <a:pt x="18846" y="4039"/>
                  </a:cubicBezTo>
                  <a:cubicBezTo>
                    <a:pt x="19029" y="7048"/>
                    <a:pt x="17691" y="10148"/>
                    <a:pt x="15381" y="12094"/>
                  </a:cubicBezTo>
                  <a:cubicBezTo>
                    <a:pt x="14804" y="10209"/>
                    <a:pt x="14621" y="8233"/>
                    <a:pt x="14013" y="6379"/>
                  </a:cubicBezTo>
                  <a:cubicBezTo>
                    <a:pt x="13405" y="4495"/>
                    <a:pt x="12250" y="2671"/>
                    <a:pt x="10427" y="1941"/>
                  </a:cubicBezTo>
                  <a:cubicBezTo>
                    <a:pt x="10164" y="1822"/>
                    <a:pt x="9882" y="1740"/>
                    <a:pt x="9611" y="1740"/>
                  </a:cubicBezTo>
                  <a:cubicBezTo>
                    <a:pt x="9537" y="1740"/>
                    <a:pt x="9465" y="1746"/>
                    <a:pt x="9393" y="1759"/>
                  </a:cubicBezTo>
                  <a:cubicBezTo>
                    <a:pt x="8542" y="1911"/>
                    <a:pt x="8117" y="2944"/>
                    <a:pt x="8269" y="3796"/>
                  </a:cubicBezTo>
                  <a:cubicBezTo>
                    <a:pt x="8420" y="4616"/>
                    <a:pt x="8968" y="5315"/>
                    <a:pt x="9424" y="6045"/>
                  </a:cubicBezTo>
                  <a:cubicBezTo>
                    <a:pt x="10883" y="8325"/>
                    <a:pt x="11551" y="11060"/>
                    <a:pt x="11308" y="13735"/>
                  </a:cubicBezTo>
                  <a:cubicBezTo>
                    <a:pt x="11226" y="14443"/>
                    <a:pt x="10827" y="15322"/>
                    <a:pt x="10198" y="15322"/>
                  </a:cubicBezTo>
                  <a:cubicBezTo>
                    <a:pt x="10126" y="15322"/>
                    <a:pt x="10050" y="15310"/>
                    <a:pt x="9971" y="15285"/>
                  </a:cubicBezTo>
                  <a:cubicBezTo>
                    <a:pt x="9728" y="15194"/>
                    <a:pt x="9515" y="14951"/>
                    <a:pt x="9363" y="14738"/>
                  </a:cubicBezTo>
                  <a:cubicBezTo>
                    <a:pt x="8177" y="13218"/>
                    <a:pt x="6810" y="11820"/>
                    <a:pt x="5351" y="10574"/>
                  </a:cubicBezTo>
                  <a:cubicBezTo>
                    <a:pt x="4591" y="9935"/>
                    <a:pt x="3740" y="9297"/>
                    <a:pt x="2737" y="9236"/>
                  </a:cubicBezTo>
                  <a:cubicBezTo>
                    <a:pt x="2683" y="9231"/>
                    <a:pt x="2630" y="9229"/>
                    <a:pt x="2576" y="9229"/>
                  </a:cubicBezTo>
                  <a:cubicBezTo>
                    <a:pt x="1648" y="9229"/>
                    <a:pt x="671" y="9958"/>
                    <a:pt x="700" y="10878"/>
                  </a:cubicBezTo>
                  <a:cubicBezTo>
                    <a:pt x="730" y="11486"/>
                    <a:pt x="1156" y="11972"/>
                    <a:pt x="1581" y="12398"/>
                  </a:cubicBezTo>
                  <a:cubicBezTo>
                    <a:pt x="2645" y="13370"/>
                    <a:pt x="3922" y="14039"/>
                    <a:pt x="5016" y="14951"/>
                  </a:cubicBezTo>
                  <a:cubicBezTo>
                    <a:pt x="6141" y="15863"/>
                    <a:pt x="7113" y="17109"/>
                    <a:pt x="7144" y="18537"/>
                  </a:cubicBezTo>
                  <a:cubicBezTo>
                    <a:pt x="7050" y="18550"/>
                    <a:pt x="6956" y="18555"/>
                    <a:pt x="6863" y="18555"/>
                  </a:cubicBezTo>
                  <a:cubicBezTo>
                    <a:pt x="5789" y="18555"/>
                    <a:pt x="4815" y="17788"/>
                    <a:pt x="3892" y="17200"/>
                  </a:cubicBezTo>
                  <a:cubicBezTo>
                    <a:pt x="3293" y="16801"/>
                    <a:pt x="2522" y="16489"/>
                    <a:pt x="1822" y="16489"/>
                  </a:cubicBezTo>
                  <a:cubicBezTo>
                    <a:pt x="1349" y="16489"/>
                    <a:pt x="910" y="16632"/>
                    <a:pt x="578" y="16987"/>
                  </a:cubicBezTo>
                  <a:cubicBezTo>
                    <a:pt x="62" y="17504"/>
                    <a:pt x="1" y="18385"/>
                    <a:pt x="305" y="19085"/>
                  </a:cubicBezTo>
                  <a:cubicBezTo>
                    <a:pt x="578" y="19753"/>
                    <a:pt x="1156" y="20300"/>
                    <a:pt x="1794" y="20726"/>
                  </a:cubicBezTo>
                  <a:cubicBezTo>
                    <a:pt x="3223" y="21729"/>
                    <a:pt x="4895" y="22276"/>
                    <a:pt x="6384" y="23188"/>
                  </a:cubicBezTo>
                  <a:cubicBezTo>
                    <a:pt x="7873" y="24130"/>
                    <a:pt x="9211" y="25589"/>
                    <a:pt x="9211" y="27352"/>
                  </a:cubicBezTo>
                  <a:cubicBezTo>
                    <a:pt x="9211" y="29571"/>
                    <a:pt x="7174" y="31152"/>
                    <a:pt x="5806" y="32884"/>
                  </a:cubicBezTo>
                  <a:cubicBezTo>
                    <a:pt x="4408" y="34647"/>
                    <a:pt x="3557" y="36866"/>
                    <a:pt x="3466" y="39115"/>
                  </a:cubicBezTo>
                  <a:cubicBezTo>
                    <a:pt x="3436" y="39571"/>
                    <a:pt x="3466" y="39997"/>
                    <a:pt x="3618" y="40392"/>
                  </a:cubicBezTo>
                  <a:cubicBezTo>
                    <a:pt x="3831" y="40878"/>
                    <a:pt x="4256" y="41213"/>
                    <a:pt x="4682" y="41516"/>
                  </a:cubicBezTo>
                  <a:cubicBezTo>
                    <a:pt x="6515" y="42783"/>
                    <a:pt x="8749" y="43438"/>
                    <a:pt x="10980" y="43438"/>
                  </a:cubicBezTo>
                  <a:cubicBezTo>
                    <a:pt x="12336" y="43438"/>
                    <a:pt x="13691" y="43196"/>
                    <a:pt x="14956" y="42702"/>
                  </a:cubicBezTo>
                  <a:cubicBezTo>
                    <a:pt x="15229" y="42580"/>
                    <a:pt x="15503" y="42459"/>
                    <a:pt x="15715" y="42246"/>
                  </a:cubicBezTo>
                  <a:cubicBezTo>
                    <a:pt x="16323" y="41547"/>
                    <a:pt x="15837" y="40483"/>
                    <a:pt x="15472" y="39632"/>
                  </a:cubicBezTo>
                  <a:cubicBezTo>
                    <a:pt x="14804" y="38082"/>
                    <a:pt x="14773" y="36288"/>
                    <a:pt x="15351" y="34708"/>
                  </a:cubicBezTo>
                  <a:cubicBezTo>
                    <a:pt x="15867" y="33249"/>
                    <a:pt x="16871" y="32003"/>
                    <a:pt x="17782" y="30726"/>
                  </a:cubicBezTo>
                  <a:cubicBezTo>
                    <a:pt x="19515" y="30209"/>
                    <a:pt x="21065" y="28690"/>
                    <a:pt x="22038" y="27048"/>
                  </a:cubicBezTo>
                  <a:cubicBezTo>
                    <a:pt x="23406" y="24829"/>
                    <a:pt x="24348" y="22215"/>
                    <a:pt x="26476" y="20665"/>
                  </a:cubicBezTo>
                  <a:cubicBezTo>
                    <a:pt x="27661" y="19784"/>
                    <a:pt x="29090" y="19328"/>
                    <a:pt x="30457" y="18811"/>
                  </a:cubicBezTo>
                  <a:cubicBezTo>
                    <a:pt x="31278" y="18507"/>
                    <a:pt x="32251" y="17656"/>
                    <a:pt x="31764" y="16957"/>
                  </a:cubicBezTo>
                  <a:cubicBezTo>
                    <a:pt x="31612" y="16744"/>
                    <a:pt x="31400" y="16623"/>
                    <a:pt x="31156" y="16501"/>
                  </a:cubicBezTo>
                  <a:cubicBezTo>
                    <a:pt x="30447" y="16192"/>
                    <a:pt x="29710" y="16056"/>
                    <a:pt x="28963" y="16056"/>
                  </a:cubicBezTo>
                  <a:cubicBezTo>
                    <a:pt x="26703" y="16056"/>
                    <a:pt x="24360" y="17296"/>
                    <a:pt x="22463" y="18689"/>
                  </a:cubicBezTo>
                  <a:cubicBezTo>
                    <a:pt x="22068" y="18963"/>
                    <a:pt x="21703" y="19267"/>
                    <a:pt x="21217" y="19297"/>
                  </a:cubicBezTo>
                  <a:cubicBezTo>
                    <a:pt x="21179" y="19301"/>
                    <a:pt x="21141" y="19303"/>
                    <a:pt x="21104" y="19303"/>
                  </a:cubicBezTo>
                  <a:cubicBezTo>
                    <a:pt x="20188" y="19303"/>
                    <a:pt x="19517" y="18256"/>
                    <a:pt x="19576" y="17322"/>
                  </a:cubicBezTo>
                  <a:cubicBezTo>
                    <a:pt x="19637" y="16349"/>
                    <a:pt x="20184" y="15467"/>
                    <a:pt x="20670" y="14616"/>
                  </a:cubicBezTo>
                  <a:cubicBezTo>
                    <a:pt x="22828" y="10756"/>
                    <a:pt x="23375" y="6014"/>
                    <a:pt x="22129" y="1789"/>
                  </a:cubicBezTo>
                  <a:cubicBezTo>
                    <a:pt x="21916" y="1060"/>
                    <a:pt x="21582" y="270"/>
                    <a:pt x="20852" y="57"/>
                  </a:cubicBezTo>
                  <a:cubicBezTo>
                    <a:pt x="20732" y="18"/>
                    <a:pt x="20612" y="0"/>
                    <a:pt x="20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0"/>
            <p:cNvSpPr/>
            <p:nvPr/>
          </p:nvSpPr>
          <p:spPr>
            <a:xfrm>
              <a:off x="2178573" y="3470670"/>
              <a:ext cx="89502" cy="34439"/>
            </a:xfrm>
            <a:custGeom>
              <a:avLst/>
              <a:gdLst/>
              <a:ahLst/>
              <a:cxnLst/>
              <a:rect l="l" t="t" r="r" b="b"/>
              <a:pathLst>
                <a:path w="6323" h="2433" extrusionOk="0">
                  <a:moveTo>
                    <a:pt x="6323" y="0"/>
                  </a:moveTo>
                  <a:cubicBezTo>
                    <a:pt x="5745" y="31"/>
                    <a:pt x="5168" y="92"/>
                    <a:pt x="4620" y="213"/>
                  </a:cubicBezTo>
                  <a:cubicBezTo>
                    <a:pt x="4043" y="335"/>
                    <a:pt x="3496" y="517"/>
                    <a:pt x="2949" y="700"/>
                  </a:cubicBezTo>
                  <a:cubicBezTo>
                    <a:pt x="2432" y="912"/>
                    <a:pt x="1885" y="1125"/>
                    <a:pt x="1398" y="1429"/>
                  </a:cubicBezTo>
                  <a:cubicBezTo>
                    <a:pt x="882" y="1703"/>
                    <a:pt x="426" y="2037"/>
                    <a:pt x="0" y="2432"/>
                  </a:cubicBezTo>
                  <a:cubicBezTo>
                    <a:pt x="487" y="2159"/>
                    <a:pt x="1003" y="1915"/>
                    <a:pt x="1520" y="1672"/>
                  </a:cubicBezTo>
                  <a:cubicBezTo>
                    <a:pt x="2037" y="1459"/>
                    <a:pt x="2553" y="1247"/>
                    <a:pt x="3101" y="1064"/>
                  </a:cubicBezTo>
                  <a:cubicBezTo>
                    <a:pt x="3617" y="852"/>
                    <a:pt x="4164" y="669"/>
                    <a:pt x="4681" y="517"/>
                  </a:cubicBezTo>
                  <a:lnTo>
                    <a:pt x="63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0"/>
            <p:cNvSpPr/>
            <p:nvPr/>
          </p:nvSpPr>
          <p:spPr>
            <a:xfrm>
              <a:off x="2158784" y="3496050"/>
              <a:ext cx="72714" cy="63697"/>
            </a:xfrm>
            <a:custGeom>
              <a:avLst/>
              <a:gdLst/>
              <a:ahLst/>
              <a:cxnLst/>
              <a:rect l="l" t="t" r="r" b="b"/>
              <a:pathLst>
                <a:path w="5137" h="4500" extrusionOk="0">
                  <a:moveTo>
                    <a:pt x="5137" y="1"/>
                  </a:moveTo>
                  <a:lnTo>
                    <a:pt x="5137" y="1"/>
                  </a:lnTo>
                  <a:cubicBezTo>
                    <a:pt x="4012" y="305"/>
                    <a:pt x="2979" y="913"/>
                    <a:pt x="2067" y="1673"/>
                  </a:cubicBezTo>
                  <a:cubicBezTo>
                    <a:pt x="1854" y="1855"/>
                    <a:pt x="1641" y="2068"/>
                    <a:pt x="1429" y="2280"/>
                  </a:cubicBezTo>
                  <a:cubicBezTo>
                    <a:pt x="1246" y="2524"/>
                    <a:pt x="1034" y="2706"/>
                    <a:pt x="851" y="2980"/>
                  </a:cubicBezTo>
                  <a:cubicBezTo>
                    <a:pt x="486" y="3435"/>
                    <a:pt x="213" y="3952"/>
                    <a:pt x="0" y="4499"/>
                  </a:cubicBezTo>
                  <a:cubicBezTo>
                    <a:pt x="365" y="4043"/>
                    <a:pt x="699" y="3587"/>
                    <a:pt x="1094" y="3162"/>
                  </a:cubicBezTo>
                  <a:cubicBezTo>
                    <a:pt x="1459" y="2736"/>
                    <a:pt x="1885" y="2341"/>
                    <a:pt x="2310" y="1976"/>
                  </a:cubicBezTo>
                  <a:cubicBezTo>
                    <a:pt x="2736" y="1581"/>
                    <a:pt x="3192" y="1247"/>
                    <a:pt x="3678" y="913"/>
                  </a:cubicBezTo>
                  <a:cubicBezTo>
                    <a:pt x="4134" y="609"/>
                    <a:pt x="4620" y="274"/>
                    <a:pt x="5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0" name="Google Shape;1530;p60"/>
          <p:cNvGrpSpPr/>
          <p:nvPr/>
        </p:nvGrpSpPr>
        <p:grpSpPr>
          <a:xfrm>
            <a:off x="3409548" y="2186374"/>
            <a:ext cx="802709" cy="675220"/>
            <a:chOff x="4175362" y="2669808"/>
            <a:chExt cx="431982" cy="363373"/>
          </a:xfrm>
        </p:grpSpPr>
        <p:sp>
          <p:nvSpPr>
            <p:cNvPr id="1531" name="Google Shape;1531;p60"/>
            <p:cNvSpPr/>
            <p:nvPr/>
          </p:nvSpPr>
          <p:spPr>
            <a:xfrm>
              <a:off x="4333261" y="2669808"/>
              <a:ext cx="163080" cy="150765"/>
            </a:xfrm>
            <a:custGeom>
              <a:avLst/>
              <a:gdLst/>
              <a:ahLst/>
              <a:cxnLst/>
              <a:rect l="l" t="t" r="r" b="b"/>
              <a:pathLst>
                <a:path w="11521" h="10651" extrusionOk="0">
                  <a:moveTo>
                    <a:pt x="6152" y="0"/>
                  </a:moveTo>
                  <a:cubicBezTo>
                    <a:pt x="4343" y="0"/>
                    <a:pt x="2537" y="987"/>
                    <a:pt x="1642" y="2566"/>
                  </a:cubicBezTo>
                  <a:cubicBezTo>
                    <a:pt x="1399" y="2991"/>
                    <a:pt x="1247" y="3417"/>
                    <a:pt x="1065" y="3842"/>
                  </a:cubicBezTo>
                  <a:cubicBezTo>
                    <a:pt x="791" y="4480"/>
                    <a:pt x="548" y="5088"/>
                    <a:pt x="123" y="5575"/>
                  </a:cubicBezTo>
                  <a:cubicBezTo>
                    <a:pt x="92" y="5605"/>
                    <a:pt x="31" y="5666"/>
                    <a:pt x="1" y="5696"/>
                  </a:cubicBezTo>
                  <a:cubicBezTo>
                    <a:pt x="214" y="5787"/>
                    <a:pt x="457" y="5909"/>
                    <a:pt x="670" y="6091"/>
                  </a:cubicBezTo>
                  <a:cubicBezTo>
                    <a:pt x="1217" y="5514"/>
                    <a:pt x="1490" y="4784"/>
                    <a:pt x="1764" y="4116"/>
                  </a:cubicBezTo>
                  <a:cubicBezTo>
                    <a:pt x="1946" y="3690"/>
                    <a:pt x="2098" y="3295"/>
                    <a:pt x="2311" y="2930"/>
                  </a:cubicBezTo>
                  <a:cubicBezTo>
                    <a:pt x="3076" y="1611"/>
                    <a:pt x="4619" y="773"/>
                    <a:pt x="6146" y="773"/>
                  </a:cubicBezTo>
                  <a:cubicBezTo>
                    <a:pt x="6379" y="773"/>
                    <a:pt x="6611" y="793"/>
                    <a:pt x="6840" y="833"/>
                  </a:cubicBezTo>
                  <a:cubicBezTo>
                    <a:pt x="8603" y="1137"/>
                    <a:pt x="10062" y="2657"/>
                    <a:pt x="10335" y="4420"/>
                  </a:cubicBezTo>
                  <a:cubicBezTo>
                    <a:pt x="10700" y="6608"/>
                    <a:pt x="9363" y="8675"/>
                    <a:pt x="8117" y="10043"/>
                  </a:cubicBezTo>
                  <a:cubicBezTo>
                    <a:pt x="8269" y="10256"/>
                    <a:pt x="8451" y="10438"/>
                    <a:pt x="8633" y="10651"/>
                  </a:cubicBezTo>
                  <a:cubicBezTo>
                    <a:pt x="10001" y="9131"/>
                    <a:pt x="11521" y="6821"/>
                    <a:pt x="11095" y="4298"/>
                  </a:cubicBezTo>
                  <a:cubicBezTo>
                    <a:pt x="10761" y="2231"/>
                    <a:pt x="9028" y="468"/>
                    <a:pt x="6992" y="73"/>
                  </a:cubicBezTo>
                  <a:cubicBezTo>
                    <a:pt x="6714" y="24"/>
                    <a:pt x="6433" y="0"/>
                    <a:pt x="61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0"/>
            <p:cNvSpPr/>
            <p:nvPr/>
          </p:nvSpPr>
          <p:spPr>
            <a:xfrm>
              <a:off x="4433521" y="2706215"/>
              <a:ext cx="173823" cy="177603"/>
            </a:xfrm>
            <a:custGeom>
              <a:avLst/>
              <a:gdLst/>
              <a:ahLst/>
              <a:cxnLst/>
              <a:rect l="l" t="t" r="r" b="b"/>
              <a:pathLst>
                <a:path w="12280" h="12547" extrusionOk="0">
                  <a:moveTo>
                    <a:pt x="6858" y="1"/>
                  </a:moveTo>
                  <a:cubicBezTo>
                    <a:pt x="5066" y="1"/>
                    <a:pt x="3287" y="984"/>
                    <a:pt x="2401" y="2547"/>
                  </a:cubicBezTo>
                  <a:cubicBezTo>
                    <a:pt x="2189" y="2972"/>
                    <a:pt x="2006" y="3398"/>
                    <a:pt x="1824" y="3823"/>
                  </a:cubicBezTo>
                  <a:cubicBezTo>
                    <a:pt x="1581" y="4462"/>
                    <a:pt x="1338" y="5070"/>
                    <a:pt x="882" y="5556"/>
                  </a:cubicBezTo>
                  <a:cubicBezTo>
                    <a:pt x="638" y="5829"/>
                    <a:pt x="334" y="6012"/>
                    <a:pt x="0" y="6164"/>
                  </a:cubicBezTo>
                  <a:cubicBezTo>
                    <a:pt x="152" y="6316"/>
                    <a:pt x="304" y="6498"/>
                    <a:pt x="426" y="6681"/>
                  </a:cubicBezTo>
                  <a:cubicBezTo>
                    <a:pt x="456" y="6711"/>
                    <a:pt x="456" y="6741"/>
                    <a:pt x="486" y="6772"/>
                  </a:cubicBezTo>
                  <a:cubicBezTo>
                    <a:pt x="851" y="6589"/>
                    <a:pt x="1186" y="6377"/>
                    <a:pt x="1459" y="6073"/>
                  </a:cubicBezTo>
                  <a:cubicBezTo>
                    <a:pt x="1976" y="5495"/>
                    <a:pt x="2249" y="4796"/>
                    <a:pt x="2523" y="4097"/>
                  </a:cubicBezTo>
                  <a:cubicBezTo>
                    <a:pt x="2705" y="3671"/>
                    <a:pt x="2857" y="3276"/>
                    <a:pt x="3070" y="2911"/>
                  </a:cubicBezTo>
                  <a:cubicBezTo>
                    <a:pt x="3835" y="1593"/>
                    <a:pt x="5378" y="755"/>
                    <a:pt x="6905" y="755"/>
                  </a:cubicBezTo>
                  <a:cubicBezTo>
                    <a:pt x="7138" y="755"/>
                    <a:pt x="7370" y="774"/>
                    <a:pt x="7599" y="814"/>
                  </a:cubicBezTo>
                  <a:cubicBezTo>
                    <a:pt x="9362" y="1149"/>
                    <a:pt x="10821" y="2638"/>
                    <a:pt x="11125" y="4401"/>
                  </a:cubicBezTo>
                  <a:cubicBezTo>
                    <a:pt x="11490" y="6620"/>
                    <a:pt x="10061" y="8747"/>
                    <a:pt x="8784" y="10146"/>
                  </a:cubicBezTo>
                  <a:cubicBezTo>
                    <a:pt x="8146" y="10845"/>
                    <a:pt x="7447" y="11513"/>
                    <a:pt x="6687" y="12091"/>
                  </a:cubicBezTo>
                  <a:cubicBezTo>
                    <a:pt x="6900" y="12243"/>
                    <a:pt x="7143" y="12395"/>
                    <a:pt x="7326" y="12547"/>
                  </a:cubicBezTo>
                  <a:cubicBezTo>
                    <a:pt x="8055" y="11969"/>
                    <a:pt x="8724" y="11331"/>
                    <a:pt x="9362" y="10662"/>
                  </a:cubicBezTo>
                  <a:cubicBezTo>
                    <a:pt x="10730" y="9143"/>
                    <a:pt x="12280" y="6802"/>
                    <a:pt x="11854" y="4279"/>
                  </a:cubicBezTo>
                  <a:cubicBezTo>
                    <a:pt x="11520" y="2212"/>
                    <a:pt x="9788" y="449"/>
                    <a:pt x="7751" y="85"/>
                  </a:cubicBezTo>
                  <a:cubicBezTo>
                    <a:pt x="7456" y="28"/>
                    <a:pt x="7157" y="1"/>
                    <a:pt x="6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0"/>
            <p:cNvSpPr/>
            <p:nvPr/>
          </p:nvSpPr>
          <p:spPr>
            <a:xfrm>
              <a:off x="4190423" y="2781760"/>
              <a:ext cx="360570" cy="251421"/>
            </a:xfrm>
            <a:custGeom>
              <a:avLst/>
              <a:gdLst/>
              <a:ahLst/>
              <a:cxnLst/>
              <a:rect l="l" t="t" r="r" b="b"/>
              <a:pathLst>
                <a:path w="25473" h="17762" extrusionOk="0">
                  <a:moveTo>
                    <a:pt x="15843" y="1"/>
                  </a:moveTo>
                  <a:cubicBezTo>
                    <a:pt x="15250" y="1"/>
                    <a:pt x="14715" y="429"/>
                    <a:pt x="14287" y="857"/>
                  </a:cubicBezTo>
                  <a:cubicBezTo>
                    <a:pt x="12341" y="2742"/>
                    <a:pt x="10882" y="5052"/>
                    <a:pt x="8967" y="6936"/>
                  </a:cubicBezTo>
                  <a:cubicBezTo>
                    <a:pt x="7249" y="8601"/>
                    <a:pt x="5008" y="9958"/>
                    <a:pt x="2665" y="9958"/>
                  </a:cubicBezTo>
                  <a:cubicBezTo>
                    <a:pt x="2356" y="9958"/>
                    <a:pt x="2045" y="9934"/>
                    <a:pt x="1733" y="9885"/>
                  </a:cubicBezTo>
                  <a:cubicBezTo>
                    <a:pt x="1095" y="9763"/>
                    <a:pt x="487" y="9550"/>
                    <a:pt x="1" y="9155"/>
                  </a:cubicBezTo>
                  <a:lnTo>
                    <a:pt x="1" y="9155"/>
                  </a:lnTo>
                  <a:cubicBezTo>
                    <a:pt x="1" y="9307"/>
                    <a:pt x="31" y="9459"/>
                    <a:pt x="61" y="9611"/>
                  </a:cubicBezTo>
                  <a:cubicBezTo>
                    <a:pt x="396" y="11009"/>
                    <a:pt x="1399" y="12134"/>
                    <a:pt x="2432" y="13076"/>
                  </a:cubicBezTo>
                  <a:cubicBezTo>
                    <a:pt x="4074" y="14596"/>
                    <a:pt x="5958" y="15842"/>
                    <a:pt x="7995" y="16784"/>
                  </a:cubicBezTo>
                  <a:cubicBezTo>
                    <a:pt x="9274" y="17355"/>
                    <a:pt x="10765" y="17761"/>
                    <a:pt x="12170" y="17761"/>
                  </a:cubicBezTo>
                  <a:cubicBezTo>
                    <a:pt x="13534" y="17761"/>
                    <a:pt x="14817" y="17378"/>
                    <a:pt x="15746" y="16389"/>
                  </a:cubicBezTo>
                  <a:cubicBezTo>
                    <a:pt x="16353" y="15781"/>
                    <a:pt x="16718" y="14991"/>
                    <a:pt x="17205" y="14262"/>
                  </a:cubicBezTo>
                  <a:cubicBezTo>
                    <a:pt x="19059" y="11526"/>
                    <a:pt x="22250" y="10067"/>
                    <a:pt x="25290" y="8760"/>
                  </a:cubicBezTo>
                  <a:cubicBezTo>
                    <a:pt x="25472" y="7727"/>
                    <a:pt x="24348" y="7028"/>
                    <a:pt x="23436" y="6511"/>
                  </a:cubicBezTo>
                  <a:cubicBezTo>
                    <a:pt x="21156" y="5234"/>
                    <a:pt x="19150" y="3471"/>
                    <a:pt x="17600" y="1344"/>
                  </a:cubicBezTo>
                  <a:cubicBezTo>
                    <a:pt x="17174" y="766"/>
                    <a:pt x="16688" y="67"/>
                    <a:pt x="15958" y="6"/>
                  </a:cubicBezTo>
                  <a:cubicBezTo>
                    <a:pt x="15920" y="2"/>
                    <a:pt x="15881" y="1"/>
                    <a:pt x="15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0"/>
            <p:cNvSpPr/>
            <p:nvPr/>
          </p:nvSpPr>
          <p:spPr>
            <a:xfrm>
              <a:off x="4263137" y="2938456"/>
              <a:ext cx="107578" cy="64547"/>
            </a:xfrm>
            <a:custGeom>
              <a:avLst/>
              <a:gdLst/>
              <a:ahLst/>
              <a:cxnLst/>
              <a:rect l="l" t="t" r="r" b="b"/>
              <a:pathLst>
                <a:path w="7600" h="4560" extrusionOk="0">
                  <a:moveTo>
                    <a:pt x="7599" y="0"/>
                  </a:moveTo>
                  <a:cubicBezTo>
                    <a:pt x="6870" y="730"/>
                    <a:pt x="6110" y="1429"/>
                    <a:pt x="5259" y="2006"/>
                  </a:cubicBezTo>
                  <a:cubicBezTo>
                    <a:pt x="4408" y="2584"/>
                    <a:pt x="3526" y="3070"/>
                    <a:pt x="2584" y="3465"/>
                  </a:cubicBezTo>
                  <a:cubicBezTo>
                    <a:pt x="1763" y="3769"/>
                    <a:pt x="882" y="4012"/>
                    <a:pt x="0" y="4134"/>
                  </a:cubicBezTo>
                  <a:cubicBezTo>
                    <a:pt x="244" y="4255"/>
                    <a:pt x="456" y="4407"/>
                    <a:pt x="700" y="4559"/>
                  </a:cubicBezTo>
                  <a:cubicBezTo>
                    <a:pt x="1399" y="4407"/>
                    <a:pt x="2098" y="4164"/>
                    <a:pt x="2766" y="3891"/>
                  </a:cubicBezTo>
                  <a:cubicBezTo>
                    <a:pt x="3709" y="3465"/>
                    <a:pt x="4621" y="2918"/>
                    <a:pt x="5441" y="2249"/>
                  </a:cubicBezTo>
                  <a:cubicBezTo>
                    <a:pt x="6232" y="1581"/>
                    <a:pt x="6961" y="821"/>
                    <a:pt x="75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0"/>
            <p:cNvSpPr/>
            <p:nvPr/>
          </p:nvSpPr>
          <p:spPr>
            <a:xfrm>
              <a:off x="4210212" y="2893698"/>
              <a:ext cx="142428" cy="67576"/>
            </a:xfrm>
            <a:custGeom>
              <a:avLst/>
              <a:gdLst/>
              <a:ahLst/>
              <a:cxnLst/>
              <a:rect l="l" t="t" r="r" b="b"/>
              <a:pathLst>
                <a:path w="10062" h="4774" extrusionOk="0">
                  <a:moveTo>
                    <a:pt x="10062" y="1"/>
                  </a:moveTo>
                  <a:lnTo>
                    <a:pt x="10062" y="1"/>
                  </a:lnTo>
                  <a:cubicBezTo>
                    <a:pt x="9332" y="730"/>
                    <a:pt x="8542" y="1399"/>
                    <a:pt x="7691" y="1977"/>
                  </a:cubicBezTo>
                  <a:cubicBezTo>
                    <a:pt x="6870" y="2554"/>
                    <a:pt x="5989" y="3071"/>
                    <a:pt x="5046" y="3436"/>
                  </a:cubicBezTo>
                  <a:cubicBezTo>
                    <a:pt x="4104" y="3800"/>
                    <a:pt x="3101" y="4044"/>
                    <a:pt x="2098" y="4165"/>
                  </a:cubicBezTo>
                  <a:cubicBezTo>
                    <a:pt x="1784" y="4192"/>
                    <a:pt x="1470" y="4208"/>
                    <a:pt x="1155" y="4208"/>
                  </a:cubicBezTo>
                  <a:cubicBezTo>
                    <a:pt x="770" y="4208"/>
                    <a:pt x="386" y="4185"/>
                    <a:pt x="1" y="4135"/>
                  </a:cubicBezTo>
                  <a:lnTo>
                    <a:pt x="1" y="4135"/>
                  </a:lnTo>
                  <a:cubicBezTo>
                    <a:pt x="214" y="4348"/>
                    <a:pt x="396" y="4560"/>
                    <a:pt x="578" y="4773"/>
                  </a:cubicBezTo>
                  <a:cubicBezTo>
                    <a:pt x="1125" y="4773"/>
                    <a:pt x="1642" y="4773"/>
                    <a:pt x="2159" y="4712"/>
                  </a:cubicBezTo>
                  <a:cubicBezTo>
                    <a:pt x="3223" y="4591"/>
                    <a:pt x="4226" y="4287"/>
                    <a:pt x="5198" y="3861"/>
                  </a:cubicBezTo>
                  <a:cubicBezTo>
                    <a:pt x="6171" y="3436"/>
                    <a:pt x="7083" y="2889"/>
                    <a:pt x="7873" y="2220"/>
                  </a:cubicBezTo>
                  <a:cubicBezTo>
                    <a:pt x="8694" y="1551"/>
                    <a:pt x="9423" y="822"/>
                    <a:pt x="100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0"/>
            <p:cNvSpPr/>
            <p:nvPr/>
          </p:nvSpPr>
          <p:spPr>
            <a:xfrm>
              <a:off x="4175362" y="2746599"/>
              <a:ext cx="211702" cy="176117"/>
            </a:xfrm>
            <a:custGeom>
              <a:avLst/>
              <a:gdLst/>
              <a:ahLst/>
              <a:cxnLst/>
              <a:rect l="l" t="t" r="r" b="b"/>
              <a:pathLst>
                <a:path w="14956" h="12442" extrusionOk="0">
                  <a:moveTo>
                    <a:pt x="10197" y="1"/>
                  </a:moveTo>
                  <a:cubicBezTo>
                    <a:pt x="9757" y="1"/>
                    <a:pt x="9409" y="217"/>
                    <a:pt x="9211" y="727"/>
                  </a:cubicBezTo>
                  <a:cubicBezTo>
                    <a:pt x="8268" y="3189"/>
                    <a:pt x="6262" y="3949"/>
                    <a:pt x="3131" y="6442"/>
                  </a:cubicBezTo>
                  <a:cubicBezTo>
                    <a:pt x="1" y="8904"/>
                    <a:pt x="1065" y="11609"/>
                    <a:pt x="1065" y="11609"/>
                  </a:cubicBezTo>
                  <a:lnTo>
                    <a:pt x="2280" y="12247"/>
                  </a:lnTo>
                  <a:cubicBezTo>
                    <a:pt x="2463" y="12278"/>
                    <a:pt x="2615" y="12338"/>
                    <a:pt x="2797" y="12369"/>
                  </a:cubicBezTo>
                  <a:cubicBezTo>
                    <a:pt x="3109" y="12418"/>
                    <a:pt x="3420" y="12442"/>
                    <a:pt x="3729" y="12442"/>
                  </a:cubicBezTo>
                  <a:cubicBezTo>
                    <a:pt x="6072" y="12442"/>
                    <a:pt x="8313" y="11085"/>
                    <a:pt x="10031" y="9420"/>
                  </a:cubicBezTo>
                  <a:cubicBezTo>
                    <a:pt x="11825" y="7657"/>
                    <a:pt x="13223" y="5560"/>
                    <a:pt x="14955" y="3736"/>
                  </a:cubicBezTo>
                  <a:cubicBezTo>
                    <a:pt x="13634" y="1937"/>
                    <a:pt x="11511" y="1"/>
                    <a:pt x="10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60"/>
          <p:cNvGrpSpPr/>
          <p:nvPr/>
        </p:nvGrpSpPr>
        <p:grpSpPr>
          <a:xfrm>
            <a:off x="1668061" y="2204772"/>
            <a:ext cx="1108112" cy="638369"/>
            <a:chOff x="1330547" y="2647146"/>
            <a:chExt cx="596336" cy="343542"/>
          </a:xfrm>
        </p:grpSpPr>
        <p:sp>
          <p:nvSpPr>
            <p:cNvPr id="1538" name="Google Shape;1538;p60"/>
            <p:cNvSpPr/>
            <p:nvPr/>
          </p:nvSpPr>
          <p:spPr>
            <a:xfrm>
              <a:off x="1337115" y="2786658"/>
              <a:ext cx="586753" cy="204030"/>
            </a:xfrm>
            <a:custGeom>
              <a:avLst/>
              <a:gdLst/>
              <a:ahLst/>
              <a:cxnLst/>
              <a:rect l="l" t="t" r="r" b="b"/>
              <a:pathLst>
                <a:path w="41452" h="14414" extrusionOk="0">
                  <a:moveTo>
                    <a:pt x="28004" y="1"/>
                  </a:moveTo>
                  <a:cubicBezTo>
                    <a:pt x="27887" y="1"/>
                    <a:pt x="27769" y="8"/>
                    <a:pt x="27652" y="25"/>
                  </a:cubicBezTo>
                  <a:cubicBezTo>
                    <a:pt x="26497" y="207"/>
                    <a:pt x="25707" y="1241"/>
                    <a:pt x="24704" y="1879"/>
                  </a:cubicBezTo>
                  <a:cubicBezTo>
                    <a:pt x="23689" y="2534"/>
                    <a:pt x="22568" y="2744"/>
                    <a:pt x="21390" y="2744"/>
                  </a:cubicBezTo>
                  <a:cubicBezTo>
                    <a:pt x="19289" y="2744"/>
                    <a:pt x="17008" y="2077"/>
                    <a:pt x="14824" y="2077"/>
                  </a:cubicBezTo>
                  <a:cubicBezTo>
                    <a:pt x="14196" y="2077"/>
                    <a:pt x="13576" y="2132"/>
                    <a:pt x="12971" y="2274"/>
                  </a:cubicBezTo>
                  <a:cubicBezTo>
                    <a:pt x="11087" y="2760"/>
                    <a:pt x="9506" y="4037"/>
                    <a:pt x="7774" y="4919"/>
                  </a:cubicBezTo>
                  <a:cubicBezTo>
                    <a:pt x="6021" y="5768"/>
                    <a:pt x="4082" y="6224"/>
                    <a:pt x="2140" y="6224"/>
                  </a:cubicBezTo>
                  <a:cubicBezTo>
                    <a:pt x="1860" y="6224"/>
                    <a:pt x="1579" y="6214"/>
                    <a:pt x="1299" y="6195"/>
                  </a:cubicBezTo>
                  <a:cubicBezTo>
                    <a:pt x="1286" y="6195"/>
                    <a:pt x="1272" y="6194"/>
                    <a:pt x="1258" y="6194"/>
                  </a:cubicBezTo>
                  <a:cubicBezTo>
                    <a:pt x="491" y="6194"/>
                    <a:pt x="0" y="7028"/>
                    <a:pt x="448" y="7685"/>
                  </a:cubicBezTo>
                  <a:cubicBezTo>
                    <a:pt x="2651" y="10861"/>
                    <a:pt x="5609" y="14414"/>
                    <a:pt x="9346" y="14414"/>
                  </a:cubicBezTo>
                  <a:cubicBezTo>
                    <a:pt x="9579" y="14414"/>
                    <a:pt x="9814" y="14400"/>
                    <a:pt x="10053" y="14372"/>
                  </a:cubicBezTo>
                  <a:cubicBezTo>
                    <a:pt x="12333" y="14098"/>
                    <a:pt x="14157" y="12517"/>
                    <a:pt x="16224" y="11575"/>
                  </a:cubicBezTo>
                  <a:cubicBezTo>
                    <a:pt x="18619" y="10516"/>
                    <a:pt x="21246" y="10273"/>
                    <a:pt x="23876" y="10273"/>
                  </a:cubicBezTo>
                  <a:cubicBezTo>
                    <a:pt x="24416" y="10273"/>
                    <a:pt x="24956" y="10283"/>
                    <a:pt x="25494" y="10299"/>
                  </a:cubicBezTo>
                  <a:cubicBezTo>
                    <a:pt x="26635" y="10321"/>
                    <a:pt x="27789" y="10359"/>
                    <a:pt x="28939" y="10359"/>
                  </a:cubicBezTo>
                  <a:cubicBezTo>
                    <a:pt x="30946" y="10359"/>
                    <a:pt x="32944" y="10243"/>
                    <a:pt x="34856" y="9721"/>
                  </a:cubicBezTo>
                  <a:cubicBezTo>
                    <a:pt x="37531" y="8961"/>
                    <a:pt x="40115" y="7229"/>
                    <a:pt x="41209" y="4736"/>
                  </a:cubicBezTo>
                  <a:cubicBezTo>
                    <a:pt x="41452" y="4219"/>
                    <a:pt x="41148" y="3612"/>
                    <a:pt x="40601" y="3460"/>
                  </a:cubicBezTo>
                  <a:cubicBezTo>
                    <a:pt x="36923" y="2396"/>
                    <a:pt x="33245" y="1332"/>
                    <a:pt x="29537" y="298"/>
                  </a:cubicBezTo>
                  <a:cubicBezTo>
                    <a:pt x="29041" y="150"/>
                    <a:pt x="28524" y="1"/>
                    <a:pt x="28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0"/>
            <p:cNvSpPr/>
            <p:nvPr/>
          </p:nvSpPr>
          <p:spPr>
            <a:xfrm>
              <a:off x="1406701" y="2833468"/>
              <a:ext cx="313661" cy="68185"/>
            </a:xfrm>
            <a:custGeom>
              <a:avLst/>
              <a:gdLst/>
              <a:ahLst/>
              <a:cxnLst/>
              <a:rect l="l" t="t" r="r" b="b"/>
              <a:pathLst>
                <a:path w="22159" h="4817" extrusionOk="0">
                  <a:moveTo>
                    <a:pt x="22159" y="1"/>
                  </a:moveTo>
                  <a:lnTo>
                    <a:pt x="22159" y="1"/>
                  </a:lnTo>
                  <a:cubicBezTo>
                    <a:pt x="21338" y="548"/>
                    <a:pt x="20457" y="882"/>
                    <a:pt x="19545" y="1095"/>
                  </a:cubicBezTo>
                  <a:cubicBezTo>
                    <a:pt x="18603" y="1308"/>
                    <a:pt x="17660" y="1368"/>
                    <a:pt x="16718" y="1368"/>
                  </a:cubicBezTo>
                  <a:cubicBezTo>
                    <a:pt x="16525" y="1375"/>
                    <a:pt x="16332" y="1377"/>
                    <a:pt x="16139" y="1377"/>
                  </a:cubicBezTo>
                  <a:cubicBezTo>
                    <a:pt x="14797" y="1377"/>
                    <a:pt x="13450" y="1246"/>
                    <a:pt x="12065" y="1246"/>
                  </a:cubicBezTo>
                  <a:cubicBezTo>
                    <a:pt x="11704" y="1246"/>
                    <a:pt x="11340" y="1255"/>
                    <a:pt x="10973" y="1277"/>
                  </a:cubicBezTo>
                  <a:cubicBezTo>
                    <a:pt x="9970" y="1338"/>
                    <a:pt x="8997" y="1520"/>
                    <a:pt x="8055" y="1855"/>
                  </a:cubicBezTo>
                  <a:cubicBezTo>
                    <a:pt x="7113" y="2159"/>
                    <a:pt x="6231" y="2584"/>
                    <a:pt x="5380" y="3040"/>
                  </a:cubicBezTo>
                  <a:cubicBezTo>
                    <a:pt x="4529" y="3496"/>
                    <a:pt x="3709" y="3891"/>
                    <a:pt x="2797" y="4195"/>
                  </a:cubicBezTo>
                  <a:cubicBezTo>
                    <a:pt x="1915" y="4499"/>
                    <a:pt x="973" y="4712"/>
                    <a:pt x="0" y="4773"/>
                  </a:cubicBezTo>
                  <a:cubicBezTo>
                    <a:pt x="244" y="4803"/>
                    <a:pt x="487" y="4816"/>
                    <a:pt x="729" y="4816"/>
                  </a:cubicBezTo>
                  <a:cubicBezTo>
                    <a:pt x="1457" y="4816"/>
                    <a:pt x="2181" y="4697"/>
                    <a:pt x="2888" y="4560"/>
                  </a:cubicBezTo>
                  <a:cubicBezTo>
                    <a:pt x="3830" y="4317"/>
                    <a:pt x="4772" y="3982"/>
                    <a:pt x="5654" y="3557"/>
                  </a:cubicBezTo>
                  <a:cubicBezTo>
                    <a:pt x="7387" y="2767"/>
                    <a:pt x="9149" y="2098"/>
                    <a:pt x="11004" y="2037"/>
                  </a:cubicBezTo>
                  <a:cubicBezTo>
                    <a:pt x="11407" y="1998"/>
                    <a:pt x="11811" y="1987"/>
                    <a:pt x="12217" y="1987"/>
                  </a:cubicBezTo>
                  <a:cubicBezTo>
                    <a:pt x="12759" y="1987"/>
                    <a:pt x="13305" y="2007"/>
                    <a:pt x="13861" y="2007"/>
                  </a:cubicBezTo>
                  <a:cubicBezTo>
                    <a:pt x="14251" y="2019"/>
                    <a:pt x="14647" y="2027"/>
                    <a:pt x="15045" y="2027"/>
                  </a:cubicBezTo>
                  <a:cubicBezTo>
                    <a:pt x="15609" y="2027"/>
                    <a:pt x="16179" y="2012"/>
                    <a:pt x="16748" y="1976"/>
                  </a:cubicBezTo>
                  <a:cubicBezTo>
                    <a:pt x="17721" y="1885"/>
                    <a:pt x="18694" y="1764"/>
                    <a:pt x="19636" y="1460"/>
                  </a:cubicBezTo>
                  <a:cubicBezTo>
                    <a:pt x="20548" y="1156"/>
                    <a:pt x="21460" y="669"/>
                    <a:pt x="22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0"/>
            <p:cNvSpPr/>
            <p:nvPr/>
          </p:nvSpPr>
          <p:spPr>
            <a:xfrm>
              <a:off x="1466067" y="2886394"/>
              <a:ext cx="318841" cy="50647"/>
            </a:xfrm>
            <a:custGeom>
              <a:avLst/>
              <a:gdLst/>
              <a:ahLst/>
              <a:cxnLst/>
              <a:rect l="l" t="t" r="r" b="b"/>
              <a:pathLst>
                <a:path w="22525" h="3578" extrusionOk="0">
                  <a:moveTo>
                    <a:pt x="22524" y="0"/>
                  </a:moveTo>
                  <a:cubicBezTo>
                    <a:pt x="21673" y="456"/>
                    <a:pt x="20731" y="639"/>
                    <a:pt x="19789" y="760"/>
                  </a:cubicBezTo>
                  <a:cubicBezTo>
                    <a:pt x="18846" y="882"/>
                    <a:pt x="17904" y="912"/>
                    <a:pt x="16962" y="912"/>
                  </a:cubicBezTo>
                  <a:cubicBezTo>
                    <a:pt x="15047" y="912"/>
                    <a:pt x="13132" y="821"/>
                    <a:pt x="11187" y="760"/>
                  </a:cubicBezTo>
                  <a:cubicBezTo>
                    <a:pt x="10214" y="760"/>
                    <a:pt x="9241" y="791"/>
                    <a:pt x="8269" y="943"/>
                  </a:cubicBezTo>
                  <a:cubicBezTo>
                    <a:pt x="7296" y="1125"/>
                    <a:pt x="6323" y="1368"/>
                    <a:pt x="5411" y="1702"/>
                  </a:cubicBezTo>
                  <a:cubicBezTo>
                    <a:pt x="4500" y="2006"/>
                    <a:pt x="3618" y="2432"/>
                    <a:pt x="2737" y="2797"/>
                  </a:cubicBezTo>
                  <a:cubicBezTo>
                    <a:pt x="2311" y="2949"/>
                    <a:pt x="1855" y="3131"/>
                    <a:pt x="1399" y="3253"/>
                  </a:cubicBezTo>
                  <a:cubicBezTo>
                    <a:pt x="1156" y="3344"/>
                    <a:pt x="943" y="3405"/>
                    <a:pt x="700" y="3435"/>
                  </a:cubicBezTo>
                  <a:cubicBezTo>
                    <a:pt x="528" y="3478"/>
                    <a:pt x="371" y="3521"/>
                    <a:pt x="208" y="3521"/>
                  </a:cubicBezTo>
                  <a:cubicBezTo>
                    <a:pt x="141" y="3521"/>
                    <a:pt x="72" y="3514"/>
                    <a:pt x="1" y="3496"/>
                  </a:cubicBezTo>
                  <a:lnTo>
                    <a:pt x="1" y="3496"/>
                  </a:lnTo>
                  <a:cubicBezTo>
                    <a:pt x="178" y="3555"/>
                    <a:pt x="364" y="3577"/>
                    <a:pt x="551" y="3577"/>
                  </a:cubicBezTo>
                  <a:cubicBezTo>
                    <a:pt x="848" y="3577"/>
                    <a:pt x="1150" y="3521"/>
                    <a:pt x="1430" y="3465"/>
                  </a:cubicBezTo>
                  <a:cubicBezTo>
                    <a:pt x="1916" y="3405"/>
                    <a:pt x="2402" y="3253"/>
                    <a:pt x="2858" y="3131"/>
                  </a:cubicBezTo>
                  <a:cubicBezTo>
                    <a:pt x="3800" y="2857"/>
                    <a:pt x="4682" y="2523"/>
                    <a:pt x="5594" y="2250"/>
                  </a:cubicBezTo>
                  <a:cubicBezTo>
                    <a:pt x="7235" y="1757"/>
                    <a:pt x="8926" y="1511"/>
                    <a:pt x="10621" y="1511"/>
                  </a:cubicBezTo>
                  <a:cubicBezTo>
                    <a:pt x="10810" y="1511"/>
                    <a:pt x="10998" y="1514"/>
                    <a:pt x="11187" y="1520"/>
                  </a:cubicBezTo>
                  <a:lnTo>
                    <a:pt x="14074" y="1581"/>
                  </a:lnTo>
                  <a:cubicBezTo>
                    <a:pt x="15047" y="1581"/>
                    <a:pt x="15989" y="1581"/>
                    <a:pt x="16962" y="1490"/>
                  </a:cubicBezTo>
                  <a:cubicBezTo>
                    <a:pt x="17934" y="1429"/>
                    <a:pt x="18907" y="1338"/>
                    <a:pt x="19849" y="1125"/>
                  </a:cubicBezTo>
                  <a:cubicBezTo>
                    <a:pt x="20792" y="912"/>
                    <a:pt x="21764" y="608"/>
                    <a:pt x="225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0"/>
            <p:cNvSpPr/>
            <p:nvPr/>
          </p:nvSpPr>
          <p:spPr>
            <a:xfrm>
              <a:off x="1330547" y="2759013"/>
              <a:ext cx="147594" cy="119652"/>
            </a:xfrm>
            <a:custGeom>
              <a:avLst/>
              <a:gdLst/>
              <a:ahLst/>
              <a:cxnLst/>
              <a:rect l="l" t="t" r="r" b="b"/>
              <a:pathLst>
                <a:path w="10427" h="8453" extrusionOk="0">
                  <a:moveTo>
                    <a:pt x="4512" y="0"/>
                  </a:moveTo>
                  <a:cubicBezTo>
                    <a:pt x="3993" y="0"/>
                    <a:pt x="3475" y="80"/>
                    <a:pt x="2979" y="245"/>
                  </a:cubicBezTo>
                  <a:cubicBezTo>
                    <a:pt x="1976" y="580"/>
                    <a:pt x="1155" y="1218"/>
                    <a:pt x="669" y="2008"/>
                  </a:cubicBezTo>
                  <a:cubicBezTo>
                    <a:pt x="274" y="2677"/>
                    <a:pt x="61" y="3467"/>
                    <a:pt x="31" y="4440"/>
                  </a:cubicBezTo>
                  <a:cubicBezTo>
                    <a:pt x="0" y="5838"/>
                    <a:pt x="365" y="7236"/>
                    <a:pt x="1034" y="8452"/>
                  </a:cubicBezTo>
                  <a:cubicBezTo>
                    <a:pt x="1125" y="8361"/>
                    <a:pt x="1216" y="8270"/>
                    <a:pt x="1338" y="8209"/>
                  </a:cubicBezTo>
                  <a:cubicBezTo>
                    <a:pt x="1429" y="8179"/>
                    <a:pt x="1520" y="8179"/>
                    <a:pt x="1611" y="8148"/>
                  </a:cubicBezTo>
                  <a:lnTo>
                    <a:pt x="1733" y="8148"/>
                  </a:lnTo>
                  <a:cubicBezTo>
                    <a:pt x="1095" y="7054"/>
                    <a:pt x="760" y="5747"/>
                    <a:pt x="791" y="4470"/>
                  </a:cubicBezTo>
                  <a:cubicBezTo>
                    <a:pt x="821" y="3619"/>
                    <a:pt x="973" y="2951"/>
                    <a:pt x="1307" y="2403"/>
                  </a:cubicBezTo>
                  <a:cubicBezTo>
                    <a:pt x="1702" y="1765"/>
                    <a:pt x="2371" y="1248"/>
                    <a:pt x="3192" y="975"/>
                  </a:cubicBezTo>
                  <a:cubicBezTo>
                    <a:pt x="3604" y="845"/>
                    <a:pt x="4038" y="783"/>
                    <a:pt x="4474" y="783"/>
                  </a:cubicBezTo>
                  <a:cubicBezTo>
                    <a:pt x="5675" y="783"/>
                    <a:pt x="6887" y="1260"/>
                    <a:pt x="7690" y="2130"/>
                  </a:cubicBezTo>
                  <a:cubicBezTo>
                    <a:pt x="8390" y="2859"/>
                    <a:pt x="8785" y="3802"/>
                    <a:pt x="9210" y="4805"/>
                  </a:cubicBezTo>
                  <a:cubicBezTo>
                    <a:pt x="9393" y="5200"/>
                    <a:pt x="9545" y="5625"/>
                    <a:pt x="9757" y="6020"/>
                  </a:cubicBezTo>
                  <a:cubicBezTo>
                    <a:pt x="9970" y="5869"/>
                    <a:pt x="10183" y="5747"/>
                    <a:pt x="10426" y="5625"/>
                  </a:cubicBezTo>
                  <a:cubicBezTo>
                    <a:pt x="10244" y="5261"/>
                    <a:pt x="10061" y="4896"/>
                    <a:pt x="9909" y="4501"/>
                  </a:cubicBezTo>
                  <a:cubicBezTo>
                    <a:pt x="9484" y="3498"/>
                    <a:pt x="9028" y="2464"/>
                    <a:pt x="8238" y="1613"/>
                  </a:cubicBezTo>
                  <a:cubicBezTo>
                    <a:pt x="7286" y="573"/>
                    <a:pt x="5899" y="0"/>
                    <a:pt x="4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0"/>
            <p:cNvSpPr/>
            <p:nvPr/>
          </p:nvSpPr>
          <p:spPr>
            <a:xfrm>
              <a:off x="1757787" y="2647146"/>
              <a:ext cx="169096" cy="183760"/>
            </a:xfrm>
            <a:custGeom>
              <a:avLst/>
              <a:gdLst/>
              <a:ahLst/>
              <a:cxnLst/>
              <a:rect l="l" t="t" r="r" b="b"/>
              <a:pathLst>
                <a:path w="11946" h="12982" extrusionOk="0">
                  <a:moveTo>
                    <a:pt x="6275" y="0"/>
                  </a:moveTo>
                  <a:cubicBezTo>
                    <a:pt x="5721" y="0"/>
                    <a:pt x="5169" y="89"/>
                    <a:pt x="4651" y="276"/>
                  </a:cubicBezTo>
                  <a:cubicBezTo>
                    <a:pt x="2675" y="975"/>
                    <a:pt x="1246" y="3011"/>
                    <a:pt x="1246" y="5078"/>
                  </a:cubicBezTo>
                  <a:cubicBezTo>
                    <a:pt x="1246" y="5565"/>
                    <a:pt x="1307" y="6021"/>
                    <a:pt x="1368" y="6477"/>
                  </a:cubicBezTo>
                  <a:cubicBezTo>
                    <a:pt x="1490" y="7176"/>
                    <a:pt x="1581" y="7814"/>
                    <a:pt x="1429" y="8452"/>
                  </a:cubicBezTo>
                  <a:cubicBezTo>
                    <a:pt x="1277" y="9212"/>
                    <a:pt x="699" y="9850"/>
                    <a:pt x="0" y="10185"/>
                  </a:cubicBezTo>
                  <a:lnTo>
                    <a:pt x="973" y="10489"/>
                  </a:lnTo>
                  <a:cubicBezTo>
                    <a:pt x="1581" y="10002"/>
                    <a:pt x="2006" y="9364"/>
                    <a:pt x="2189" y="8604"/>
                  </a:cubicBezTo>
                  <a:cubicBezTo>
                    <a:pt x="2341" y="7844"/>
                    <a:pt x="2250" y="7084"/>
                    <a:pt x="2128" y="6355"/>
                  </a:cubicBezTo>
                  <a:cubicBezTo>
                    <a:pt x="2067" y="5929"/>
                    <a:pt x="2006" y="5504"/>
                    <a:pt x="2006" y="5078"/>
                  </a:cubicBezTo>
                  <a:cubicBezTo>
                    <a:pt x="2006" y="3315"/>
                    <a:pt x="3222" y="1583"/>
                    <a:pt x="4894" y="975"/>
                  </a:cubicBezTo>
                  <a:cubicBezTo>
                    <a:pt x="5338" y="822"/>
                    <a:pt x="5807" y="748"/>
                    <a:pt x="6278" y="748"/>
                  </a:cubicBezTo>
                  <a:cubicBezTo>
                    <a:pt x="7582" y="748"/>
                    <a:pt x="8901" y="1316"/>
                    <a:pt x="9727" y="2343"/>
                  </a:cubicBezTo>
                  <a:cubicBezTo>
                    <a:pt x="11155" y="4106"/>
                    <a:pt x="10973" y="6659"/>
                    <a:pt x="10578" y="8483"/>
                  </a:cubicBezTo>
                  <a:cubicBezTo>
                    <a:pt x="10244" y="9972"/>
                    <a:pt x="9727" y="11431"/>
                    <a:pt x="9028" y="12768"/>
                  </a:cubicBezTo>
                  <a:cubicBezTo>
                    <a:pt x="9301" y="12860"/>
                    <a:pt x="9545" y="12920"/>
                    <a:pt x="9788" y="12981"/>
                  </a:cubicBezTo>
                  <a:cubicBezTo>
                    <a:pt x="10456" y="11613"/>
                    <a:pt x="10973" y="10154"/>
                    <a:pt x="11307" y="8665"/>
                  </a:cubicBezTo>
                  <a:cubicBezTo>
                    <a:pt x="11763" y="6659"/>
                    <a:pt x="11946" y="3863"/>
                    <a:pt x="10304" y="1856"/>
                  </a:cubicBezTo>
                  <a:cubicBezTo>
                    <a:pt x="9346" y="675"/>
                    <a:pt x="7799" y="0"/>
                    <a:pt x="6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60"/>
          <p:cNvGrpSpPr/>
          <p:nvPr/>
        </p:nvGrpSpPr>
        <p:grpSpPr>
          <a:xfrm>
            <a:off x="3237338" y="2907679"/>
            <a:ext cx="1032507" cy="1142551"/>
            <a:chOff x="3305050" y="3161425"/>
            <a:chExt cx="713550" cy="789600"/>
          </a:xfrm>
        </p:grpSpPr>
        <p:sp>
          <p:nvSpPr>
            <p:cNvPr id="1544" name="Google Shape;1544;p60"/>
            <p:cNvSpPr/>
            <p:nvPr/>
          </p:nvSpPr>
          <p:spPr>
            <a:xfrm>
              <a:off x="3362025" y="3254125"/>
              <a:ext cx="656575" cy="696900"/>
            </a:xfrm>
            <a:custGeom>
              <a:avLst/>
              <a:gdLst/>
              <a:ahLst/>
              <a:cxnLst/>
              <a:rect l="l" t="t" r="r" b="b"/>
              <a:pathLst>
                <a:path w="26263" h="27876" extrusionOk="0">
                  <a:moveTo>
                    <a:pt x="4955" y="1"/>
                  </a:moveTo>
                  <a:lnTo>
                    <a:pt x="1065" y="3345"/>
                  </a:lnTo>
                  <a:cubicBezTo>
                    <a:pt x="1460" y="4378"/>
                    <a:pt x="1703" y="5928"/>
                    <a:pt x="852" y="7934"/>
                  </a:cubicBezTo>
                  <a:cubicBezTo>
                    <a:pt x="1" y="10032"/>
                    <a:pt x="1490" y="13132"/>
                    <a:pt x="3040" y="15655"/>
                  </a:cubicBezTo>
                  <a:cubicBezTo>
                    <a:pt x="3952" y="17114"/>
                    <a:pt x="10518" y="24865"/>
                    <a:pt x="12585" y="27266"/>
                  </a:cubicBezTo>
                  <a:cubicBezTo>
                    <a:pt x="12932" y="27665"/>
                    <a:pt x="13417" y="27876"/>
                    <a:pt x="13912" y="27876"/>
                  </a:cubicBezTo>
                  <a:cubicBezTo>
                    <a:pt x="14283" y="27876"/>
                    <a:pt x="14660" y="27757"/>
                    <a:pt x="14986" y="27509"/>
                  </a:cubicBezTo>
                  <a:cubicBezTo>
                    <a:pt x="16962" y="26050"/>
                    <a:pt x="20943" y="23010"/>
                    <a:pt x="25503" y="18846"/>
                  </a:cubicBezTo>
                  <a:cubicBezTo>
                    <a:pt x="26141" y="18269"/>
                    <a:pt x="26263" y="17266"/>
                    <a:pt x="25746" y="16536"/>
                  </a:cubicBezTo>
                  <a:cubicBezTo>
                    <a:pt x="23557" y="13345"/>
                    <a:pt x="15533" y="2585"/>
                    <a:pt x="12281" y="1642"/>
                  </a:cubicBezTo>
                  <a:cubicBezTo>
                    <a:pt x="9423" y="852"/>
                    <a:pt x="7995" y="1460"/>
                    <a:pt x="6475" y="791"/>
                  </a:cubicBezTo>
                  <a:cubicBezTo>
                    <a:pt x="5837" y="518"/>
                    <a:pt x="5350" y="244"/>
                    <a:pt x="4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0"/>
            <p:cNvSpPr/>
            <p:nvPr/>
          </p:nvSpPr>
          <p:spPr>
            <a:xfrm>
              <a:off x="3415975" y="3342275"/>
              <a:ext cx="510675" cy="494725"/>
            </a:xfrm>
            <a:custGeom>
              <a:avLst/>
              <a:gdLst/>
              <a:ahLst/>
              <a:cxnLst/>
              <a:rect l="l" t="t" r="r" b="b"/>
              <a:pathLst>
                <a:path w="20427" h="19789" extrusionOk="0">
                  <a:moveTo>
                    <a:pt x="12858" y="1"/>
                  </a:moveTo>
                  <a:cubicBezTo>
                    <a:pt x="8907" y="6658"/>
                    <a:pt x="2980" y="9515"/>
                    <a:pt x="1" y="10609"/>
                  </a:cubicBezTo>
                  <a:cubicBezTo>
                    <a:pt x="305" y="11126"/>
                    <a:pt x="578" y="11642"/>
                    <a:pt x="882" y="12129"/>
                  </a:cubicBezTo>
                  <a:cubicBezTo>
                    <a:pt x="1490" y="13071"/>
                    <a:pt x="4469" y="16718"/>
                    <a:pt x="7053" y="19788"/>
                  </a:cubicBezTo>
                  <a:cubicBezTo>
                    <a:pt x="14621" y="17083"/>
                    <a:pt x="18846" y="11278"/>
                    <a:pt x="20427" y="8694"/>
                  </a:cubicBezTo>
                  <a:cubicBezTo>
                    <a:pt x="18147" y="5685"/>
                    <a:pt x="15199" y="2129"/>
                    <a:pt x="12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0"/>
            <p:cNvSpPr/>
            <p:nvPr/>
          </p:nvSpPr>
          <p:spPr>
            <a:xfrm>
              <a:off x="3305050" y="3197900"/>
              <a:ext cx="152000" cy="160375"/>
            </a:xfrm>
            <a:custGeom>
              <a:avLst/>
              <a:gdLst/>
              <a:ahLst/>
              <a:cxnLst/>
              <a:rect l="l" t="t" r="r" b="b"/>
              <a:pathLst>
                <a:path w="6080" h="6415" extrusionOk="0">
                  <a:moveTo>
                    <a:pt x="3769" y="1"/>
                  </a:moveTo>
                  <a:lnTo>
                    <a:pt x="3769" y="1"/>
                  </a:lnTo>
                  <a:cubicBezTo>
                    <a:pt x="2401" y="943"/>
                    <a:pt x="851" y="2372"/>
                    <a:pt x="0" y="4287"/>
                  </a:cubicBezTo>
                  <a:lnTo>
                    <a:pt x="2371" y="6414"/>
                  </a:lnTo>
                  <a:lnTo>
                    <a:pt x="6079" y="3253"/>
                  </a:lnTo>
                  <a:lnTo>
                    <a:pt x="6079" y="3253"/>
                  </a:lnTo>
                  <a:cubicBezTo>
                    <a:pt x="5780" y="3326"/>
                    <a:pt x="5466" y="3377"/>
                    <a:pt x="5165" y="3377"/>
                  </a:cubicBezTo>
                  <a:cubicBezTo>
                    <a:pt x="4336" y="3377"/>
                    <a:pt x="3609" y="2987"/>
                    <a:pt x="3587" y="1581"/>
                  </a:cubicBezTo>
                  <a:cubicBezTo>
                    <a:pt x="3587" y="973"/>
                    <a:pt x="3648" y="426"/>
                    <a:pt x="3769" y="1"/>
                  </a:cubicBezTo>
                  <a:close/>
                </a:path>
              </a:pathLst>
            </a:custGeom>
            <a:solidFill>
              <a:srgbClr val="1593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0"/>
            <p:cNvSpPr/>
            <p:nvPr/>
          </p:nvSpPr>
          <p:spPr>
            <a:xfrm>
              <a:off x="3305050" y="3161425"/>
              <a:ext cx="205175" cy="196850"/>
            </a:xfrm>
            <a:custGeom>
              <a:avLst/>
              <a:gdLst/>
              <a:ahLst/>
              <a:cxnLst/>
              <a:rect l="l" t="t" r="r" b="b"/>
              <a:pathLst>
                <a:path w="8207" h="7874" extrusionOk="0">
                  <a:moveTo>
                    <a:pt x="6414" y="1"/>
                  </a:moveTo>
                  <a:cubicBezTo>
                    <a:pt x="6414" y="1"/>
                    <a:pt x="1763" y="1794"/>
                    <a:pt x="0" y="5746"/>
                  </a:cubicBezTo>
                  <a:lnTo>
                    <a:pt x="2371" y="7873"/>
                  </a:lnTo>
                  <a:lnTo>
                    <a:pt x="8207" y="2888"/>
                  </a:lnTo>
                  <a:lnTo>
                    <a:pt x="6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60"/>
          <p:cNvSpPr/>
          <p:nvPr/>
        </p:nvSpPr>
        <p:spPr>
          <a:xfrm rot="3599956">
            <a:off x="6958789" y="4360127"/>
            <a:ext cx="464565" cy="687460"/>
          </a:xfrm>
          <a:custGeom>
            <a:avLst/>
            <a:gdLst/>
            <a:ahLst/>
            <a:cxnLst/>
            <a:rect l="l" t="t" r="r" b="b"/>
            <a:pathLst>
              <a:path w="18583" h="27499" extrusionOk="0">
                <a:moveTo>
                  <a:pt x="8509" y="0"/>
                </a:moveTo>
                <a:cubicBezTo>
                  <a:pt x="7953" y="3967"/>
                  <a:pt x="8647" y="6902"/>
                  <a:pt x="5772" y="9757"/>
                </a:cubicBezTo>
                <a:cubicBezTo>
                  <a:pt x="2718" y="12752"/>
                  <a:pt x="1" y="14576"/>
                  <a:pt x="1230" y="15449"/>
                </a:cubicBezTo>
                <a:cubicBezTo>
                  <a:pt x="1431" y="15592"/>
                  <a:pt x="1678" y="15652"/>
                  <a:pt x="1956" y="15652"/>
                </a:cubicBezTo>
                <a:cubicBezTo>
                  <a:pt x="3388" y="15652"/>
                  <a:pt x="5629" y="14060"/>
                  <a:pt x="6411" y="14060"/>
                </a:cubicBezTo>
                <a:cubicBezTo>
                  <a:pt x="6423" y="14060"/>
                  <a:pt x="6435" y="14060"/>
                  <a:pt x="6446" y="14061"/>
                </a:cubicBezTo>
                <a:cubicBezTo>
                  <a:pt x="7339" y="14120"/>
                  <a:pt x="5792" y="19990"/>
                  <a:pt x="5038" y="22608"/>
                </a:cubicBezTo>
                <a:cubicBezTo>
                  <a:pt x="4488" y="24587"/>
                  <a:pt x="4931" y="25573"/>
                  <a:pt x="5588" y="25573"/>
                </a:cubicBezTo>
                <a:cubicBezTo>
                  <a:pt x="5807" y="25573"/>
                  <a:pt x="6050" y="25463"/>
                  <a:pt x="6287" y="25246"/>
                </a:cubicBezTo>
                <a:cubicBezTo>
                  <a:pt x="7220" y="24373"/>
                  <a:pt x="8528" y="19177"/>
                  <a:pt x="8667" y="18820"/>
                </a:cubicBezTo>
                <a:cubicBezTo>
                  <a:pt x="8702" y="18742"/>
                  <a:pt x="8734" y="18688"/>
                  <a:pt x="8755" y="18688"/>
                </a:cubicBezTo>
                <a:cubicBezTo>
                  <a:pt x="8830" y="18688"/>
                  <a:pt x="8768" y="19360"/>
                  <a:pt x="8211" y="21973"/>
                </a:cubicBezTo>
                <a:cubicBezTo>
                  <a:pt x="7477" y="25325"/>
                  <a:pt x="7418" y="27030"/>
                  <a:pt x="8409" y="27447"/>
                </a:cubicBezTo>
                <a:cubicBezTo>
                  <a:pt x="8498" y="27482"/>
                  <a:pt x="8584" y="27499"/>
                  <a:pt x="8668" y="27499"/>
                </a:cubicBezTo>
                <a:cubicBezTo>
                  <a:pt x="9528" y="27499"/>
                  <a:pt x="10158" y="25740"/>
                  <a:pt x="10393" y="24095"/>
                </a:cubicBezTo>
                <a:cubicBezTo>
                  <a:pt x="10492" y="23381"/>
                  <a:pt x="10611" y="22747"/>
                  <a:pt x="10710" y="22211"/>
                </a:cubicBezTo>
                <a:cubicBezTo>
                  <a:pt x="10809" y="21676"/>
                  <a:pt x="10948" y="21141"/>
                  <a:pt x="11106" y="20605"/>
                </a:cubicBezTo>
                <a:cubicBezTo>
                  <a:pt x="11166" y="20461"/>
                  <a:pt x="11244" y="20225"/>
                  <a:pt x="11293" y="20225"/>
                </a:cubicBezTo>
                <a:cubicBezTo>
                  <a:pt x="11358" y="20225"/>
                  <a:pt x="11373" y="20643"/>
                  <a:pt x="11225" y="22251"/>
                </a:cubicBezTo>
                <a:cubicBezTo>
                  <a:pt x="10948" y="25087"/>
                  <a:pt x="10750" y="26554"/>
                  <a:pt x="11523" y="26812"/>
                </a:cubicBezTo>
                <a:cubicBezTo>
                  <a:pt x="11607" y="26840"/>
                  <a:pt x="11694" y="26853"/>
                  <a:pt x="11780" y="26853"/>
                </a:cubicBezTo>
                <a:cubicBezTo>
                  <a:pt x="12508" y="26853"/>
                  <a:pt x="13268" y="25902"/>
                  <a:pt x="13268" y="24254"/>
                </a:cubicBezTo>
                <a:cubicBezTo>
                  <a:pt x="13288" y="22846"/>
                  <a:pt x="13387" y="21458"/>
                  <a:pt x="13546" y="20070"/>
                </a:cubicBezTo>
                <a:cubicBezTo>
                  <a:pt x="13554" y="20003"/>
                  <a:pt x="13571" y="19971"/>
                  <a:pt x="13593" y="19971"/>
                </a:cubicBezTo>
                <a:cubicBezTo>
                  <a:pt x="13723" y="19971"/>
                  <a:pt x="14066" y="21028"/>
                  <a:pt x="14438" y="22330"/>
                </a:cubicBezTo>
                <a:cubicBezTo>
                  <a:pt x="14803" y="23590"/>
                  <a:pt x="15348" y="24434"/>
                  <a:pt x="15968" y="24434"/>
                </a:cubicBezTo>
                <a:cubicBezTo>
                  <a:pt x="16090" y="24434"/>
                  <a:pt x="16215" y="24402"/>
                  <a:pt x="16342" y="24333"/>
                </a:cubicBezTo>
                <a:cubicBezTo>
                  <a:pt x="17135" y="23897"/>
                  <a:pt x="16044" y="19534"/>
                  <a:pt x="15569" y="17254"/>
                </a:cubicBezTo>
                <a:cubicBezTo>
                  <a:pt x="15112" y="14993"/>
                  <a:pt x="14775" y="12573"/>
                  <a:pt x="15410" y="10610"/>
                </a:cubicBezTo>
                <a:cubicBezTo>
                  <a:pt x="15965" y="8905"/>
                  <a:pt x="17988" y="5751"/>
                  <a:pt x="18583" y="4046"/>
                </a:cubicBezTo>
                <a:lnTo>
                  <a:pt x="18583" y="4046"/>
                </a:lnTo>
                <a:cubicBezTo>
                  <a:pt x="18390" y="4461"/>
                  <a:pt x="18045" y="4615"/>
                  <a:pt x="17592" y="4615"/>
                </a:cubicBezTo>
                <a:cubicBezTo>
                  <a:pt x="16291" y="4615"/>
                  <a:pt x="14106" y="3343"/>
                  <a:pt x="12124" y="3343"/>
                </a:cubicBezTo>
                <a:cubicBezTo>
                  <a:pt x="12029" y="3343"/>
                  <a:pt x="11934" y="3346"/>
                  <a:pt x="11840" y="3352"/>
                </a:cubicBezTo>
                <a:cubicBezTo>
                  <a:pt x="11724" y="3359"/>
                  <a:pt x="11610" y="3363"/>
                  <a:pt x="11500" y="3363"/>
                </a:cubicBezTo>
                <a:cubicBezTo>
                  <a:pt x="9284" y="3363"/>
                  <a:pt x="8339" y="1871"/>
                  <a:pt x="8509" y="0"/>
                </a:cubicBezTo>
                <a:close/>
              </a:path>
            </a:pathLst>
          </a:custGeom>
          <a:solidFill>
            <a:srgbClr val="054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0"/>
          <p:cNvSpPr txBox="1">
            <a:spLocks noGrp="1"/>
          </p:cNvSpPr>
          <p:nvPr>
            <p:ph type="title"/>
          </p:nvPr>
        </p:nvSpPr>
        <p:spPr>
          <a:xfrm flipH="1">
            <a:off x="663300" y="504150"/>
            <a:ext cx="7817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524" name="Google Shape;1524;p60"/>
          <p:cNvSpPr txBox="1"/>
          <p:nvPr/>
        </p:nvSpPr>
        <p:spPr>
          <a:xfrm>
            <a:off x="4747500" y="1241350"/>
            <a:ext cx="38388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Signika"/>
                <a:ea typeface="Signika"/>
                <a:cs typeface="Signika"/>
                <a:sym typeface="Signika"/>
              </a:rPr>
              <a:t>Photos</a:t>
            </a:r>
            <a:endParaRPr b="1">
              <a:solidFill>
                <a:schemeClr val="dk1"/>
              </a:solidFill>
              <a:latin typeface="Signika"/>
              <a:ea typeface="Signika"/>
              <a:cs typeface="Signika"/>
              <a:sym typeface="Signika"/>
            </a:endParaRPr>
          </a:p>
          <a:p>
            <a:pPr marL="457200" marR="50800" lvl="0" indent="-311150" algn="l" rtl="0">
              <a:lnSpc>
                <a:spcPct val="100000"/>
              </a:lnSpc>
              <a:spcBef>
                <a:spcPts val="1600"/>
              </a:spcBef>
              <a:spcAft>
                <a:spcPts val="0"/>
              </a:spcAft>
              <a:buClr>
                <a:schemeClr val="dk1"/>
              </a:buClr>
              <a:buSzPts val="1300"/>
              <a:buFont typeface="Signika"/>
              <a:buChar char="●"/>
            </a:pPr>
            <a:r>
              <a:rPr lang="en">
                <a:solidFill>
                  <a:schemeClr val="hlink"/>
                </a:solidFill>
                <a:uFill>
                  <a:noFill/>
                </a:uFill>
                <a:latin typeface="Signika"/>
                <a:ea typeface="Signika"/>
                <a:cs typeface="Signika"/>
                <a:sym typeface="Signika"/>
                <a:hlinkClick r:id="rId3"/>
              </a:rPr>
              <a:t>Used medical masks and gloves top view</a:t>
            </a:r>
            <a:endParaRPr>
              <a:solidFill>
                <a:schemeClr val="lt2"/>
              </a:solidFill>
              <a:latin typeface="Signika"/>
              <a:ea typeface="Signika"/>
              <a:cs typeface="Signika"/>
              <a:sym typeface="Signika"/>
            </a:endParaRPr>
          </a:p>
          <a:p>
            <a:pPr marL="457200" marR="50800" lvl="0" indent="-317500" algn="l" rtl="0">
              <a:lnSpc>
                <a:spcPct val="100000"/>
              </a:lnSpc>
              <a:spcBef>
                <a:spcPts val="0"/>
              </a:spcBef>
              <a:spcAft>
                <a:spcPts val="0"/>
              </a:spcAft>
              <a:buClr>
                <a:schemeClr val="dk1"/>
              </a:buClr>
              <a:buSzPts val="1400"/>
              <a:buFont typeface="Signika"/>
              <a:buChar char="●"/>
            </a:pPr>
            <a:r>
              <a:rPr lang="en">
                <a:solidFill>
                  <a:schemeClr val="hlink"/>
                </a:solidFill>
                <a:uFill>
                  <a:noFill/>
                </a:uFill>
                <a:latin typeface="Signika"/>
                <a:ea typeface="Signika"/>
                <a:cs typeface="Signika"/>
                <a:sym typeface="Signika"/>
                <a:hlinkClick r:id="rId4"/>
              </a:rPr>
              <a:t>Top view disposable medical masks and hand with gloves</a:t>
            </a:r>
            <a:endParaRPr>
              <a:solidFill>
                <a:schemeClr val="lt2"/>
              </a:solidFill>
              <a:latin typeface="Signika"/>
              <a:ea typeface="Signika"/>
              <a:cs typeface="Signika"/>
              <a:sym typeface="Signika"/>
            </a:endParaRPr>
          </a:p>
        </p:txBody>
      </p:sp>
      <p:sp>
        <p:nvSpPr>
          <p:cNvPr id="1525" name="Google Shape;1525;p60"/>
          <p:cNvSpPr txBox="1"/>
          <p:nvPr/>
        </p:nvSpPr>
        <p:spPr>
          <a:xfrm>
            <a:off x="1190400" y="1241350"/>
            <a:ext cx="35571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Signika"/>
                <a:ea typeface="Signika"/>
                <a:cs typeface="Signika"/>
                <a:sym typeface="Signika"/>
              </a:rPr>
              <a:t>Vectors</a:t>
            </a:r>
            <a:endParaRPr>
              <a:solidFill>
                <a:schemeClr val="dk1"/>
              </a:solidFill>
              <a:latin typeface="Signika"/>
              <a:ea typeface="Signika"/>
              <a:cs typeface="Signika"/>
              <a:sym typeface="Signika"/>
            </a:endParaRPr>
          </a:p>
          <a:p>
            <a:pPr marL="457200" marR="50800" lvl="0" indent="-317500" algn="l" rtl="0">
              <a:lnSpc>
                <a:spcPct val="100000"/>
              </a:lnSpc>
              <a:spcBef>
                <a:spcPts val="1600"/>
              </a:spcBef>
              <a:spcAft>
                <a:spcPts val="0"/>
              </a:spcAft>
              <a:buClr>
                <a:schemeClr val="dk1"/>
              </a:buClr>
              <a:buSzPts val="1400"/>
              <a:buFont typeface="Signika"/>
              <a:buChar char="●"/>
            </a:pPr>
            <a:r>
              <a:rPr lang="en">
                <a:solidFill>
                  <a:schemeClr val="hlink"/>
                </a:solidFill>
                <a:uFill>
                  <a:noFill/>
                </a:uFill>
                <a:latin typeface="Signika"/>
                <a:ea typeface="Signika"/>
                <a:cs typeface="Signika"/>
                <a:sym typeface="Signika"/>
                <a:hlinkClick r:id="rId5"/>
              </a:rPr>
              <a:t>Illustrated coronavirus waste in the ocean</a:t>
            </a:r>
            <a:endParaRPr>
              <a:solidFill>
                <a:schemeClr val="lt2"/>
              </a:solidFill>
              <a:latin typeface="Signika"/>
              <a:ea typeface="Signika"/>
              <a:cs typeface="Signika"/>
              <a:sym typeface="Signika"/>
            </a:endParaRPr>
          </a:p>
        </p:txBody>
      </p:sp>
      <p:grpSp>
        <p:nvGrpSpPr>
          <p:cNvPr id="1526" name="Google Shape;1526;p60"/>
          <p:cNvGrpSpPr/>
          <p:nvPr/>
        </p:nvGrpSpPr>
        <p:grpSpPr>
          <a:xfrm>
            <a:off x="1797944" y="2907567"/>
            <a:ext cx="848292" cy="1142568"/>
            <a:chOff x="2035721" y="3035319"/>
            <a:chExt cx="456513" cy="614879"/>
          </a:xfrm>
        </p:grpSpPr>
        <p:sp>
          <p:nvSpPr>
            <p:cNvPr id="1527" name="Google Shape;1527;p60"/>
            <p:cNvSpPr/>
            <p:nvPr/>
          </p:nvSpPr>
          <p:spPr>
            <a:xfrm>
              <a:off x="2035721" y="3035319"/>
              <a:ext cx="456513" cy="614879"/>
            </a:xfrm>
            <a:custGeom>
              <a:avLst/>
              <a:gdLst/>
              <a:ahLst/>
              <a:cxnLst/>
              <a:rect l="l" t="t" r="r" b="b"/>
              <a:pathLst>
                <a:path w="32251" h="43439" extrusionOk="0">
                  <a:moveTo>
                    <a:pt x="20493" y="0"/>
                  </a:moveTo>
                  <a:cubicBezTo>
                    <a:pt x="19772" y="0"/>
                    <a:pt x="19111" y="664"/>
                    <a:pt x="18877" y="1394"/>
                  </a:cubicBezTo>
                  <a:cubicBezTo>
                    <a:pt x="18633" y="2245"/>
                    <a:pt x="18816" y="3157"/>
                    <a:pt x="18846" y="4039"/>
                  </a:cubicBezTo>
                  <a:cubicBezTo>
                    <a:pt x="19029" y="7048"/>
                    <a:pt x="17691" y="10148"/>
                    <a:pt x="15381" y="12094"/>
                  </a:cubicBezTo>
                  <a:cubicBezTo>
                    <a:pt x="14804" y="10209"/>
                    <a:pt x="14621" y="8233"/>
                    <a:pt x="14013" y="6379"/>
                  </a:cubicBezTo>
                  <a:cubicBezTo>
                    <a:pt x="13405" y="4495"/>
                    <a:pt x="12250" y="2671"/>
                    <a:pt x="10427" y="1941"/>
                  </a:cubicBezTo>
                  <a:cubicBezTo>
                    <a:pt x="10164" y="1822"/>
                    <a:pt x="9882" y="1740"/>
                    <a:pt x="9611" y="1740"/>
                  </a:cubicBezTo>
                  <a:cubicBezTo>
                    <a:pt x="9537" y="1740"/>
                    <a:pt x="9465" y="1746"/>
                    <a:pt x="9393" y="1759"/>
                  </a:cubicBezTo>
                  <a:cubicBezTo>
                    <a:pt x="8542" y="1911"/>
                    <a:pt x="8117" y="2944"/>
                    <a:pt x="8269" y="3796"/>
                  </a:cubicBezTo>
                  <a:cubicBezTo>
                    <a:pt x="8420" y="4616"/>
                    <a:pt x="8968" y="5315"/>
                    <a:pt x="9424" y="6045"/>
                  </a:cubicBezTo>
                  <a:cubicBezTo>
                    <a:pt x="10883" y="8325"/>
                    <a:pt x="11551" y="11060"/>
                    <a:pt x="11308" y="13735"/>
                  </a:cubicBezTo>
                  <a:cubicBezTo>
                    <a:pt x="11226" y="14443"/>
                    <a:pt x="10827" y="15322"/>
                    <a:pt x="10198" y="15322"/>
                  </a:cubicBezTo>
                  <a:cubicBezTo>
                    <a:pt x="10126" y="15322"/>
                    <a:pt x="10050" y="15310"/>
                    <a:pt x="9971" y="15285"/>
                  </a:cubicBezTo>
                  <a:cubicBezTo>
                    <a:pt x="9728" y="15194"/>
                    <a:pt x="9515" y="14951"/>
                    <a:pt x="9363" y="14738"/>
                  </a:cubicBezTo>
                  <a:cubicBezTo>
                    <a:pt x="8177" y="13218"/>
                    <a:pt x="6810" y="11820"/>
                    <a:pt x="5351" y="10574"/>
                  </a:cubicBezTo>
                  <a:cubicBezTo>
                    <a:pt x="4591" y="9935"/>
                    <a:pt x="3740" y="9297"/>
                    <a:pt x="2737" y="9236"/>
                  </a:cubicBezTo>
                  <a:cubicBezTo>
                    <a:pt x="2683" y="9231"/>
                    <a:pt x="2630" y="9229"/>
                    <a:pt x="2576" y="9229"/>
                  </a:cubicBezTo>
                  <a:cubicBezTo>
                    <a:pt x="1648" y="9229"/>
                    <a:pt x="671" y="9958"/>
                    <a:pt x="700" y="10878"/>
                  </a:cubicBezTo>
                  <a:cubicBezTo>
                    <a:pt x="730" y="11486"/>
                    <a:pt x="1156" y="11972"/>
                    <a:pt x="1581" y="12398"/>
                  </a:cubicBezTo>
                  <a:cubicBezTo>
                    <a:pt x="2645" y="13370"/>
                    <a:pt x="3922" y="14039"/>
                    <a:pt x="5016" y="14951"/>
                  </a:cubicBezTo>
                  <a:cubicBezTo>
                    <a:pt x="6141" y="15863"/>
                    <a:pt x="7113" y="17109"/>
                    <a:pt x="7144" y="18537"/>
                  </a:cubicBezTo>
                  <a:cubicBezTo>
                    <a:pt x="7050" y="18550"/>
                    <a:pt x="6956" y="18555"/>
                    <a:pt x="6863" y="18555"/>
                  </a:cubicBezTo>
                  <a:cubicBezTo>
                    <a:pt x="5789" y="18555"/>
                    <a:pt x="4815" y="17788"/>
                    <a:pt x="3892" y="17200"/>
                  </a:cubicBezTo>
                  <a:cubicBezTo>
                    <a:pt x="3293" y="16801"/>
                    <a:pt x="2522" y="16489"/>
                    <a:pt x="1822" y="16489"/>
                  </a:cubicBezTo>
                  <a:cubicBezTo>
                    <a:pt x="1349" y="16489"/>
                    <a:pt x="910" y="16632"/>
                    <a:pt x="578" y="16987"/>
                  </a:cubicBezTo>
                  <a:cubicBezTo>
                    <a:pt x="62" y="17504"/>
                    <a:pt x="1" y="18385"/>
                    <a:pt x="305" y="19085"/>
                  </a:cubicBezTo>
                  <a:cubicBezTo>
                    <a:pt x="578" y="19753"/>
                    <a:pt x="1156" y="20300"/>
                    <a:pt x="1794" y="20726"/>
                  </a:cubicBezTo>
                  <a:cubicBezTo>
                    <a:pt x="3223" y="21729"/>
                    <a:pt x="4895" y="22276"/>
                    <a:pt x="6384" y="23188"/>
                  </a:cubicBezTo>
                  <a:cubicBezTo>
                    <a:pt x="7873" y="24130"/>
                    <a:pt x="9211" y="25589"/>
                    <a:pt x="9211" y="27352"/>
                  </a:cubicBezTo>
                  <a:cubicBezTo>
                    <a:pt x="9211" y="29571"/>
                    <a:pt x="7174" y="31152"/>
                    <a:pt x="5806" y="32884"/>
                  </a:cubicBezTo>
                  <a:cubicBezTo>
                    <a:pt x="4408" y="34647"/>
                    <a:pt x="3557" y="36866"/>
                    <a:pt x="3466" y="39115"/>
                  </a:cubicBezTo>
                  <a:cubicBezTo>
                    <a:pt x="3436" y="39571"/>
                    <a:pt x="3466" y="39997"/>
                    <a:pt x="3618" y="40392"/>
                  </a:cubicBezTo>
                  <a:cubicBezTo>
                    <a:pt x="3831" y="40878"/>
                    <a:pt x="4256" y="41213"/>
                    <a:pt x="4682" y="41516"/>
                  </a:cubicBezTo>
                  <a:cubicBezTo>
                    <a:pt x="6515" y="42783"/>
                    <a:pt x="8749" y="43438"/>
                    <a:pt x="10980" y="43438"/>
                  </a:cubicBezTo>
                  <a:cubicBezTo>
                    <a:pt x="12336" y="43438"/>
                    <a:pt x="13691" y="43196"/>
                    <a:pt x="14956" y="42702"/>
                  </a:cubicBezTo>
                  <a:cubicBezTo>
                    <a:pt x="15229" y="42580"/>
                    <a:pt x="15503" y="42459"/>
                    <a:pt x="15715" y="42246"/>
                  </a:cubicBezTo>
                  <a:cubicBezTo>
                    <a:pt x="16323" y="41547"/>
                    <a:pt x="15837" y="40483"/>
                    <a:pt x="15472" y="39632"/>
                  </a:cubicBezTo>
                  <a:cubicBezTo>
                    <a:pt x="14804" y="38082"/>
                    <a:pt x="14773" y="36288"/>
                    <a:pt x="15351" y="34708"/>
                  </a:cubicBezTo>
                  <a:cubicBezTo>
                    <a:pt x="15867" y="33249"/>
                    <a:pt x="16871" y="32003"/>
                    <a:pt x="17782" y="30726"/>
                  </a:cubicBezTo>
                  <a:cubicBezTo>
                    <a:pt x="19515" y="30209"/>
                    <a:pt x="21065" y="28690"/>
                    <a:pt x="22038" y="27048"/>
                  </a:cubicBezTo>
                  <a:cubicBezTo>
                    <a:pt x="23406" y="24829"/>
                    <a:pt x="24348" y="22215"/>
                    <a:pt x="26476" y="20665"/>
                  </a:cubicBezTo>
                  <a:cubicBezTo>
                    <a:pt x="27661" y="19784"/>
                    <a:pt x="29090" y="19328"/>
                    <a:pt x="30457" y="18811"/>
                  </a:cubicBezTo>
                  <a:cubicBezTo>
                    <a:pt x="31278" y="18507"/>
                    <a:pt x="32251" y="17656"/>
                    <a:pt x="31764" y="16957"/>
                  </a:cubicBezTo>
                  <a:cubicBezTo>
                    <a:pt x="31612" y="16744"/>
                    <a:pt x="31400" y="16623"/>
                    <a:pt x="31156" y="16501"/>
                  </a:cubicBezTo>
                  <a:cubicBezTo>
                    <a:pt x="30447" y="16192"/>
                    <a:pt x="29710" y="16056"/>
                    <a:pt x="28963" y="16056"/>
                  </a:cubicBezTo>
                  <a:cubicBezTo>
                    <a:pt x="26703" y="16056"/>
                    <a:pt x="24360" y="17296"/>
                    <a:pt x="22463" y="18689"/>
                  </a:cubicBezTo>
                  <a:cubicBezTo>
                    <a:pt x="22068" y="18963"/>
                    <a:pt x="21703" y="19267"/>
                    <a:pt x="21217" y="19297"/>
                  </a:cubicBezTo>
                  <a:cubicBezTo>
                    <a:pt x="21179" y="19301"/>
                    <a:pt x="21141" y="19303"/>
                    <a:pt x="21104" y="19303"/>
                  </a:cubicBezTo>
                  <a:cubicBezTo>
                    <a:pt x="20188" y="19303"/>
                    <a:pt x="19517" y="18256"/>
                    <a:pt x="19576" y="17322"/>
                  </a:cubicBezTo>
                  <a:cubicBezTo>
                    <a:pt x="19637" y="16349"/>
                    <a:pt x="20184" y="15467"/>
                    <a:pt x="20670" y="14616"/>
                  </a:cubicBezTo>
                  <a:cubicBezTo>
                    <a:pt x="22828" y="10756"/>
                    <a:pt x="23375" y="6014"/>
                    <a:pt x="22129" y="1789"/>
                  </a:cubicBezTo>
                  <a:cubicBezTo>
                    <a:pt x="21916" y="1060"/>
                    <a:pt x="21582" y="270"/>
                    <a:pt x="20852" y="57"/>
                  </a:cubicBezTo>
                  <a:cubicBezTo>
                    <a:pt x="20732" y="18"/>
                    <a:pt x="20612" y="0"/>
                    <a:pt x="20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0"/>
            <p:cNvSpPr/>
            <p:nvPr/>
          </p:nvSpPr>
          <p:spPr>
            <a:xfrm>
              <a:off x="2178573" y="3470670"/>
              <a:ext cx="89502" cy="34439"/>
            </a:xfrm>
            <a:custGeom>
              <a:avLst/>
              <a:gdLst/>
              <a:ahLst/>
              <a:cxnLst/>
              <a:rect l="l" t="t" r="r" b="b"/>
              <a:pathLst>
                <a:path w="6323" h="2433" extrusionOk="0">
                  <a:moveTo>
                    <a:pt x="6323" y="0"/>
                  </a:moveTo>
                  <a:cubicBezTo>
                    <a:pt x="5745" y="31"/>
                    <a:pt x="5168" y="92"/>
                    <a:pt x="4620" y="213"/>
                  </a:cubicBezTo>
                  <a:cubicBezTo>
                    <a:pt x="4043" y="335"/>
                    <a:pt x="3496" y="517"/>
                    <a:pt x="2949" y="700"/>
                  </a:cubicBezTo>
                  <a:cubicBezTo>
                    <a:pt x="2432" y="912"/>
                    <a:pt x="1885" y="1125"/>
                    <a:pt x="1398" y="1429"/>
                  </a:cubicBezTo>
                  <a:cubicBezTo>
                    <a:pt x="882" y="1703"/>
                    <a:pt x="426" y="2037"/>
                    <a:pt x="0" y="2432"/>
                  </a:cubicBezTo>
                  <a:cubicBezTo>
                    <a:pt x="487" y="2159"/>
                    <a:pt x="1003" y="1915"/>
                    <a:pt x="1520" y="1672"/>
                  </a:cubicBezTo>
                  <a:cubicBezTo>
                    <a:pt x="2037" y="1459"/>
                    <a:pt x="2553" y="1247"/>
                    <a:pt x="3101" y="1064"/>
                  </a:cubicBezTo>
                  <a:cubicBezTo>
                    <a:pt x="3617" y="852"/>
                    <a:pt x="4164" y="669"/>
                    <a:pt x="4681" y="517"/>
                  </a:cubicBezTo>
                  <a:lnTo>
                    <a:pt x="63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0"/>
            <p:cNvSpPr/>
            <p:nvPr/>
          </p:nvSpPr>
          <p:spPr>
            <a:xfrm>
              <a:off x="2158784" y="3496050"/>
              <a:ext cx="72714" cy="63697"/>
            </a:xfrm>
            <a:custGeom>
              <a:avLst/>
              <a:gdLst/>
              <a:ahLst/>
              <a:cxnLst/>
              <a:rect l="l" t="t" r="r" b="b"/>
              <a:pathLst>
                <a:path w="5137" h="4500" extrusionOk="0">
                  <a:moveTo>
                    <a:pt x="5137" y="1"/>
                  </a:moveTo>
                  <a:lnTo>
                    <a:pt x="5137" y="1"/>
                  </a:lnTo>
                  <a:cubicBezTo>
                    <a:pt x="4012" y="305"/>
                    <a:pt x="2979" y="913"/>
                    <a:pt x="2067" y="1673"/>
                  </a:cubicBezTo>
                  <a:cubicBezTo>
                    <a:pt x="1854" y="1855"/>
                    <a:pt x="1641" y="2068"/>
                    <a:pt x="1429" y="2280"/>
                  </a:cubicBezTo>
                  <a:cubicBezTo>
                    <a:pt x="1246" y="2524"/>
                    <a:pt x="1034" y="2706"/>
                    <a:pt x="851" y="2980"/>
                  </a:cubicBezTo>
                  <a:cubicBezTo>
                    <a:pt x="486" y="3435"/>
                    <a:pt x="213" y="3952"/>
                    <a:pt x="0" y="4499"/>
                  </a:cubicBezTo>
                  <a:cubicBezTo>
                    <a:pt x="365" y="4043"/>
                    <a:pt x="699" y="3587"/>
                    <a:pt x="1094" y="3162"/>
                  </a:cubicBezTo>
                  <a:cubicBezTo>
                    <a:pt x="1459" y="2736"/>
                    <a:pt x="1885" y="2341"/>
                    <a:pt x="2310" y="1976"/>
                  </a:cubicBezTo>
                  <a:cubicBezTo>
                    <a:pt x="2736" y="1581"/>
                    <a:pt x="3192" y="1247"/>
                    <a:pt x="3678" y="913"/>
                  </a:cubicBezTo>
                  <a:cubicBezTo>
                    <a:pt x="4134" y="609"/>
                    <a:pt x="4620" y="274"/>
                    <a:pt x="5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0" name="Google Shape;1530;p60"/>
          <p:cNvGrpSpPr/>
          <p:nvPr/>
        </p:nvGrpSpPr>
        <p:grpSpPr>
          <a:xfrm>
            <a:off x="3409548" y="2186374"/>
            <a:ext cx="802709" cy="675220"/>
            <a:chOff x="4175362" y="2669808"/>
            <a:chExt cx="431982" cy="363373"/>
          </a:xfrm>
        </p:grpSpPr>
        <p:sp>
          <p:nvSpPr>
            <p:cNvPr id="1531" name="Google Shape;1531;p60"/>
            <p:cNvSpPr/>
            <p:nvPr/>
          </p:nvSpPr>
          <p:spPr>
            <a:xfrm>
              <a:off x="4333261" y="2669808"/>
              <a:ext cx="163080" cy="150765"/>
            </a:xfrm>
            <a:custGeom>
              <a:avLst/>
              <a:gdLst/>
              <a:ahLst/>
              <a:cxnLst/>
              <a:rect l="l" t="t" r="r" b="b"/>
              <a:pathLst>
                <a:path w="11521" h="10651" extrusionOk="0">
                  <a:moveTo>
                    <a:pt x="6152" y="0"/>
                  </a:moveTo>
                  <a:cubicBezTo>
                    <a:pt x="4343" y="0"/>
                    <a:pt x="2537" y="987"/>
                    <a:pt x="1642" y="2566"/>
                  </a:cubicBezTo>
                  <a:cubicBezTo>
                    <a:pt x="1399" y="2991"/>
                    <a:pt x="1247" y="3417"/>
                    <a:pt x="1065" y="3842"/>
                  </a:cubicBezTo>
                  <a:cubicBezTo>
                    <a:pt x="791" y="4480"/>
                    <a:pt x="548" y="5088"/>
                    <a:pt x="123" y="5575"/>
                  </a:cubicBezTo>
                  <a:cubicBezTo>
                    <a:pt x="92" y="5605"/>
                    <a:pt x="31" y="5666"/>
                    <a:pt x="1" y="5696"/>
                  </a:cubicBezTo>
                  <a:cubicBezTo>
                    <a:pt x="214" y="5787"/>
                    <a:pt x="457" y="5909"/>
                    <a:pt x="670" y="6091"/>
                  </a:cubicBezTo>
                  <a:cubicBezTo>
                    <a:pt x="1217" y="5514"/>
                    <a:pt x="1490" y="4784"/>
                    <a:pt x="1764" y="4116"/>
                  </a:cubicBezTo>
                  <a:cubicBezTo>
                    <a:pt x="1946" y="3690"/>
                    <a:pt x="2098" y="3295"/>
                    <a:pt x="2311" y="2930"/>
                  </a:cubicBezTo>
                  <a:cubicBezTo>
                    <a:pt x="3076" y="1611"/>
                    <a:pt x="4619" y="773"/>
                    <a:pt x="6146" y="773"/>
                  </a:cubicBezTo>
                  <a:cubicBezTo>
                    <a:pt x="6379" y="773"/>
                    <a:pt x="6611" y="793"/>
                    <a:pt x="6840" y="833"/>
                  </a:cubicBezTo>
                  <a:cubicBezTo>
                    <a:pt x="8603" y="1137"/>
                    <a:pt x="10062" y="2657"/>
                    <a:pt x="10335" y="4420"/>
                  </a:cubicBezTo>
                  <a:cubicBezTo>
                    <a:pt x="10700" y="6608"/>
                    <a:pt x="9363" y="8675"/>
                    <a:pt x="8117" y="10043"/>
                  </a:cubicBezTo>
                  <a:cubicBezTo>
                    <a:pt x="8269" y="10256"/>
                    <a:pt x="8451" y="10438"/>
                    <a:pt x="8633" y="10651"/>
                  </a:cubicBezTo>
                  <a:cubicBezTo>
                    <a:pt x="10001" y="9131"/>
                    <a:pt x="11521" y="6821"/>
                    <a:pt x="11095" y="4298"/>
                  </a:cubicBezTo>
                  <a:cubicBezTo>
                    <a:pt x="10761" y="2231"/>
                    <a:pt x="9028" y="468"/>
                    <a:pt x="6992" y="73"/>
                  </a:cubicBezTo>
                  <a:cubicBezTo>
                    <a:pt x="6714" y="24"/>
                    <a:pt x="6433" y="0"/>
                    <a:pt x="61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0"/>
            <p:cNvSpPr/>
            <p:nvPr/>
          </p:nvSpPr>
          <p:spPr>
            <a:xfrm>
              <a:off x="4433521" y="2706215"/>
              <a:ext cx="173823" cy="177603"/>
            </a:xfrm>
            <a:custGeom>
              <a:avLst/>
              <a:gdLst/>
              <a:ahLst/>
              <a:cxnLst/>
              <a:rect l="l" t="t" r="r" b="b"/>
              <a:pathLst>
                <a:path w="12280" h="12547" extrusionOk="0">
                  <a:moveTo>
                    <a:pt x="6858" y="1"/>
                  </a:moveTo>
                  <a:cubicBezTo>
                    <a:pt x="5066" y="1"/>
                    <a:pt x="3287" y="984"/>
                    <a:pt x="2401" y="2547"/>
                  </a:cubicBezTo>
                  <a:cubicBezTo>
                    <a:pt x="2189" y="2972"/>
                    <a:pt x="2006" y="3398"/>
                    <a:pt x="1824" y="3823"/>
                  </a:cubicBezTo>
                  <a:cubicBezTo>
                    <a:pt x="1581" y="4462"/>
                    <a:pt x="1338" y="5070"/>
                    <a:pt x="882" y="5556"/>
                  </a:cubicBezTo>
                  <a:cubicBezTo>
                    <a:pt x="638" y="5829"/>
                    <a:pt x="334" y="6012"/>
                    <a:pt x="0" y="6164"/>
                  </a:cubicBezTo>
                  <a:cubicBezTo>
                    <a:pt x="152" y="6316"/>
                    <a:pt x="304" y="6498"/>
                    <a:pt x="426" y="6681"/>
                  </a:cubicBezTo>
                  <a:cubicBezTo>
                    <a:pt x="456" y="6711"/>
                    <a:pt x="456" y="6741"/>
                    <a:pt x="486" y="6772"/>
                  </a:cubicBezTo>
                  <a:cubicBezTo>
                    <a:pt x="851" y="6589"/>
                    <a:pt x="1186" y="6377"/>
                    <a:pt x="1459" y="6073"/>
                  </a:cubicBezTo>
                  <a:cubicBezTo>
                    <a:pt x="1976" y="5495"/>
                    <a:pt x="2249" y="4796"/>
                    <a:pt x="2523" y="4097"/>
                  </a:cubicBezTo>
                  <a:cubicBezTo>
                    <a:pt x="2705" y="3671"/>
                    <a:pt x="2857" y="3276"/>
                    <a:pt x="3070" y="2911"/>
                  </a:cubicBezTo>
                  <a:cubicBezTo>
                    <a:pt x="3835" y="1593"/>
                    <a:pt x="5378" y="755"/>
                    <a:pt x="6905" y="755"/>
                  </a:cubicBezTo>
                  <a:cubicBezTo>
                    <a:pt x="7138" y="755"/>
                    <a:pt x="7370" y="774"/>
                    <a:pt x="7599" y="814"/>
                  </a:cubicBezTo>
                  <a:cubicBezTo>
                    <a:pt x="9362" y="1149"/>
                    <a:pt x="10821" y="2638"/>
                    <a:pt x="11125" y="4401"/>
                  </a:cubicBezTo>
                  <a:cubicBezTo>
                    <a:pt x="11490" y="6620"/>
                    <a:pt x="10061" y="8747"/>
                    <a:pt x="8784" y="10146"/>
                  </a:cubicBezTo>
                  <a:cubicBezTo>
                    <a:pt x="8146" y="10845"/>
                    <a:pt x="7447" y="11513"/>
                    <a:pt x="6687" y="12091"/>
                  </a:cubicBezTo>
                  <a:cubicBezTo>
                    <a:pt x="6900" y="12243"/>
                    <a:pt x="7143" y="12395"/>
                    <a:pt x="7326" y="12547"/>
                  </a:cubicBezTo>
                  <a:cubicBezTo>
                    <a:pt x="8055" y="11969"/>
                    <a:pt x="8724" y="11331"/>
                    <a:pt x="9362" y="10662"/>
                  </a:cubicBezTo>
                  <a:cubicBezTo>
                    <a:pt x="10730" y="9143"/>
                    <a:pt x="12280" y="6802"/>
                    <a:pt x="11854" y="4279"/>
                  </a:cubicBezTo>
                  <a:cubicBezTo>
                    <a:pt x="11520" y="2212"/>
                    <a:pt x="9788" y="449"/>
                    <a:pt x="7751" y="85"/>
                  </a:cubicBezTo>
                  <a:cubicBezTo>
                    <a:pt x="7456" y="28"/>
                    <a:pt x="7157" y="1"/>
                    <a:pt x="6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0"/>
            <p:cNvSpPr/>
            <p:nvPr/>
          </p:nvSpPr>
          <p:spPr>
            <a:xfrm>
              <a:off x="4190423" y="2781760"/>
              <a:ext cx="360570" cy="251421"/>
            </a:xfrm>
            <a:custGeom>
              <a:avLst/>
              <a:gdLst/>
              <a:ahLst/>
              <a:cxnLst/>
              <a:rect l="l" t="t" r="r" b="b"/>
              <a:pathLst>
                <a:path w="25473" h="17762" extrusionOk="0">
                  <a:moveTo>
                    <a:pt x="15843" y="1"/>
                  </a:moveTo>
                  <a:cubicBezTo>
                    <a:pt x="15250" y="1"/>
                    <a:pt x="14715" y="429"/>
                    <a:pt x="14287" y="857"/>
                  </a:cubicBezTo>
                  <a:cubicBezTo>
                    <a:pt x="12341" y="2742"/>
                    <a:pt x="10882" y="5052"/>
                    <a:pt x="8967" y="6936"/>
                  </a:cubicBezTo>
                  <a:cubicBezTo>
                    <a:pt x="7249" y="8601"/>
                    <a:pt x="5008" y="9958"/>
                    <a:pt x="2665" y="9958"/>
                  </a:cubicBezTo>
                  <a:cubicBezTo>
                    <a:pt x="2356" y="9958"/>
                    <a:pt x="2045" y="9934"/>
                    <a:pt x="1733" y="9885"/>
                  </a:cubicBezTo>
                  <a:cubicBezTo>
                    <a:pt x="1095" y="9763"/>
                    <a:pt x="487" y="9550"/>
                    <a:pt x="1" y="9155"/>
                  </a:cubicBezTo>
                  <a:lnTo>
                    <a:pt x="1" y="9155"/>
                  </a:lnTo>
                  <a:cubicBezTo>
                    <a:pt x="1" y="9307"/>
                    <a:pt x="31" y="9459"/>
                    <a:pt x="61" y="9611"/>
                  </a:cubicBezTo>
                  <a:cubicBezTo>
                    <a:pt x="396" y="11009"/>
                    <a:pt x="1399" y="12134"/>
                    <a:pt x="2432" y="13076"/>
                  </a:cubicBezTo>
                  <a:cubicBezTo>
                    <a:pt x="4074" y="14596"/>
                    <a:pt x="5958" y="15842"/>
                    <a:pt x="7995" y="16784"/>
                  </a:cubicBezTo>
                  <a:cubicBezTo>
                    <a:pt x="9274" y="17355"/>
                    <a:pt x="10765" y="17761"/>
                    <a:pt x="12170" y="17761"/>
                  </a:cubicBezTo>
                  <a:cubicBezTo>
                    <a:pt x="13534" y="17761"/>
                    <a:pt x="14817" y="17378"/>
                    <a:pt x="15746" y="16389"/>
                  </a:cubicBezTo>
                  <a:cubicBezTo>
                    <a:pt x="16353" y="15781"/>
                    <a:pt x="16718" y="14991"/>
                    <a:pt x="17205" y="14262"/>
                  </a:cubicBezTo>
                  <a:cubicBezTo>
                    <a:pt x="19059" y="11526"/>
                    <a:pt x="22250" y="10067"/>
                    <a:pt x="25290" y="8760"/>
                  </a:cubicBezTo>
                  <a:cubicBezTo>
                    <a:pt x="25472" y="7727"/>
                    <a:pt x="24348" y="7028"/>
                    <a:pt x="23436" y="6511"/>
                  </a:cubicBezTo>
                  <a:cubicBezTo>
                    <a:pt x="21156" y="5234"/>
                    <a:pt x="19150" y="3471"/>
                    <a:pt x="17600" y="1344"/>
                  </a:cubicBezTo>
                  <a:cubicBezTo>
                    <a:pt x="17174" y="766"/>
                    <a:pt x="16688" y="67"/>
                    <a:pt x="15958" y="6"/>
                  </a:cubicBezTo>
                  <a:cubicBezTo>
                    <a:pt x="15920" y="2"/>
                    <a:pt x="15881" y="1"/>
                    <a:pt x="15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0"/>
            <p:cNvSpPr/>
            <p:nvPr/>
          </p:nvSpPr>
          <p:spPr>
            <a:xfrm>
              <a:off x="4263137" y="2938456"/>
              <a:ext cx="107578" cy="64547"/>
            </a:xfrm>
            <a:custGeom>
              <a:avLst/>
              <a:gdLst/>
              <a:ahLst/>
              <a:cxnLst/>
              <a:rect l="l" t="t" r="r" b="b"/>
              <a:pathLst>
                <a:path w="7600" h="4560" extrusionOk="0">
                  <a:moveTo>
                    <a:pt x="7599" y="0"/>
                  </a:moveTo>
                  <a:cubicBezTo>
                    <a:pt x="6870" y="730"/>
                    <a:pt x="6110" y="1429"/>
                    <a:pt x="5259" y="2006"/>
                  </a:cubicBezTo>
                  <a:cubicBezTo>
                    <a:pt x="4408" y="2584"/>
                    <a:pt x="3526" y="3070"/>
                    <a:pt x="2584" y="3465"/>
                  </a:cubicBezTo>
                  <a:cubicBezTo>
                    <a:pt x="1763" y="3769"/>
                    <a:pt x="882" y="4012"/>
                    <a:pt x="0" y="4134"/>
                  </a:cubicBezTo>
                  <a:cubicBezTo>
                    <a:pt x="244" y="4255"/>
                    <a:pt x="456" y="4407"/>
                    <a:pt x="700" y="4559"/>
                  </a:cubicBezTo>
                  <a:cubicBezTo>
                    <a:pt x="1399" y="4407"/>
                    <a:pt x="2098" y="4164"/>
                    <a:pt x="2766" y="3891"/>
                  </a:cubicBezTo>
                  <a:cubicBezTo>
                    <a:pt x="3709" y="3465"/>
                    <a:pt x="4621" y="2918"/>
                    <a:pt x="5441" y="2249"/>
                  </a:cubicBezTo>
                  <a:cubicBezTo>
                    <a:pt x="6232" y="1581"/>
                    <a:pt x="6961" y="821"/>
                    <a:pt x="75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0"/>
            <p:cNvSpPr/>
            <p:nvPr/>
          </p:nvSpPr>
          <p:spPr>
            <a:xfrm>
              <a:off x="4210212" y="2893698"/>
              <a:ext cx="142428" cy="67576"/>
            </a:xfrm>
            <a:custGeom>
              <a:avLst/>
              <a:gdLst/>
              <a:ahLst/>
              <a:cxnLst/>
              <a:rect l="l" t="t" r="r" b="b"/>
              <a:pathLst>
                <a:path w="10062" h="4774" extrusionOk="0">
                  <a:moveTo>
                    <a:pt x="10062" y="1"/>
                  </a:moveTo>
                  <a:lnTo>
                    <a:pt x="10062" y="1"/>
                  </a:lnTo>
                  <a:cubicBezTo>
                    <a:pt x="9332" y="730"/>
                    <a:pt x="8542" y="1399"/>
                    <a:pt x="7691" y="1977"/>
                  </a:cubicBezTo>
                  <a:cubicBezTo>
                    <a:pt x="6870" y="2554"/>
                    <a:pt x="5989" y="3071"/>
                    <a:pt x="5046" y="3436"/>
                  </a:cubicBezTo>
                  <a:cubicBezTo>
                    <a:pt x="4104" y="3800"/>
                    <a:pt x="3101" y="4044"/>
                    <a:pt x="2098" y="4165"/>
                  </a:cubicBezTo>
                  <a:cubicBezTo>
                    <a:pt x="1784" y="4192"/>
                    <a:pt x="1470" y="4208"/>
                    <a:pt x="1155" y="4208"/>
                  </a:cubicBezTo>
                  <a:cubicBezTo>
                    <a:pt x="770" y="4208"/>
                    <a:pt x="386" y="4185"/>
                    <a:pt x="1" y="4135"/>
                  </a:cubicBezTo>
                  <a:lnTo>
                    <a:pt x="1" y="4135"/>
                  </a:lnTo>
                  <a:cubicBezTo>
                    <a:pt x="214" y="4348"/>
                    <a:pt x="396" y="4560"/>
                    <a:pt x="578" y="4773"/>
                  </a:cubicBezTo>
                  <a:cubicBezTo>
                    <a:pt x="1125" y="4773"/>
                    <a:pt x="1642" y="4773"/>
                    <a:pt x="2159" y="4712"/>
                  </a:cubicBezTo>
                  <a:cubicBezTo>
                    <a:pt x="3223" y="4591"/>
                    <a:pt x="4226" y="4287"/>
                    <a:pt x="5198" y="3861"/>
                  </a:cubicBezTo>
                  <a:cubicBezTo>
                    <a:pt x="6171" y="3436"/>
                    <a:pt x="7083" y="2889"/>
                    <a:pt x="7873" y="2220"/>
                  </a:cubicBezTo>
                  <a:cubicBezTo>
                    <a:pt x="8694" y="1551"/>
                    <a:pt x="9423" y="822"/>
                    <a:pt x="100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0"/>
            <p:cNvSpPr/>
            <p:nvPr/>
          </p:nvSpPr>
          <p:spPr>
            <a:xfrm>
              <a:off x="4175362" y="2746599"/>
              <a:ext cx="211702" cy="176117"/>
            </a:xfrm>
            <a:custGeom>
              <a:avLst/>
              <a:gdLst/>
              <a:ahLst/>
              <a:cxnLst/>
              <a:rect l="l" t="t" r="r" b="b"/>
              <a:pathLst>
                <a:path w="14956" h="12442" extrusionOk="0">
                  <a:moveTo>
                    <a:pt x="10197" y="1"/>
                  </a:moveTo>
                  <a:cubicBezTo>
                    <a:pt x="9757" y="1"/>
                    <a:pt x="9409" y="217"/>
                    <a:pt x="9211" y="727"/>
                  </a:cubicBezTo>
                  <a:cubicBezTo>
                    <a:pt x="8268" y="3189"/>
                    <a:pt x="6262" y="3949"/>
                    <a:pt x="3131" y="6442"/>
                  </a:cubicBezTo>
                  <a:cubicBezTo>
                    <a:pt x="1" y="8904"/>
                    <a:pt x="1065" y="11609"/>
                    <a:pt x="1065" y="11609"/>
                  </a:cubicBezTo>
                  <a:lnTo>
                    <a:pt x="2280" y="12247"/>
                  </a:lnTo>
                  <a:cubicBezTo>
                    <a:pt x="2463" y="12278"/>
                    <a:pt x="2615" y="12338"/>
                    <a:pt x="2797" y="12369"/>
                  </a:cubicBezTo>
                  <a:cubicBezTo>
                    <a:pt x="3109" y="12418"/>
                    <a:pt x="3420" y="12442"/>
                    <a:pt x="3729" y="12442"/>
                  </a:cubicBezTo>
                  <a:cubicBezTo>
                    <a:pt x="6072" y="12442"/>
                    <a:pt x="8313" y="11085"/>
                    <a:pt x="10031" y="9420"/>
                  </a:cubicBezTo>
                  <a:cubicBezTo>
                    <a:pt x="11825" y="7657"/>
                    <a:pt x="13223" y="5560"/>
                    <a:pt x="14955" y="3736"/>
                  </a:cubicBezTo>
                  <a:cubicBezTo>
                    <a:pt x="13634" y="1937"/>
                    <a:pt x="11511" y="1"/>
                    <a:pt x="10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60"/>
          <p:cNvGrpSpPr/>
          <p:nvPr/>
        </p:nvGrpSpPr>
        <p:grpSpPr>
          <a:xfrm>
            <a:off x="1668061" y="2204772"/>
            <a:ext cx="1108112" cy="638369"/>
            <a:chOff x="1330547" y="2647146"/>
            <a:chExt cx="596336" cy="343542"/>
          </a:xfrm>
        </p:grpSpPr>
        <p:sp>
          <p:nvSpPr>
            <p:cNvPr id="1538" name="Google Shape;1538;p60"/>
            <p:cNvSpPr/>
            <p:nvPr/>
          </p:nvSpPr>
          <p:spPr>
            <a:xfrm>
              <a:off x="1337115" y="2786658"/>
              <a:ext cx="586753" cy="204030"/>
            </a:xfrm>
            <a:custGeom>
              <a:avLst/>
              <a:gdLst/>
              <a:ahLst/>
              <a:cxnLst/>
              <a:rect l="l" t="t" r="r" b="b"/>
              <a:pathLst>
                <a:path w="41452" h="14414" extrusionOk="0">
                  <a:moveTo>
                    <a:pt x="28004" y="1"/>
                  </a:moveTo>
                  <a:cubicBezTo>
                    <a:pt x="27887" y="1"/>
                    <a:pt x="27769" y="8"/>
                    <a:pt x="27652" y="25"/>
                  </a:cubicBezTo>
                  <a:cubicBezTo>
                    <a:pt x="26497" y="207"/>
                    <a:pt x="25707" y="1241"/>
                    <a:pt x="24704" y="1879"/>
                  </a:cubicBezTo>
                  <a:cubicBezTo>
                    <a:pt x="23689" y="2534"/>
                    <a:pt x="22568" y="2744"/>
                    <a:pt x="21390" y="2744"/>
                  </a:cubicBezTo>
                  <a:cubicBezTo>
                    <a:pt x="19289" y="2744"/>
                    <a:pt x="17008" y="2077"/>
                    <a:pt x="14824" y="2077"/>
                  </a:cubicBezTo>
                  <a:cubicBezTo>
                    <a:pt x="14196" y="2077"/>
                    <a:pt x="13576" y="2132"/>
                    <a:pt x="12971" y="2274"/>
                  </a:cubicBezTo>
                  <a:cubicBezTo>
                    <a:pt x="11087" y="2760"/>
                    <a:pt x="9506" y="4037"/>
                    <a:pt x="7774" y="4919"/>
                  </a:cubicBezTo>
                  <a:cubicBezTo>
                    <a:pt x="6021" y="5768"/>
                    <a:pt x="4082" y="6224"/>
                    <a:pt x="2140" y="6224"/>
                  </a:cubicBezTo>
                  <a:cubicBezTo>
                    <a:pt x="1860" y="6224"/>
                    <a:pt x="1579" y="6214"/>
                    <a:pt x="1299" y="6195"/>
                  </a:cubicBezTo>
                  <a:cubicBezTo>
                    <a:pt x="1286" y="6195"/>
                    <a:pt x="1272" y="6194"/>
                    <a:pt x="1258" y="6194"/>
                  </a:cubicBezTo>
                  <a:cubicBezTo>
                    <a:pt x="491" y="6194"/>
                    <a:pt x="0" y="7028"/>
                    <a:pt x="448" y="7685"/>
                  </a:cubicBezTo>
                  <a:cubicBezTo>
                    <a:pt x="2651" y="10861"/>
                    <a:pt x="5609" y="14414"/>
                    <a:pt x="9346" y="14414"/>
                  </a:cubicBezTo>
                  <a:cubicBezTo>
                    <a:pt x="9579" y="14414"/>
                    <a:pt x="9814" y="14400"/>
                    <a:pt x="10053" y="14372"/>
                  </a:cubicBezTo>
                  <a:cubicBezTo>
                    <a:pt x="12333" y="14098"/>
                    <a:pt x="14157" y="12517"/>
                    <a:pt x="16224" y="11575"/>
                  </a:cubicBezTo>
                  <a:cubicBezTo>
                    <a:pt x="18619" y="10516"/>
                    <a:pt x="21246" y="10273"/>
                    <a:pt x="23876" y="10273"/>
                  </a:cubicBezTo>
                  <a:cubicBezTo>
                    <a:pt x="24416" y="10273"/>
                    <a:pt x="24956" y="10283"/>
                    <a:pt x="25494" y="10299"/>
                  </a:cubicBezTo>
                  <a:cubicBezTo>
                    <a:pt x="26635" y="10321"/>
                    <a:pt x="27789" y="10359"/>
                    <a:pt x="28939" y="10359"/>
                  </a:cubicBezTo>
                  <a:cubicBezTo>
                    <a:pt x="30946" y="10359"/>
                    <a:pt x="32944" y="10243"/>
                    <a:pt x="34856" y="9721"/>
                  </a:cubicBezTo>
                  <a:cubicBezTo>
                    <a:pt x="37531" y="8961"/>
                    <a:pt x="40115" y="7229"/>
                    <a:pt x="41209" y="4736"/>
                  </a:cubicBezTo>
                  <a:cubicBezTo>
                    <a:pt x="41452" y="4219"/>
                    <a:pt x="41148" y="3612"/>
                    <a:pt x="40601" y="3460"/>
                  </a:cubicBezTo>
                  <a:cubicBezTo>
                    <a:pt x="36923" y="2396"/>
                    <a:pt x="33245" y="1332"/>
                    <a:pt x="29537" y="298"/>
                  </a:cubicBezTo>
                  <a:cubicBezTo>
                    <a:pt x="29041" y="150"/>
                    <a:pt x="28524" y="1"/>
                    <a:pt x="28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0"/>
            <p:cNvSpPr/>
            <p:nvPr/>
          </p:nvSpPr>
          <p:spPr>
            <a:xfrm>
              <a:off x="1406701" y="2833468"/>
              <a:ext cx="313661" cy="68185"/>
            </a:xfrm>
            <a:custGeom>
              <a:avLst/>
              <a:gdLst/>
              <a:ahLst/>
              <a:cxnLst/>
              <a:rect l="l" t="t" r="r" b="b"/>
              <a:pathLst>
                <a:path w="22159" h="4817" extrusionOk="0">
                  <a:moveTo>
                    <a:pt x="22159" y="1"/>
                  </a:moveTo>
                  <a:lnTo>
                    <a:pt x="22159" y="1"/>
                  </a:lnTo>
                  <a:cubicBezTo>
                    <a:pt x="21338" y="548"/>
                    <a:pt x="20457" y="882"/>
                    <a:pt x="19545" y="1095"/>
                  </a:cubicBezTo>
                  <a:cubicBezTo>
                    <a:pt x="18603" y="1308"/>
                    <a:pt x="17660" y="1368"/>
                    <a:pt x="16718" y="1368"/>
                  </a:cubicBezTo>
                  <a:cubicBezTo>
                    <a:pt x="16525" y="1375"/>
                    <a:pt x="16332" y="1377"/>
                    <a:pt x="16139" y="1377"/>
                  </a:cubicBezTo>
                  <a:cubicBezTo>
                    <a:pt x="14797" y="1377"/>
                    <a:pt x="13450" y="1246"/>
                    <a:pt x="12065" y="1246"/>
                  </a:cubicBezTo>
                  <a:cubicBezTo>
                    <a:pt x="11704" y="1246"/>
                    <a:pt x="11340" y="1255"/>
                    <a:pt x="10973" y="1277"/>
                  </a:cubicBezTo>
                  <a:cubicBezTo>
                    <a:pt x="9970" y="1338"/>
                    <a:pt x="8997" y="1520"/>
                    <a:pt x="8055" y="1855"/>
                  </a:cubicBezTo>
                  <a:cubicBezTo>
                    <a:pt x="7113" y="2159"/>
                    <a:pt x="6231" y="2584"/>
                    <a:pt x="5380" y="3040"/>
                  </a:cubicBezTo>
                  <a:cubicBezTo>
                    <a:pt x="4529" y="3496"/>
                    <a:pt x="3709" y="3891"/>
                    <a:pt x="2797" y="4195"/>
                  </a:cubicBezTo>
                  <a:cubicBezTo>
                    <a:pt x="1915" y="4499"/>
                    <a:pt x="973" y="4712"/>
                    <a:pt x="0" y="4773"/>
                  </a:cubicBezTo>
                  <a:cubicBezTo>
                    <a:pt x="244" y="4803"/>
                    <a:pt x="487" y="4816"/>
                    <a:pt x="729" y="4816"/>
                  </a:cubicBezTo>
                  <a:cubicBezTo>
                    <a:pt x="1457" y="4816"/>
                    <a:pt x="2181" y="4697"/>
                    <a:pt x="2888" y="4560"/>
                  </a:cubicBezTo>
                  <a:cubicBezTo>
                    <a:pt x="3830" y="4317"/>
                    <a:pt x="4772" y="3982"/>
                    <a:pt x="5654" y="3557"/>
                  </a:cubicBezTo>
                  <a:cubicBezTo>
                    <a:pt x="7387" y="2767"/>
                    <a:pt x="9149" y="2098"/>
                    <a:pt x="11004" y="2037"/>
                  </a:cubicBezTo>
                  <a:cubicBezTo>
                    <a:pt x="11407" y="1998"/>
                    <a:pt x="11811" y="1987"/>
                    <a:pt x="12217" y="1987"/>
                  </a:cubicBezTo>
                  <a:cubicBezTo>
                    <a:pt x="12759" y="1987"/>
                    <a:pt x="13305" y="2007"/>
                    <a:pt x="13861" y="2007"/>
                  </a:cubicBezTo>
                  <a:cubicBezTo>
                    <a:pt x="14251" y="2019"/>
                    <a:pt x="14647" y="2027"/>
                    <a:pt x="15045" y="2027"/>
                  </a:cubicBezTo>
                  <a:cubicBezTo>
                    <a:pt x="15609" y="2027"/>
                    <a:pt x="16179" y="2012"/>
                    <a:pt x="16748" y="1976"/>
                  </a:cubicBezTo>
                  <a:cubicBezTo>
                    <a:pt x="17721" y="1885"/>
                    <a:pt x="18694" y="1764"/>
                    <a:pt x="19636" y="1460"/>
                  </a:cubicBezTo>
                  <a:cubicBezTo>
                    <a:pt x="20548" y="1156"/>
                    <a:pt x="21460" y="669"/>
                    <a:pt x="22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0"/>
            <p:cNvSpPr/>
            <p:nvPr/>
          </p:nvSpPr>
          <p:spPr>
            <a:xfrm>
              <a:off x="1466067" y="2886394"/>
              <a:ext cx="318841" cy="50647"/>
            </a:xfrm>
            <a:custGeom>
              <a:avLst/>
              <a:gdLst/>
              <a:ahLst/>
              <a:cxnLst/>
              <a:rect l="l" t="t" r="r" b="b"/>
              <a:pathLst>
                <a:path w="22525" h="3578" extrusionOk="0">
                  <a:moveTo>
                    <a:pt x="22524" y="0"/>
                  </a:moveTo>
                  <a:cubicBezTo>
                    <a:pt x="21673" y="456"/>
                    <a:pt x="20731" y="639"/>
                    <a:pt x="19789" y="760"/>
                  </a:cubicBezTo>
                  <a:cubicBezTo>
                    <a:pt x="18846" y="882"/>
                    <a:pt x="17904" y="912"/>
                    <a:pt x="16962" y="912"/>
                  </a:cubicBezTo>
                  <a:cubicBezTo>
                    <a:pt x="15047" y="912"/>
                    <a:pt x="13132" y="821"/>
                    <a:pt x="11187" y="760"/>
                  </a:cubicBezTo>
                  <a:cubicBezTo>
                    <a:pt x="10214" y="760"/>
                    <a:pt x="9241" y="791"/>
                    <a:pt x="8269" y="943"/>
                  </a:cubicBezTo>
                  <a:cubicBezTo>
                    <a:pt x="7296" y="1125"/>
                    <a:pt x="6323" y="1368"/>
                    <a:pt x="5411" y="1702"/>
                  </a:cubicBezTo>
                  <a:cubicBezTo>
                    <a:pt x="4500" y="2006"/>
                    <a:pt x="3618" y="2432"/>
                    <a:pt x="2737" y="2797"/>
                  </a:cubicBezTo>
                  <a:cubicBezTo>
                    <a:pt x="2311" y="2949"/>
                    <a:pt x="1855" y="3131"/>
                    <a:pt x="1399" y="3253"/>
                  </a:cubicBezTo>
                  <a:cubicBezTo>
                    <a:pt x="1156" y="3344"/>
                    <a:pt x="943" y="3405"/>
                    <a:pt x="700" y="3435"/>
                  </a:cubicBezTo>
                  <a:cubicBezTo>
                    <a:pt x="528" y="3478"/>
                    <a:pt x="371" y="3521"/>
                    <a:pt x="208" y="3521"/>
                  </a:cubicBezTo>
                  <a:cubicBezTo>
                    <a:pt x="141" y="3521"/>
                    <a:pt x="72" y="3514"/>
                    <a:pt x="1" y="3496"/>
                  </a:cubicBezTo>
                  <a:lnTo>
                    <a:pt x="1" y="3496"/>
                  </a:lnTo>
                  <a:cubicBezTo>
                    <a:pt x="178" y="3555"/>
                    <a:pt x="364" y="3577"/>
                    <a:pt x="551" y="3577"/>
                  </a:cubicBezTo>
                  <a:cubicBezTo>
                    <a:pt x="848" y="3577"/>
                    <a:pt x="1150" y="3521"/>
                    <a:pt x="1430" y="3465"/>
                  </a:cubicBezTo>
                  <a:cubicBezTo>
                    <a:pt x="1916" y="3405"/>
                    <a:pt x="2402" y="3253"/>
                    <a:pt x="2858" y="3131"/>
                  </a:cubicBezTo>
                  <a:cubicBezTo>
                    <a:pt x="3800" y="2857"/>
                    <a:pt x="4682" y="2523"/>
                    <a:pt x="5594" y="2250"/>
                  </a:cubicBezTo>
                  <a:cubicBezTo>
                    <a:pt x="7235" y="1757"/>
                    <a:pt x="8926" y="1511"/>
                    <a:pt x="10621" y="1511"/>
                  </a:cubicBezTo>
                  <a:cubicBezTo>
                    <a:pt x="10810" y="1511"/>
                    <a:pt x="10998" y="1514"/>
                    <a:pt x="11187" y="1520"/>
                  </a:cubicBezTo>
                  <a:lnTo>
                    <a:pt x="14074" y="1581"/>
                  </a:lnTo>
                  <a:cubicBezTo>
                    <a:pt x="15047" y="1581"/>
                    <a:pt x="15989" y="1581"/>
                    <a:pt x="16962" y="1490"/>
                  </a:cubicBezTo>
                  <a:cubicBezTo>
                    <a:pt x="17934" y="1429"/>
                    <a:pt x="18907" y="1338"/>
                    <a:pt x="19849" y="1125"/>
                  </a:cubicBezTo>
                  <a:cubicBezTo>
                    <a:pt x="20792" y="912"/>
                    <a:pt x="21764" y="608"/>
                    <a:pt x="225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0"/>
            <p:cNvSpPr/>
            <p:nvPr/>
          </p:nvSpPr>
          <p:spPr>
            <a:xfrm>
              <a:off x="1330547" y="2759013"/>
              <a:ext cx="147594" cy="119652"/>
            </a:xfrm>
            <a:custGeom>
              <a:avLst/>
              <a:gdLst/>
              <a:ahLst/>
              <a:cxnLst/>
              <a:rect l="l" t="t" r="r" b="b"/>
              <a:pathLst>
                <a:path w="10427" h="8453" extrusionOk="0">
                  <a:moveTo>
                    <a:pt x="4512" y="0"/>
                  </a:moveTo>
                  <a:cubicBezTo>
                    <a:pt x="3993" y="0"/>
                    <a:pt x="3475" y="80"/>
                    <a:pt x="2979" y="245"/>
                  </a:cubicBezTo>
                  <a:cubicBezTo>
                    <a:pt x="1976" y="580"/>
                    <a:pt x="1155" y="1218"/>
                    <a:pt x="669" y="2008"/>
                  </a:cubicBezTo>
                  <a:cubicBezTo>
                    <a:pt x="274" y="2677"/>
                    <a:pt x="61" y="3467"/>
                    <a:pt x="31" y="4440"/>
                  </a:cubicBezTo>
                  <a:cubicBezTo>
                    <a:pt x="0" y="5838"/>
                    <a:pt x="365" y="7236"/>
                    <a:pt x="1034" y="8452"/>
                  </a:cubicBezTo>
                  <a:cubicBezTo>
                    <a:pt x="1125" y="8361"/>
                    <a:pt x="1216" y="8270"/>
                    <a:pt x="1338" y="8209"/>
                  </a:cubicBezTo>
                  <a:cubicBezTo>
                    <a:pt x="1429" y="8179"/>
                    <a:pt x="1520" y="8179"/>
                    <a:pt x="1611" y="8148"/>
                  </a:cubicBezTo>
                  <a:lnTo>
                    <a:pt x="1733" y="8148"/>
                  </a:lnTo>
                  <a:cubicBezTo>
                    <a:pt x="1095" y="7054"/>
                    <a:pt x="760" y="5747"/>
                    <a:pt x="791" y="4470"/>
                  </a:cubicBezTo>
                  <a:cubicBezTo>
                    <a:pt x="821" y="3619"/>
                    <a:pt x="973" y="2951"/>
                    <a:pt x="1307" y="2403"/>
                  </a:cubicBezTo>
                  <a:cubicBezTo>
                    <a:pt x="1702" y="1765"/>
                    <a:pt x="2371" y="1248"/>
                    <a:pt x="3192" y="975"/>
                  </a:cubicBezTo>
                  <a:cubicBezTo>
                    <a:pt x="3604" y="845"/>
                    <a:pt x="4038" y="783"/>
                    <a:pt x="4474" y="783"/>
                  </a:cubicBezTo>
                  <a:cubicBezTo>
                    <a:pt x="5675" y="783"/>
                    <a:pt x="6887" y="1260"/>
                    <a:pt x="7690" y="2130"/>
                  </a:cubicBezTo>
                  <a:cubicBezTo>
                    <a:pt x="8390" y="2859"/>
                    <a:pt x="8785" y="3802"/>
                    <a:pt x="9210" y="4805"/>
                  </a:cubicBezTo>
                  <a:cubicBezTo>
                    <a:pt x="9393" y="5200"/>
                    <a:pt x="9545" y="5625"/>
                    <a:pt x="9757" y="6020"/>
                  </a:cubicBezTo>
                  <a:cubicBezTo>
                    <a:pt x="9970" y="5869"/>
                    <a:pt x="10183" y="5747"/>
                    <a:pt x="10426" y="5625"/>
                  </a:cubicBezTo>
                  <a:cubicBezTo>
                    <a:pt x="10244" y="5261"/>
                    <a:pt x="10061" y="4896"/>
                    <a:pt x="9909" y="4501"/>
                  </a:cubicBezTo>
                  <a:cubicBezTo>
                    <a:pt x="9484" y="3498"/>
                    <a:pt x="9028" y="2464"/>
                    <a:pt x="8238" y="1613"/>
                  </a:cubicBezTo>
                  <a:cubicBezTo>
                    <a:pt x="7286" y="573"/>
                    <a:pt x="5899" y="0"/>
                    <a:pt x="4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0"/>
            <p:cNvSpPr/>
            <p:nvPr/>
          </p:nvSpPr>
          <p:spPr>
            <a:xfrm>
              <a:off x="1757787" y="2647146"/>
              <a:ext cx="169096" cy="183760"/>
            </a:xfrm>
            <a:custGeom>
              <a:avLst/>
              <a:gdLst/>
              <a:ahLst/>
              <a:cxnLst/>
              <a:rect l="l" t="t" r="r" b="b"/>
              <a:pathLst>
                <a:path w="11946" h="12982" extrusionOk="0">
                  <a:moveTo>
                    <a:pt x="6275" y="0"/>
                  </a:moveTo>
                  <a:cubicBezTo>
                    <a:pt x="5721" y="0"/>
                    <a:pt x="5169" y="89"/>
                    <a:pt x="4651" y="276"/>
                  </a:cubicBezTo>
                  <a:cubicBezTo>
                    <a:pt x="2675" y="975"/>
                    <a:pt x="1246" y="3011"/>
                    <a:pt x="1246" y="5078"/>
                  </a:cubicBezTo>
                  <a:cubicBezTo>
                    <a:pt x="1246" y="5565"/>
                    <a:pt x="1307" y="6021"/>
                    <a:pt x="1368" y="6477"/>
                  </a:cubicBezTo>
                  <a:cubicBezTo>
                    <a:pt x="1490" y="7176"/>
                    <a:pt x="1581" y="7814"/>
                    <a:pt x="1429" y="8452"/>
                  </a:cubicBezTo>
                  <a:cubicBezTo>
                    <a:pt x="1277" y="9212"/>
                    <a:pt x="699" y="9850"/>
                    <a:pt x="0" y="10185"/>
                  </a:cubicBezTo>
                  <a:lnTo>
                    <a:pt x="973" y="10489"/>
                  </a:lnTo>
                  <a:cubicBezTo>
                    <a:pt x="1581" y="10002"/>
                    <a:pt x="2006" y="9364"/>
                    <a:pt x="2189" y="8604"/>
                  </a:cubicBezTo>
                  <a:cubicBezTo>
                    <a:pt x="2341" y="7844"/>
                    <a:pt x="2250" y="7084"/>
                    <a:pt x="2128" y="6355"/>
                  </a:cubicBezTo>
                  <a:cubicBezTo>
                    <a:pt x="2067" y="5929"/>
                    <a:pt x="2006" y="5504"/>
                    <a:pt x="2006" y="5078"/>
                  </a:cubicBezTo>
                  <a:cubicBezTo>
                    <a:pt x="2006" y="3315"/>
                    <a:pt x="3222" y="1583"/>
                    <a:pt x="4894" y="975"/>
                  </a:cubicBezTo>
                  <a:cubicBezTo>
                    <a:pt x="5338" y="822"/>
                    <a:pt x="5807" y="748"/>
                    <a:pt x="6278" y="748"/>
                  </a:cubicBezTo>
                  <a:cubicBezTo>
                    <a:pt x="7582" y="748"/>
                    <a:pt x="8901" y="1316"/>
                    <a:pt x="9727" y="2343"/>
                  </a:cubicBezTo>
                  <a:cubicBezTo>
                    <a:pt x="11155" y="4106"/>
                    <a:pt x="10973" y="6659"/>
                    <a:pt x="10578" y="8483"/>
                  </a:cubicBezTo>
                  <a:cubicBezTo>
                    <a:pt x="10244" y="9972"/>
                    <a:pt x="9727" y="11431"/>
                    <a:pt x="9028" y="12768"/>
                  </a:cubicBezTo>
                  <a:cubicBezTo>
                    <a:pt x="9301" y="12860"/>
                    <a:pt x="9545" y="12920"/>
                    <a:pt x="9788" y="12981"/>
                  </a:cubicBezTo>
                  <a:cubicBezTo>
                    <a:pt x="10456" y="11613"/>
                    <a:pt x="10973" y="10154"/>
                    <a:pt x="11307" y="8665"/>
                  </a:cubicBezTo>
                  <a:cubicBezTo>
                    <a:pt x="11763" y="6659"/>
                    <a:pt x="11946" y="3863"/>
                    <a:pt x="10304" y="1856"/>
                  </a:cubicBezTo>
                  <a:cubicBezTo>
                    <a:pt x="9346" y="675"/>
                    <a:pt x="7799" y="0"/>
                    <a:pt x="6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60"/>
          <p:cNvGrpSpPr/>
          <p:nvPr/>
        </p:nvGrpSpPr>
        <p:grpSpPr>
          <a:xfrm>
            <a:off x="3237338" y="2907679"/>
            <a:ext cx="1032507" cy="1142551"/>
            <a:chOff x="3305050" y="3161425"/>
            <a:chExt cx="713550" cy="789600"/>
          </a:xfrm>
        </p:grpSpPr>
        <p:sp>
          <p:nvSpPr>
            <p:cNvPr id="1544" name="Google Shape;1544;p60"/>
            <p:cNvSpPr/>
            <p:nvPr/>
          </p:nvSpPr>
          <p:spPr>
            <a:xfrm>
              <a:off x="3362025" y="3254125"/>
              <a:ext cx="656575" cy="696900"/>
            </a:xfrm>
            <a:custGeom>
              <a:avLst/>
              <a:gdLst/>
              <a:ahLst/>
              <a:cxnLst/>
              <a:rect l="l" t="t" r="r" b="b"/>
              <a:pathLst>
                <a:path w="26263" h="27876" extrusionOk="0">
                  <a:moveTo>
                    <a:pt x="4955" y="1"/>
                  </a:moveTo>
                  <a:lnTo>
                    <a:pt x="1065" y="3345"/>
                  </a:lnTo>
                  <a:cubicBezTo>
                    <a:pt x="1460" y="4378"/>
                    <a:pt x="1703" y="5928"/>
                    <a:pt x="852" y="7934"/>
                  </a:cubicBezTo>
                  <a:cubicBezTo>
                    <a:pt x="1" y="10032"/>
                    <a:pt x="1490" y="13132"/>
                    <a:pt x="3040" y="15655"/>
                  </a:cubicBezTo>
                  <a:cubicBezTo>
                    <a:pt x="3952" y="17114"/>
                    <a:pt x="10518" y="24865"/>
                    <a:pt x="12585" y="27266"/>
                  </a:cubicBezTo>
                  <a:cubicBezTo>
                    <a:pt x="12932" y="27665"/>
                    <a:pt x="13417" y="27876"/>
                    <a:pt x="13912" y="27876"/>
                  </a:cubicBezTo>
                  <a:cubicBezTo>
                    <a:pt x="14283" y="27876"/>
                    <a:pt x="14660" y="27757"/>
                    <a:pt x="14986" y="27509"/>
                  </a:cubicBezTo>
                  <a:cubicBezTo>
                    <a:pt x="16962" y="26050"/>
                    <a:pt x="20943" y="23010"/>
                    <a:pt x="25503" y="18846"/>
                  </a:cubicBezTo>
                  <a:cubicBezTo>
                    <a:pt x="26141" y="18269"/>
                    <a:pt x="26263" y="17266"/>
                    <a:pt x="25746" y="16536"/>
                  </a:cubicBezTo>
                  <a:cubicBezTo>
                    <a:pt x="23557" y="13345"/>
                    <a:pt x="15533" y="2585"/>
                    <a:pt x="12281" y="1642"/>
                  </a:cubicBezTo>
                  <a:cubicBezTo>
                    <a:pt x="9423" y="852"/>
                    <a:pt x="7995" y="1460"/>
                    <a:pt x="6475" y="791"/>
                  </a:cubicBezTo>
                  <a:cubicBezTo>
                    <a:pt x="5837" y="518"/>
                    <a:pt x="5350" y="244"/>
                    <a:pt x="4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0"/>
            <p:cNvSpPr/>
            <p:nvPr/>
          </p:nvSpPr>
          <p:spPr>
            <a:xfrm>
              <a:off x="3415975" y="3342275"/>
              <a:ext cx="510675" cy="494725"/>
            </a:xfrm>
            <a:custGeom>
              <a:avLst/>
              <a:gdLst/>
              <a:ahLst/>
              <a:cxnLst/>
              <a:rect l="l" t="t" r="r" b="b"/>
              <a:pathLst>
                <a:path w="20427" h="19789" extrusionOk="0">
                  <a:moveTo>
                    <a:pt x="12858" y="1"/>
                  </a:moveTo>
                  <a:cubicBezTo>
                    <a:pt x="8907" y="6658"/>
                    <a:pt x="2980" y="9515"/>
                    <a:pt x="1" y="10609"/>
                  </a:cubicBezTo>
                  <a:cubicBezTo>
                    <a:pt x="305" y="11126"/>
                    <a:pt x="578" y="11642"/>
                    <a:pt x="882" y="12129"/>
                  </a:cubicBezTo>
                  <a:cubicBezTo>
                    <a:pt x="1490" y="13071"/>
                    <a:pt x="4469" y="16718"/>
                    <a:pt x="7053" y="19788"/>
                  </a:cubicBezTo>
                  <a:cubicBezTo>
                    <a:pt x="14621" y="17083"/>
                    <a:pt x="18846" y="11278"/>
                    <a:pt x="20427" y="8694"/>
                  </a:cubicBezTo>
                  <a:cubicBezTo>
                    <a:pt x="18147" y="5685"/>
                    <a:pt x="15199" y="2129"/>
                    <a:pt x="12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0"/>
            <p:cNvSpPr/>
            <p:nvPr/>
          </p:nvSpPr>
          <p:spPr>
            <a:xfrm>
              <a:off x="3305050" y="3197900"/>
              <a:ext cx="152000" cy="160375"/>
            </a:xfrm>
            <a:custGeom>
              <a:avLst/>
              <a:gdLst/>
              <a:ahLst/>
              <a:cxnLst/>
              <a:rect l="l" t="t" r="r" b="b"/>
              <a:pathLst>
                <a:path w="6080" h="6415" extrusionOk="0">
                  <a:moveTo>
                    <a:pt x="3769" y="1"/>
                  </a:moveTo>
                  <a:lnTo>
                    <a:pt x="3769" y="1"/>
                  </a:lnTo>
                  <a:cubicBezTo>
                    <a:pt x="2401" y="943"/>
                    <a:pt x="851" y="2372"/>
                    <a:pt x="0" y="4287"/>
                  </a:cubicBezTo>
                  <a:lnTo>
                    <a:pt x="2371" y="6414"/>
                  </a:lnTo>
                  <a:lnTo>
                    <a:pt x="6079" y="3253"/>
                  </a:lnTo>
                  <a:lnTo>
                    <a:pt x="6079" y="3253"/>
                  </a:lnTo>
                  <a:cubicBezTo>
                    <a:pt x="5780" y="3326"/>
                    <a:pt x="5466" y="3377"/>
                    <a:pt x="5165" y="3377"/>
                  </a:cubicBezTo>
                  <a:cubicBezTo>
                    <a:pt x="4336" y="3377"/>
                    <a:pt x="3609" y="2987"/>
                    <a:pt x="3587" y="1581"/>
                  </a:cubicBezTo>
                  <a:cubicBezTo>
                    <a:pt x="3587" y="973"/>
                    <a:pt x="3648" y="426"/>
                    <a:pt x="3769" y="1"/>
                  </a:cubicBezTo>
                  <a:close/>
                </a:path>
              </a:pathLst>
            </a:custGeom>
            <a:solidFill>
              <a:srgbClr val="1593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0"/>
            <p:cNvSpPr/>
            <p:nvPr/>
          </p:nvSpPr>
          <p:spPr>
            <a:xfrm>
              <a:off x="3305050" y="3161425"/>
              <a:ext cx="205175" cy="196850"/>
            </a:xfrm>
            <a:custGeom>
              <a:avLst/>
              <a:gdLst/>
              <a:ahLst/>
              <a:cxnLst/>
              <a:rect l="l" t="t" r="r" b="b"/>
              <a:pathLst>
                <a:path w="8207" h="7874" extrusionOk="0">
                  <a:moveTo>
                    <a:pt x="6414" y="1"/>
                  </a:moveTo>
                  <a:cubicBezTo>
                    <a:pt x="6414" y="1"/>
                    <a:pt x="1763" y="1794"/>
                    <a:pt x="0" y="5746"/>
                  </a:cubicBezTo>
                  <a:lnTo>
                    <a:pt x="2371" y="7873"/>
                  </a:lnTo>
                  <a:lnTo>
                    <a:pt x="8207" y="2888"/>
                  </a:lnTo>
                  <a:lnTo>
                    <a:pt x="6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45493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551"/>
        <p:cNvGrpSpPr/>
        <p:nvPr/>
      </p:nvGrpSpPr>
      <p:grpSpPr>
        <a:xfrm>
          <a:off x="0" y="0"/>
          <a:ext cx="0" cy="0"/>
          <a:chOff x="0" y="0"/>
          <a:chExt cx="0" cy="0"/>
        </a:xfrm>
      </p:grpSpPr>
      <p:sp>
        <p:nvSpPr>
          <p:cNvPr id="1552" name="Google Shape;1552;p61"/>
          <p:cNvSpPr txBox="1">
            <a:spLocks noGrp="1"/>
          </p:cNvSpPr>
          <p:nvPr>
            <p:ph type="title"/>
          </p:nvPr>
        </p:nvSpPr>
        <p:spPr>
          <a:xfrm>
            <a:off x="616500" y="504150"/>
            <a:ext cx="7817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553" name="Google Shape;1553;p61"/>
          <p:cNvSpPr txBox="1"/>
          <p:nvPr/>
        </p:nvSpPr>
        <p:spPr>
          <a:xfrm>
            <a:off x="4747500" y="1317550"/>
            <a:ext cx="38388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Signika"/>
                <a:ea typeface="Signika"/>
                <a:cs typeface="Signika"/>
                <a:sym typeface="Signika"/>
              </a:rPr>
              <a:t>Photos</a:t>
            </a:r>
            <a:endParaRPr b="1">
              <a:solidFill>
                <a:schemeClr val="dk1"/>
              </a:solidFill>
              <a:latin typeface="Signika"/>
              <a:ea typeface="Signika"/>
              <a:cs typeface="Signika"/>
              <a:sym typeface="Signika"/>
            </a:endParaRPr>
          </a:p>
          <a:p>
            <a:pPr marL="457200" marR="50800" lvl="0" indent="-317500" algn="l" rtl="0">
              <a:lnSpc>
                <a:spcPct val="100000"/>
              </a:lnSpc>
              <a:spcBef>
                <a:spcPts val="1600"/>
              </a:spcBef>
              <a:spcAft>
                <a:spcPts val="0"/>
              </a:spcAft>
              <a:buClr>
                <a:schemeClr val="dk1"/>
              </a:buClr>
              <a:buSzPts val="1400"/>
              <a:buFont typeface="Signika"/>
              <a:buChar char="●"/>
            </a:pPr>
            <a:r>
              <a:rPr lang="en">
                <a:solidFill>
                  <a:schemeClr val="hlink"/>
                </a:solidFill>
                <a:uFill>
                  <a:noFill/>
                </a:uFill>
                <a:latin typeface="Signika"/>
                <a:ea typeface="Signika"/>
                <a:cs typeface="Signika"/>
                <a:sym typeface="Signika"/>
                <a:hlinkClick r:id="rId3"/>
              </a:rPr>
              <a:t>Person wearing protection gloves taking a disposable mask</a:t>
            </a:r>
            <a:endParaRPr>
              <a:solidFill>
                <a:schemeClr val="lt2"/>
              </a:solidFill>
              <a:latin typeface="Signika"/>
              <a:ea typeface="Signika"/>
              <a:cs typeface="Signika"/>
              <a:sym typeface="Signika"/>
            </a:endParaRPr>
          </a:p>
          <a:p>
            <a:pPr marL="457200" marR="50800" lvl="0" indent="-317500" algn="l" rtl="0">
              <a:lnSpc>
                <a:spcPct val="100000"/>
              </a:lnSpc>
              <a:spcBef>
                <a:spcPts val="0"/>
              </a:spcBef>
              <a:spcAft>
                <a:spcPts val="0"/>
              </a:spcAft>
              <a:buClr>
                <a:schemeClr val="dk1"/>
              </a:buClr>
              <a:buSzPts val="1400"/>
              <a:buFont typeface="Signika"/>
              <a:buChar char="●"/>
            </a:pPr>
            <a:r>
              <a:rPr lang="en">
                <a:solidFill>
                  <a:schemeClr val="hlink"/>
                </a:solidFill>
                <a:uFill>
                  <a:noFill/>
                </a:uFill>
                <a:latin typeface="Signika"/>
                <a:ea typeface="Signika"/>
                <a:cs typeface="Signika"/>
                <a:sym typeface="Signika"/>
                <a:hlinkClick r:id="rId4"/>
              </a:rPr>
              <a:t>Hazardous waste to nature medical masks</a:t>
            </a:r>
            <a:endParaRPr>
              <a:solidFill>
                <a:schemeClr val="lt2"/>
              </a:solidFill>
              <a:latin typeface="Signika"/>
              <a:ea typeface="Signika"/>
              <a:cs typeface="Signika"/>
              <a:sym typeface="Signika"/>
            </a:endParaRPr>
          </a:p>
          <a:p>
            <a:pPr marL="457200" marR="50800" lvl="0" indent="-317500" algn="l" rtl="0">
              <a:lnSpc>
                <a:spcPct val="166000"/>
              </a:lnSpc>
              <a:spcBef>
                <a:spcPts val="0"/>
              </a:spcBef>
              <a:spcAft>
                <a:spcPts val="0"/>
              </a:spcAft>
              <a:buClr>
                <a:schemeClr val="dk1"/>
              </a:buClr>
              <a:buSzPts val="1400"/>
              <a:buFont typeface="Signika"/>
              <a:buChar char="●"/>
            </a:pPr>
            <a:r>
              <a:rPr lang="en">
                <a:solidFill>
                  <a:schemeClr val="hlink"/>
                </a:solidFill>
                <a:uFill>
                  <a:noFill/>
                </a:uFill>
                <a:latin typeface="Signika"/>
                <a:ea typeface="Signika"/>
                <a:cs typeface="Signika"/>
                <a:sym typeface="Signika"/>
                <a:hlinkClick r:id="rId5"/>
              </a:rPr>
              <a:t>Top view disposable medical masks</a:t>
            </a:r>
            <a:endParaRPr>
              <a:solidFill>
                <a:schemeClr val="lt2"/>
              </a:solidFill>
              <a:latin typeface="Signika"/>
              <a:ea typeface="Signika"/>
              <a:cs typeface="Signika"/>
              <a:sym typeface="Signika"/>
            </a:endParaRPr>
          </a:p>
          <a:p>
            <a:pPr marL="0" marR="50800" lvl="0" indent="0" algn="l" rtl="0">
              <a:lnSpc>
                <a:spcPct val="166000"/>
              </a:lnSpc>
              <a:spcBef>
                <a:spcPts val="0"/>
              </a:spcBef>
              <a:spcAft>
                <a:spcPts val="0"/>
              </a:spcAft>
              <a:buNone/>
            </a:pPr>
            <a:r>
              <a:rPr lang="en" b="1">
                <a:solidFill>
                  <a:schemeClr val="dk1"/>
                </a:solidFill>
                <a:latin typeface="Signika"/>
                <a:ea typeface="Signika"/>
                <a:cs typeface="Signika"/>
                <a:sym typeface="Signika"/>
              </a:rPr>
              <a:t>Icon Pack</a:t>
            </a:r>
            <a:endParaRPr b="1">
              <a:solidFill>
                <a:schemeClr val="dk1"/>
              </a:solidFill>
              <a:latin typeface="Signika"/>
              <a:ea typeface="Signika"/>
              <a:cs typeface="Signika"/>
              <a:sym typeface="Signika"/>
            </a:endParaRPr>
          </a:p>
          <a:p>
            <a:pPr marL="457200" marR="50800" lvl="0" indent="-317500" algn="l" rtl="0">
              <a:lnSpc>
                <a:spcPct val="166000"/>
              </a:lnSpc>
              <a:spcBef>
                <a:spcPts val="0"/>
              </a:spcBef>
              <a:spcAft>
                <a:spcPts val="0"/>
              </a:spcAft>
              <a:buClr>
                <a:schemeClr val="dk1"/>
              </a:buClr>
              <a:buSzPts val="1400"/>
              <a:buFont typeface="Signika"/>
              <a:buChar char="●"/>
            </a:pPr>
            <a:r>
              <a:rPr lang="en">
                <a:solidFill>
                  <a:schemeClr val="hlink"/>
                </a:solidFill>
                <a:uFill>
                  <a:noFill/>
                </a:uFill>
                <a:latin typeface="Signika"/>
                <a:ea typeface="Signika"/>
                <a:cs typeface="Signika"/>
                <a:sym typeface="Signika"/>
                <a:hlinkClick r:id="rId6"/>
              </a:rPr>
              <a:t>Personal protective equipment PPE</a:t>
            </a:r>
            <a:endParaRPr>
              <a:solidFill>
                <a:schemeClr val="lt2"/>
              </a:solidFill>
              <a:latin typeface="Signika"/>
              <a:ea typeface="Signika"/>
              <a:cs typeface="Signika"/>
              <a:sym typeface="Signika"/>
            </a:endParaRPr>
          </a:p>
        </p:txBody>
      </p:sp>
      <p:sp>
        <p:nvSpPr>
          <p:cNvPr id="1554" name="Google Shape;1554;p61"/>
          <p:cNvSpPr txBox="1"/>
          <p:nvPr/>
        </p:nvSpPr>
        <p:spPr>
          <a:xfrm>
            <a:off x="996200" y="1317550"/>
            <a:ext cx="38388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Signika"/>
                <a:ea typeface="Signika"/>
                <a:cs typeface="Signika"/>
                <a:sym typeface="Signika"/>
              </a:rPr>
              <a:t>Vectors</a:t>
            </a:r>
            <a:endParaRPr b="1">
              <a:solidFill>
                <a:schemeClr val="dk1"/>
              </a:solidFill>
              <a:latin typeface="Signika"/>
              <a:ea typeface="Signika"/>
              <a:cs typeface="Signika"/>
              <a:sym typeface="Signika"/>
            </a:endParaRPr>
          </a:p>
          <a:p>
            <a:pPr marL="457200" marR="50800" lvl="0" indent="-311150" algn="l" rtl="0">
              <a:lnSpc>
                <a:spcPct val="100000"/>
              </a:lnSpc>
              <a:spcBef>
                <a:spcPts val="1600"/>
              </a:spcBef>
              <a:spcAft>
                <a:spcPts val="0"/>
              </a:spcAft>
              <a:buClr>
                <a:schemeClr val="dk1"/>
              </a:buClr>
              <a:buSzPts val="1300"/>
              <a:buFont typeface="Signika"/>
              <a:buChar char="●"/>
            </a:pPr>
            <a:r>
              <a:rPr lang="en">
                <a:solidFill>
                  <a:schemeClr val="hlink"/>
                </a:solidFill>
                <a:uFill>
                  <a:noFill/>
                </a:uFill>
                <a:latin typeface="Signika"/>
                <a:ea typeface="Signika"/>
                <a:cs typeface="Signika"/>
                <a:sym typeface="Signika"/>
                <a:hlinkClick r:id="rId7"/>
              </a:rPr>
              <a:t>Coronavirus waste in the ocean wallpaper illustrated</a:t>
            </a:r>
            <a:endParaRPr>
              <a:solidFill>
                <a:schemeClr val="lt2"/>
              </a:solidFill>
              <a:latin typeface="Signika"/>
              <a:ea typeface="Signika"/>
              <a:cs typeface="Signika"/>
              <a:sym typeface="Signika"/>
            </a:endParaRPr>
          </a:p>
          <a:p>
            <a:pPr marL="457200" marR="50800" lvl="0" indent="-311150" algn="l" rtl="0">
              <a:lnSpc>
                <a:spcPct val="100000"/>
              </a:lnSpc>
              <a:spcBef>
                <a:spcPts val="0"/>
              </a:spcBef>
              <a:spcAft>
                <a:spcPts val="0"/>
              </a:spcAft>
              <a:buClr>
                <a:schemeClr val="dk1"/>
              </a:buClr>
              <a:buSzPts val="1300"/>
              <a:buFont typeface="Signika"/>
              <a:buChar char="●"/>
            </a:pPr>
            <a:r>
              <a:rPr lang="en">
                <a:solidFill>
                  <a:schemeClr val="hlink"/>
                </a:solidFill>
                <a:uFill>
                  <a:noFill/>
                </a:uFill>
                <a:latin typeface="Signika"/>
                <a:ea typeface="Signika"/>
                <a:cs typeface="Signika"/>
                <a:sym typeface="Signika"/>
                <a:hlinkClick r:id="rId8"/>
              </a:rPr>
              <a:t>Sad background of coronavirus waste</a:t>
            </a:r>
            <a:endParaRPr>
              <a:solidFill>
                <a:schemeClr val="lt2"/>
              </a:solidFill>
              <a:latin typeface="Signika"/>
              <a:ea typeface="Signika"/>
              <a:cs typeface="Signika"/>
              <a:sym typeface="Signika"/>
            </a:endParaRPr>
          </a:p>
          <a:p>
            <a:pPr marL="457200" marR="50800" lvl="0" indent="-311150" algn="l" rtl="0">
              <a:lnSpc>
                <a:spcPct val="100000"/>
              </a:lnSpc>
              <a:spcBef>
                <a:spcPts val="0"/>
              </a:spcBef>
              <a:spcAft>
                <a:spcPts val="0"/>
              </a:spcAft>
              <a:buClr>
                <a:schemeClr val="dk1"/>
              </a:buClr>
              <a:buSzPts val="1300"/>
              <a:buFont typeface="Signika"/>
              <a:buChar char="●"/>
            </a:pPr>
            <a:r>
              <a:rPr lang="en">
                <a:solidFill>
                  <a:schemeClr val="hlink"/>
                </a:solidFill>
                <a:uFill>
                  <a:noFill/>
                </a:uFill>
                <a:latin typeface="Signika"/>
                <a:ea typeface="Signika"/>
                <a:cs typeface="Signika"/>
                <a:sym typeface="Signika"/>
                <a:hlinkClick r:id="rId9"/>
              </a:rPr>
              <a:t>Coronavirus waste - background</a:t>
            </a:r>
            <a:endParaRPr>
              <a:solidFill>
                <a:schemeClr val="lt2"/>
              </a:solidFill>
              <a:latin typeface="Signika"/>
              <a:ea typeface="Signika"/>
              <a:cs typeface="Signika"/>
              <a:sym typeface="Signika"/>
            </a:endParaRPr>
          </a:p>
          <a:p>
            <a:pPr marL="457200" marR="50800" lvl="0" indent="-311150" algn="l" rtl="0">
              <a:lnSpc>
                <a:spcPct val="100000"/>
              </a:lnSpc>
              <a:spcBef>
                <a:spcPts val="0"/>
              </a:spcBef>
              <a:spcAft>
                <a:spcPts val="0"/>
              </a:spcAft>
              <a:buClr>
                <a:schemeClr val="dk1"/>
              </a:buClr>
              <a:buSzPts val="1300"/>
              <a:buFont typeface="Signika"/>
              <a:buChar char="●"/>
            </a:pPr>
            <a:r>
              <a:rPr lang="en">
                <a:solidFill>
                  <a:schemeClr val="hlink"/>
                </a:solidFill>
                <a:uFill>
                  <a:noFill/>
                </a:uFill>
                <a:latin typeface="Signika"/>
                <a:ea typeface="Signika"/>
                <a:cs typeface="Signika"/>
                <a:sym typeface="Signika"/>
                <a:hlinkClick r:id="rId10"/>
              </a:rPr>
              <a:t>Coronavirus waste background</a:t>
            </a:r>
            <a:endParaRPr>
              <a:solidFill>
                <a:schemeClr val="lt2"/>
              </a:solidFill>
              <a:latin typeface="Signika"/>
              <a:ea typeface="Signika"/>
              <a:cs typeface="Signika"/>
              <a:sym typeface="Signika"/>
            </a:endParaRPr>
          </a:p>
          <a:p>
            <a:pPr marL="457200" marR="50800" lvl="0" indent="-311150" algn="l" rtl="0">
              <a:lnSpc>
                <a:spcPct val="100000"/>
              </a:lnSpc>
              <a:spcBef>
                <a:spcPts val="0"/>
              </a:spcBef>
              <a:spcAft>
                <a:spcPts val="0"/>
              </a:spcAft>
              <a:buClr>
                <a:schemeClr val="dk1"/>
              </a:buClr>
              <a:buSzPts val="1300"/>
              <a:buFont typeface="Signika"/>
              <a:buChar char="●"/>
            </a:pPr>
            <a:r>
              <a:rPr lang="en">
                <a:solidFill>
                  <a:schemeClr val="hlink"/>
                </a:solidFill>
                <a:uFill>
                  <a:noFill/>
                </a:uFill>
                <a:latin typeface="Signika"/>
                <a:ea typeface="Signika"/>
                <a:cs typeface="Signika"/>
                <a:sym typeface="Signika"/>
                <a:hlinkClick r:id="rId11"/>
              </a:rPr>
              <a:t>Sad background of coronavirus waste in the ocean</a:t>
            </a:r>
            <a:endParaRPr sz="1600">
              <a:solidFill>
                <a:schemeClr val="lt2"/>
              </a:solidFill>
              <a:latin typeface="Signika"/>
              <a:ea typeface="Signika"/>
              <a:cs typeface="Signika"/>
              <a:sym typeface="Signik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58"/>
        <p:cNvGrpSpPr/>
        <p:nvPr/>
      </p:nvGrpSpPr>
      <p:grpSpPr>
        <a:xfrm>
          <a:off x="0" y="0"/>
          <a:ext cx="0" cy="0"/>
          <a:chOff x="0" y="0"/>
          <a:chExt cx="0" cy="0"/>
        </a:xfrm>
      </p:grpSpPr>
      <p:sp>
        <p:nvSpPr>
          <p:cNvPr id="1559" name="Google Shape;1559;p62"/>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560" name="Google Shape;1560;p62"/>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561" name="Google Shape;1561;p6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65"/>
        <p:cNvGrpSpPr/>
        <p:nvPr/>
      </p:nvGrpSpPr>
      <p:grpSpPr>
        <a:xfrm>
          <a:off x="0" y="0"/>
          <a:ext cx="0" cy="0"/>
          <a:chOff x="0" y="0"/>
          <a:chExt cx="0" cy="0"/>
        </a:xfrm>
      </p:grpSpPr>
      <p:sp>
        <p:nvSpPr>
          <p:cNvPr id="1566" name="Google Shape;1566;p63"/>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567" name="Google Shape;1567;p63"/>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568" name="Google Shape;1568;p63"/>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72"/>
        <p:cNvGrpSpPr/>
        <p:nvPr/>
      </p:nvGrpSpPr>
      <p:grpSpPr>
        <a:xfrm>
          <a:off x="0" y="0"/>
          <a:ext cx="0" cy="0"/>
          <a:chOff x="0" y="0"/>
          <a:chExt cx="0" cy="0"/>
        </a:xfrm>
      </p:grpSpPr>
      <p:sp>
        <p:nvSpPr>
          <p:cNvPr id="1573" name="Google Shape;1573;p6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574" name="Google Shape;1574;p6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575" name="Google Shape;1575;p6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Asap</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(https://fonts.google.com/specimen/Asap)</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Signika</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(https://fonts.google.com/specimen/Signika)</a:t>
            </a:r>
            <a:endParaRPr>
              <a:solidFill>
                <a:schemeClr val="lt1"/>
              </a:solidFill>
              <a:latin typeface="Arial"/>
              <a:ea typeface="Arial"/>
              <a:cs typeface="Arial"/>
              <a:sym typeface="Arial"/>
            </a:endParaRPr>
          </a:p>
        </p:txBody>
      </p:sp>
      <p:grpSp>
        <p:nvGrpSpPr>
          <p:cNvPr id="1576" name="Google Shape;1576;p64"/>
          <p:cNvGrpSpPr/>
          <p:nvPr/>
        </p:nvGrpSpPr>
        <p:grpSpPr>
          <a:xfrm>
            <a:off x="1553212" y="3498875"/>
            <a:ext cx="3976875" cy="754200"/>
            <a:chOff x="2052655" y="3498875"/>
            <a:chExt cx="3976875" cy="754200"/>
          </a:xfrm>
        </p:grpSpPr>
        <p:sp>
          <p:nvSpPr>
            <p:cNvPr id="1577" name="Google Shape;1577;p64"/>
            <p:cNvSpPr/>
            <p:nvPr/>
          </p:nvSpPr>
          <p:spPr>
            <a:xfrm>
              <a:off x="3114480" y="34988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4"/>
            <p:cNvSpPr/>
            <p:nvPr/>
          </p:nvSpPr>
          <p:spPr>
            <a:xfrm>
              <a:off x="4176300" y="3498875"/>
              <a:ext cx="791400" cy="754200"/>
            </a:xfrm>
            <a:prstGeom prst="roundRect">
              <a:avLst>
                <a:gd name="adj" fmla="val 16667"/>
              </a:avLst>
            </a:prstGeom>
            <a:solidFill>
              <a:srgbClr val="78B3F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4"/>
            <p:cNvSpPr/>
            <p:nvPr/>
          </p:nvSpPr>
          <p:spPr>
            <a:xfrm>
              <a:off x="5238120" y="3498875"/>
              <a:ext cx="791400" cy="754200"/>
            </a:xfrm>
            <a:prstGeom prst="roundRect">
              <a:avLst>
                <a:gd name="adj" fmla="val 16667"/>
              </a:avLst>
            </a:prstGeom>
            <a:solidFill>
              <a:srgbClr val="5194D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4"/>
            <p:cNvSpPr/>
            <p:nvPr/>
          </p:nvSpPr>
          <p:spPr>
            <a:xfrm>
              <a:off x="2052655" y="3498875"/>
              <a:ext cx="791400" cy="754200"/>
            </a:xfrm>
            <a:prstGeom prst="roundRect">
              <a:avLst>
                <a:gd name="adj" fmla="val 16667"/>
              </a:avLst>
            </a:prstGeom>
            <a:solidFill>
              <a:srgbClr val="1B5D9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4"/>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#ffffffff</a:t>
              </a:r>
              <a:endParaRPr sz="1000">
                <a:solidFill>
                  <a:schemeClr val="dk1"/>
                </a:solidFill>
              </a:endParaRPr>
            </a:p>
          </p:txBody>
        </p:sp>
        <p:sp>
          <p:nvSpPr>
            <p:cNvPr id="1582" name="Google Shape;1582;p64"/>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#78b3f9</a:t>
              </a:r>
              <a:endParaRPr sz="1000">
                <a:solidFill>
                  <a:srgbClr val="FFFFFF"/>
                </a:solidFill>
              </a:endParaRPr>
            </a:p>
          </p:txBody>
        </p:sp>
        <p:sp>
          <p:nvSpPr>
            <p:cNvPr id="1583" name="Google Shape;1583;p64"/>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#5194d6</a:t>
              </a:r>
              <a:endParaRPr sz="1000">
                <a:solidFill>
                  <a:srgbClr val="FFFFFF"/>
                </a:solidFill>
              </a:endParaRPr>
            </a:p>
          </p:txBody>
        </p:sp>
        <p:sp>
          <p:nvSpPr>
            <p:cNvPr id="1584" name="Google Shape;1584;p64"/>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#1b5d93</a:t>
              </a:r>
              <a:endParaRPr sz="1000">
                <a:solidFill>
                  <a:srgbClr val="FFFFFF"/>
                </a:solidFill>
              </a:endParaRPr>
            </a:p>
          </p:txBody>
        </p:sp>
      </p:grpSp>
      <p:grpSp>
        <p:nvGrpSpPr>
          <p:cNvPr id="1585" name="Google Shape;1585;p64"/>
          <p:cNvGrpSpPr/>
          <p:nvPr/>
        </p:nvGrpSpPr>
        <p:grpSpPr>
          <a:xfrm>
            <a:off x="5737563" y="3498875"/>
            <a:ext cx="1853225" cy="754200"/>
            <a:chOff x="2052655" y="3498875"/>
            <a:chExt cx="1853225" cy="754200"/>
          </a:xfrm>
        </p:grpSpPr>
        <p:sp>
          <p:nvSpPr>
            <p:cNvPr id="1586" name="Google Shape;1586;p64"/>
            <p:cNvSpPr/>
            <p:nvPr/>
          </p:nvSpPr>
          <p:spPr>
            <a:xfrm>
              <a:off x="3114480" y="3498875"/>
              <a:ext cx="791400" cy="754200"/>
            </a:xfrm>
            <a:prstGeom prst="roundRect">
              <a:avLst>
                <a:gd name="adj" fmla="val 16667"/>
              </a:avLst>
            </a:prstGeom>
            <a:solidFill>
              <a:srgbClr val="B4D5F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4"/>
            <p:cNvSpPr/>
            <p:nvPr/>
          </p:nvSpPr>
          <p:spPr>
            <a:xfrm>
              <a:off x="2052655" y="3498875"/>
              <a:ext cx="791400" cy="754200"/>
            </a:xfrm>
            <a:prstGeom prst="roundRect">
              <a:avLst>
                <a:gd name="adj" fmla="val 16667"/>
              </a:avLst>
            </a:prstGeom>
            <a:solidFill>
              <a:srgbClr val="0E375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4"/>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#b4d5fc</a:t>
              </a:r>
              <a:endParaRPr sz="1000">
                <a:solidFill>
                  <a:schemeClr val="dk1"/>
                </a:solidFill>
              </a:endParaRPr>
            </a:p>
          </p:txBody>
        </p:sp>
        <p:sp>
          <p:nvSpPr>
            <p:cNvPr id="1589" name="Google Shape;1589;p64"/>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#0e3759</a:t>
              </a:r>
              <a:endParaRPr sz="1000">
                <a:solidFill>
                  <a:srgbClr val="FFFFFF"/>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93"/>
        <p:cNvGrpSpPr/>
        <p:nvPr/>
      </p:nvGrpSpPr>
      <p:grpSpPr>
        <a:xfrm>
          <a:off x="0" y="0"/>
          <a:ext cx="0" cy="0"/>
          <a:chOff x="0" y="0"/>
          <a:chExt cx="0" cy="0"/>
        </a:xfrm>
      </p:grpSpPr>
      <p:sp>
        <p:nvSpPr>
          <p:cNvPr id="1594" name="Google Shape;1594;p65"/>
          <p:cNvSpPr txBox="1"/>
          <p:nvPr/>
        </p:nvSpPr>
        <p:spPr>
          <a:xfrm>
            <a:off x="1068100" y="66640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
        <p:nvSpPr>
          <p:cNvPr id="1595" name="Google Shape;1595;p65"/>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596" name="Google Shape;1596;p6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597" name="Google Shape;1597;p65"/>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598" name="Google Shape;1598;p65"/>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599" name="Google Shape;1599;p65"/>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600" name="Google Shape;1600;p65"/>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601" name="Google Shape;1601;p6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602" name="Google Shape;1602;p6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603" name="Google Shape;1603;p6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604" name="Google Shape;1604;p6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605" name="Google Shape;1605;p65"/>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09"/>
        <p:cNvGrpSpPr/>
        <p:nvPr/>
      </p:nvGrpSpPr>
      <p:grpSpPr>
        <a:xfrm>
          <a:off x="0" y="0"/>
          <a:ext cx="0" cy="0"/>
          <a:chOff x="0" y="0"/>
          <a:chExt cx="0" cy="0"/>
        </a:xfrm>
      </p:grpSpPr>
      <p:sp>
        <p:nvSpPr>
          <p:cNvPr id="1610" name="Google Shape;1610;p6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611" name="Google Shape;1611;p66"/>
          <p:cNvGrpSpPr/>
          <p:nvPr/>
        </p:nvGrpSpPr>
        <p:grpSpPr>
          <a:xfrm>
            <a:off x="5156078" y="3085736"/>
            <a:ext cx="474294" cy="551291"/>
            <a:chOff x="4727025" y="1332775"/>
            <a:chExt cx="59900" cy="69625"/>
          </a:xfrm>
        </p:grpSpPr>
        <p:sp>
          <p:nvSpPr>
            <p:cNvPr id="1612" name="Google Shape;1612;p6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66"/>
          <p:cNvGrpSpPr/>
          <p:nvPr/>
        </p:nvGrpSpPr>
        <p:grpSpPr>
          <a:xfrm>
            <a:off x="5769734" y="2314340"/>
            <a:ext cx="555653" cy="557031"/>
            <a:chOff x="4820425" y="1329900"/>
            <a:chExt cx="70175" cy="70350"/>
          </a:xfrm>
        </p:grpSpPr>
        <p:sp>
          <p:nvSpPr>
            <p:cNvPr id="1615" name="Google Shape;1615;p6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 name="Google Shape;1619;p66"/>
          <p:cNvGrpSpPr/>
          <p:nvPr/>
        </p:nvGrpSpPr>
        <p:grpSpPr>
          <a:xfrm>
            <a:off x="6396103" y="2318845"/>
            <a:ext cx="582574" cy="533871"/>
            <a:chOff x="4903200" y="1331525"/>
            <a:chExt cx="73575" cy="67425"/>
          </a:xfrm>
        </p:grpSpPr>
        <p:sp>
          <p:nvSpPr>
            <p:cNvPr id="1620" name="Google Shape;1620;p6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66"/>
          <p:cNvGrpSpPr/>
          <p:nvPr/>
        </p:nvGrpSpPr>
        <p:grpSpPr>
          <a:xfrm>
            <a:off x="5755581" y="3078709"/>
            <a:ext cx="583960" cy="565345"/>
            <a:chOff x="4815575" y="1416800"/>
            <a:chExt cx="73750" cy="71400"/>
          </a:xfrm>
        </p:grpSpPr>
        <p:sp>
          <p:nvSpPr>
            <p:cNvPr id="1623" name="Google Shape;1623;p6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66"/>
          <p:cNvGrpSpPr/>
          <p:nvPr/>
        </p:nvGrpSpPr>
        <p:grpSpPr>
          <a:xfrm>
            <a:off x="6390362" y="3108896"/>
            <a:ext cx="589898" cy="504970"/>
            <a:chOff x="4902475" y="1418875"/>
            <a:chExt cx="74500" cy="63775"/>
          </a:xfrm>
        </p:grpSpPr>
        <p:sp>
          <p:nvSpPr>
            <p:cNvPr id="1627" name="Google Shape;1627;p6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6"/>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66"/>
          <p:cNvGrpSpPr/>
          <p:nvPr/>
        </p:nvGrpSpPr>
        <p:grpSpPr>
          <a:xfrm>
            <a:off x="5765577" y="3826000"/>
            <a:ext cx="563967" cy="567127"/>
            <a:chOff x="4818100" y="1507675"/>
            <a:chExt cx="71225" cy="71625"/>
          </a:xfrm>
        </p:grpSpPr>
        <p:sp>
          <p:nvSpPr>
            <p:cNvPr id="1630" name="Google Shape;1630;p6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66"/>
          <p:cNvGrpSpPr/>
          <p:nvPr/>
        </p:nvGrpSpPr>
        <p:grpSpPr>
          <a:xfrm>
            <a:off x="5079075" y="3829461"/>
            <a:ext cx="628301" cy="588505"/>
            <a:chOff x="4721450" y="1509475"/>
            <a:chExt cx="79350" cy="74325"/>
          </a:xfrm>
        </p:grpSpPr>
        <p:sp>
          <p:nvSpPr>
            <p:cNvPr id="1635" name="Google Shape;1635;p6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66"/>
          <p:cNvGrpSpPr/>
          <p:nvPr/>
        </p:nvGrpSpPr>
        <p:grpSpPr>
          <a:xfrm>
            <a:off x="6424608" y="3814027"/>
            <a:ext cx="557038" cy="562772"/>
            <a:chOff x="4906800" y="1507500"/>
            <a:chExt cx="70350" cy="71075"/>
          </a:xfrm>
        </p:grpSpPr>
        <p:sp>
          <p:nvSpPr>
            <p:cNvPr id="1640" name="Google Shape;1640;p6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66"/>
          <p:cNvGrpSpPr/>
          <p:nvPr/>
        </p:nvGrpSpPr>
        <p:grpSpPr>
          <a:xfrm>
            <a:off x="4462216" y="2340963"/>
            <a:ext cx="517934" cy="517934"/>
            <a:chOff x="3736598" y="2170606"/>
            <a:chExt cx="404889" cy="404889"/>
          </a:xfrm>
        </p:grpSpPr>
        <p:sp>
          <p:nvSpPr>
            <p:cNvPr id="1646" name="Google Shape;1646;p6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66"/>
          <p:cNvGrpSpPr/>
          <p:nvPr/>
        </p:nvGrpSpPr>
        <p:grpSpPr>
          <a:xfrm>
            <a:off x="3729277" y="2341061"/>
            <a:ext cx="586986" cy="517740"/>
            <a:chOff x="3161917" y="2170682"/>
            <a:chExt cx="458870" cy="404737"/>
          </a:xfrm>
        </p:grpSpPr>
        <p:sp>
          <p:nvSpPr>
            <p:cNvPr id="1651" name="Google Shape;1651;p6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66"/>
          <p:cNvGrpSpPr/>
          <p:nvPr/>
        </p:nvGrpSpPr>
        <p:grpSpPr>
          <a:xfrm>
            <a:off x="3752299" y="3102400"/>
            <a:ext cx="540943" cy="517963"/>
            <a:chOff x="3179914" y="2889488"/>
            <a:chExt cx="422876" cy="404911"/>
          </a:xfrm>
        </p:grpSpPr>
        <p:sp>
          <p:nvSpPr>
            <p:cNvPr id="1655" name="Google Shape;1655;p6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1" name="Google Shape;1661;p66"/>
          <p:cNvGrpSpPr/>
          <p:nvPr/>
        </p:nvGrpSpPr>
        <p:grpSpPr>
          <a:xfrm>
            <a:off x="4453093" y="3102358"/>
            <a:ext cx="536180" cy="518047"/>
            <a:chOff x="3729467" y="2889422"/>
            <a:chExt cx="419153" cy="404977"/>
          </a:xfrm>
        </p:grpSpPr>
        <p:sp>
          <p:nvSpPr>
            <p:cNvPr id="1662" name="Google Shape;1662;p6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66"/>
          <p:cNvGrpSpPr/>
          <p:nvPr/>
        </p:nvGrpSpPr>
        <p:grpSpPr>
          <a:xfrm>
            <a:off x="1990126" y="3445787"/>
            <a:ext cx="965351" cy="134611"/>
            <a:chOff x="4411970" y="2962952"/>
            <a:chExt cx="706544" cy="104212"/>
          </a:xfrm>
        </p:grpSpPr>
        <p:sp>
          <p:nvSpPr>
            <p:cNvPr id="1670" name="Google Shape;1670;p6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66"/>
          <p:cNvGrpSpPr/>
          <p:nvPr/>
        </p:nvGrpSpPr>
        <p:grpSpPr>
          <a:xfrm>
            <a:off x="1990126" y="3041077"/>
            <a:ext cx="960158" cy="289172"/>
            <a:chOff x="4411970" y="2726085"/>
            <a:chExt cx="643107" cy="193659"/>
          </a:xfrm>
        </p:grpSpPr>
        <p:sp>
          <p:nvSpPr>
            <p:cNvPr id="1675" name="Google Shape;1675;p6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8" name="Google Shape;1678;p66"/>
          <p:cNvGrpSpPr/>
          <p:nvPr/>
        </p:nvGrpSpPr>
        <p:grpSpPr>
          <a:xfrm>
            <a:off x="998624" y="3295400"/>
            <a:ext cx="811503" cy="252584"/>
            <a:chOff x="4411970" y="4340222"/>
            <a:chExt cx="779467" cy="242683"/>
          </a:xfrm>
        </p:grpSpPr>
        <p:sp>
          <p:nvSpPr>
            <p:cNvPr id="1679" name="Google Shape;1679;p6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2" name="Google Shape;1682;p66"/>
          <p:cNvGrpSpPr/>
          <p:nvPr/>
        </p:nvGrpSpPr>
        <p:grpSpPr>
          <a:xfrm>
            <a:off x="1990126" y="2709308"/>
            <a:ext cx="965160" cy="216230"/>
            <a:chOff x="4411970" y="2468674"/>
            <a:chExt cx="747317" cy="167425"/>
          </a:xfrm>
        </p:grpSpPr>
        <p:sp>
          <p:nvSpPr>
            <p:cNvPr id="1683" name="Google Shape;1683;p6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5" name="Google Shape;1685;p66"/>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6" name="Google Shape;1686;p66"/>
          <p:cNvGrpSpPr/>
          <p:nvPr/>
        </p:nvGrpSpPr>
        <p:grpSpPr>
          <a:xfrm>
            <a:off x="997692" y="2334687"/>
            <a:ext cx="1959041" cy="208784"/>
            <a:chOff x="6336019" y="3733725"/>
            <a:chExt cx="2566206" cy="351310"/>
          </a:xfrm>
        </p:grpSpPr>
        <p:sp>
          <p:nvSpPr>
            <p:cNvPr id="1687" name="Google Shape;1687;p66"/>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6"/>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6"/>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6"/>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66"/>
          <p:cNvGrpSpPr/>
          <p:nvPr/>
        </p:nvGrpSpPr>
        <p:grpSpPr>
          <a:xfrm>
            <a:off x="1990126" y="3950602"/>
            <a:ext cx="946551" cy="153200"/>
            <a:chOff x="4404545" y="3301592"/>
            <a:chExt cx="782403" cy="129272"/>
          </a:xfrm>
        </p:grpSpPr>
        <p:sp>
          <p:nvSpPr>
            <p:cNvPr id="1692" name="Google Shape;1692;p6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6"/>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66"/>
          <p:cNvGrpSpPr/>
          <p:nvPr/>
        </p:nvGrpSpPr>
        <p:grpSpPr>
          <a:xfrm>
            <a:off x="1990126" y="3695937"/>
            <a:ext cx="962257" cy="139127"/>
            <a:chOff x="4411970" y="3131459"/>
            <a:chExt cx="710520" cy="117397"/>
          </a:xfrm>
        </p:grpSpPr>
        <p:sp>
          <p:nvSpPr>
            <p:cNvPr id="1695" name="Google Shape;1695;p6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7" name="Google Shape;1697;p66"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8" name="Google Shape;1698;p66"/>
          <p:cNvGrpSpPr/>
          <p:nvPr/>
        </p:nvGrpSpPr>
        <p:grpSpPr>
          <a:xfrm>
            <a:off x="990271" y="3621603"/>
            <a:ext cx="823838" cy="458988"/>
            <a:chOff x="4411970" y="1801825"/>
            <a:chExt cx="734586" cy="409262"/>
          </a:xfrm>
        </p:grpSpPr>
        <p:sp>
          <p:nvSpPr>
            <p:cNvPr id="1699" name="Google Shape;1699;p6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1" name="Google Shape;1701;p66"/>
          <p:cNvGrpSpPr/>
          <p:nvPr/>
        </p:nvGrpSpPr>
        <p:grpSpPr>
          <a:xfrm>
            <a:off x="3095243" y="2339173"/>
            <a:ext cx="521514" cy="521514"/>
            <a:chOff x="5681300" y="2527788"/>
            <a:chExt cx="805800" cy="805800"/>
          </a:xfrm>
        </p:grpSpPr>
        <p:sp>
          <p:nvSpPr>
            <p:cNvPr id="1702" name="Google Shape;1702;p66"/>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4" name="Google Shape;1704;p66"/>
          <p:cNvGrpSpPr/>
          <p:nvPr/>
        </p:nvGrpSpPr>
        <p:grpSpPr>
          <a:xfrm>
            <a:off x="3089483" y="3094865"/>
            <a:ext cx="533033" cy="533033"/>
            <a:chOff x="4049800" y="640400"/>
            <a:chExt cx="858900" cy="858900"/>
          </a:xfrm>
        </p:grpSpPr>
        <p:sp>
          <p:nvSpPr>
            <p:cNvPr id="1705" name="Google Shape;1705;p66"/>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6"/>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66"/>
          <p:cNvGrpSpPr/>
          <p:nvPr/>
        </p:nvGrpSpPr>
        <p:grpSpPr>
          <a:xfrm>
            <a:off x="3014966" y="3772543"/>
            <a:ext cx="682068" cy="682068"/>
            <a:chOff x="5080188" y="927900"/>
            <a:chExt cx="961200" cy="961200"/>
          </a:xfrm>
        </p:grpSpPr>
        <p:sp>
          <p:nvSpPr>
            <p:cNvPr id="1708" name="Google Shape;1708;p66"/>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6"/>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6"/>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6"/>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66"/>
          <p:cNvGrpSpPr/>
          <p:nvPr/>
        </p:nvGrpSpPr>
        <p:grpSpPr>
          <a:xfrm>
            <a:off x="4478465" y="3869234"/>
            <a:ext cx="505650" cy="504006"/>
            <a:chOff x="6039282" y="1042577"/>
            <a:chExt cx="734315" cy="731929"/>
          </a:xfrm>
        </p:grpSpPr>
        <p:sp>
          <p:nvSpPr>
            <p:cNvPr id="1717" name="Google Shape;1717;p6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66"/>
          <p:cNvGrpSpPr/>
          <p:nvPr/>
        </p:nvGrpSpPr>
        <p:grpSpPr>
          <a:xfrm>
            <a:off x="5091067" y="2298862"/>
            <a:ext cx="567744" cy="602136"/>
            <a:chOff x="1825800" y="1651625"/>
            <a:chExt cx="539989" cy="571775"/>
          </a:xfrm>
        </p:grpSpPr>
        <p:sp>
          <p:nvSpPr>
            <p:cNvPr id="1739" name="Google Shape;1739;p66"/>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6"/>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6"/>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66"/>
          <p:cNvGrpSpPr/>
          <p:nvPr/>
        </p:nvGrpSpPr>
        <p:grpSpPr>
          <a:xfrm>
            <a:off x="3765995" y="3855579"/>
            <a:ext cx="508123" cy="507955"/>
            <a:chOff x="1897577" y="2802432"/>
            <a:chExt cx="492176" cy="492014"/>
          </a:xfrm>
        </p:grpSpPr>
        <p:sp>
          <p:nvSpPr>
            <p:cNvPr id="1744" name="Google Shape;1744;p66"/>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6"/>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6"/>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6"/>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6"/>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6"/>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6"/>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6"/>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6"/>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6"/>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6"/>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6"/>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6" name="Google Shape;1756;p66"/>
          <p:cNvGrpSpPr/>
          <p:nvPr/>
        </p:nvGrpSpPr>
        <p:grpSpPr>
          <a:xfrm>
            <a:off x="997525" y="4169123"/>
            <a:ext cx="809227" cy="200842"/>
            <a:chOff x="2013045" y="4813233"/>
            <a:chExt cx="921986" cy="228854"/>
          </a:xfrm>
        </p:grpSpPr>
        <p:sp>
          <p:nvSpPr>
            <p:cNvPr id="1757" name="Google Shape;1757;p66"/>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6"/>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9" name="Google Shape;1759;p66"/>
          <p:cNvGrpSpPr/>
          <p:nvPr/>
        </p:nvGrpSpPr>
        <p:grpSpPr>
          <a:xfrm>
            <a:off x="1005985" y="2656004"/>
            <a:ext cx="792421" cy="269941"/>
            <a:chOff x="1046767" y="4756633"/>
            <a:chExt cx="859646" cy="292841"/>
          </a:xfrm>
        </p:grpSpPr>
        <p:sp>
          <p:nvSpPr>
            <p:cNvPr id="1760" name="Google Shape;1760;p66"/>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6"/>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6"/>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3" name="Google Shape;1763;p6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66"/>
          <p:cNvGrpSpPr/>
          <p:nvPr/>
        </p:nvGrpSpPr>
        <p:grpSpPr>
          <a:xfrm>
            <a:off x="7141841" y="2550562"/>
            <a:ext cx="166473" cy="141497"/>
            <a:chOff x="4660325" y="1866850"/>
            <a:chExt cx="68350" cy="58100"/>
          </a:xfrm>
        </p:grpSpPr>
        <p:sp>
          <p:nvSpPr>
            <p:cNvPr id="1768" name="Google Shape;1768;p6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66"/>
          <p:cNvGrpSpPr/>
          <p:nvPr/>
        </p:nvGrpSpPr>
        <p:grpSpPr>
          <a:xfrm>
            <a:off x="7451186" y="2576286"/>
            <a:ext cx="162515" cy="90049"/>
            <a:chOff x="4791775" y="1877500"/>
            <a:chExt cx="66725" cy="36975"/>
          </a:xfrm>
        </p:grpSpPr>
        <p:sp>
          <p:nvSpPr>
            <p:cNvPr id="1771" name="Google Shape;1771;p6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3" name="Google Shape;1773;p66"/>
          <p:cNvGrpSpPr/>
          <p:nvPr/>
        </p:nvGrpSpPr>
        <p:grpSpPr>
          <a:xfrm>
            <a:off x="7772899" y="2576286"/>
            <a:ext cx="144979" cy="90049"/>
            <a:chOff x="4923925" y="1877500"/>
            <a:chExt cx="59525" cy="36975"/>
          </a:xfrm>
        </p:grpSpPr>
        <p:sp>
          <p:nvSpPr>
            <p:cNvPr id="1774" name="Google Shape;1774;p6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66"/>
          <p:cNvGrpSpPr/>
          <p:nvPr/>
        </p:nvGrpSpPr>
        <p:grpSpPr>
          <a:xfrm>
            <a:off x="8067390" y="2558477"/>
            <a:ext cx="141447" cy="125667"/>
            <a:chOff x="5058450" y="1870100"/>
            <a:chExt cx="58075" cy="51600"/>
          </a:xfrm>
        </p:grpSpPr>
        <p:sp>
          <p:nvSpPr>
            <p:cNvPr id="1777" name="Google Shape;1777;p6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66"/>
          <p:cNvGrpSpPr/>
          <p:nvPr/>
        </p:nvGrpSpPr>
        <p:grpSpPr>
          <a:xfrm>
            <a:off x="7481905" y="2980885"/>
            <a:ext cx="101077" cy="107645"/>
            <a:chOff x="4811425" y="2065025"/>
            <a:chExt cx="41500" cy="44200"/>
          </a:xfrm>
        </p:grpSpPr>
        <p:sp>
          <p:nvSpPr>
            <p:cNvPr id="1780" name="Google Shape;1780;p6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2" name="Google Shape;1782;p66"/>
          <p:cNvGrpSpPr/>
          <p:nvPr/>
        </p:nvGrpSpPr>
        <p:grpSpPr>
          <a:xfrm>
            <a:off x="7774342" y="2981098"/>
            <a:ext cx="120867" cy="107218"/>
            <a:chOff x="4929875" y="2065025"/>
            <a:chExt cx="49625" cy="44025"/>
          </a:xfrm>
        </p:grpSpPr>
        <p:sp>
          <p:nvSpPr>
            <p:cNvPr id="1783" name="Google Shape;1783;p6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5" name="Google Shape;1785;p66"/>
          <p:cNvGrpSpPr/>
          <p:nvPr/>
        </p:nvGrpSpPr>
        <p:grpSpPr>
          <a:xfrm>
            <a:off x="8103011" y="2984112"/>
            <a:ext cx="70206" cy="101191"/>
            <a:chOff x="5083925" y="2066350"/>
            <a:chExt cx="28825" cy="41550"/>
          </a:xfrm>
        </p:grpSpPr>
        <p:sp>
          <p:nvSpPr>
            <p:cNvPr id="1786" name="Google Shape;1786;p6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8" name="Google Shape;1788;p66"/>
          <p:cNvGrpSpPr/>
          <p:nvPr/>
        </p:nvGrpSpPr>
        <p:grpSpPr>
          <a:xfrm>
            <a:off x="7134565" y="2999759"/>
            <a:ext cx="181026" cy="69896"/>
            <a:chOff x="4659775" y="2072775"/>
            <a:chExt cx="74325" cy="28700"/>
          </a:xfrm>
        </p:grpSpPr>
        <p:sp>
          <p:nvSpPr>
            <p:cNvPr id="1789" name="Google Shape;1789;p6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2" name="Google Shape;1792;p66"/>
          <p:cNvGrpSpPr/>
          <p:nvPr/>
        </p:nvGrpSpPr>
        <p:grpSpPr>
          <a:xfrm>
            <a:off x="8054421" y="2790324"/>
            <a:ext cx="167387" cy="89197"/>
            <a:chOff x="4662475" y="1976500"/>
            <a:chExt cx="68725" cy="36625"/>
          </a:xfrm>
        </p:grpSpPr>
        <p:sp>
          <p:nvSpPr>
            <p:cNvPr id="1793" name="Google Shape;1793;p6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6" name="Google Shape;1796;p66"/>
          <p:cNvGrpSpPr/>
          <p:nvPr/>
        </p:nvGrpSpPr>
        <p:grpSpPr>
          <a:xfrm>
            <a:off x="7751326" y="2793764"/>
            <a:ext cx="166899" cy="82317"/>
            <a:chOff x="4920150" y="1977875"/>
            <a:chExt cx="68525" cy="33800"/>
          </a:xfrm>
        </p:grpSpPr>
        <p:sp>
          <p:nvSpPr>
            <p:cNvPr id="1797" name="Google Shape;1797;p6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0" name="Google Shape;1800;p66"/>
          <p:cNvGrpSpPr/>
          <p:nvPr/>
        </p:nvGrpSpPr>
        <p:grpSpPr>
          <a:xfrm>
            <a:off x="7162483" y="3197682"/>
            <a:ext cx="125190" cy="127859"/>
            <a:chOff x="4676550" y="2160575"/>
            <a:chExt cx="51400" cy="52500"/>
          </a:xfrm>
        </p:grpSpPr>
        <p:sp>
          <p:nvSpPr>
            <p:cNvPr id="1801" name="Google Shape;1801;p6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4" name="Google Shape;1804;p66"/>
          <p:cNvGrpSpPr/>
          <p:nvPr/>
        </p:nvGrpSpPr>
        <p:grpSpPr>
          <a:xfrm>
            <a:off x="7459741" y="3204714"/>
            <a:ext cx="145405" cy="113794"/>
            <a:chOff x="4768325" y="2163475"/>
            <a:chExt cx="59700" cy="46725"/>
          </a:xfrm>
        </p:grpSpPr>
        <p:sp>
          <p:nvSpPr>
            <p:cNvPr id="1805" name="Google Shape;1805;p6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7" name="Google Shape;1807;p6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66"/>
          <p:cNvGrpSpPr/>
          <p:nvPr/>
        </p:nvGrpSpPr>
        <p:grpSpPr>
          <a:xfrm>
            <a:off x="7476059" y="3459808"/>
            <a:ext cx="112768" cy="106853"/>
            <a:chOff x="4768575" y="2253950"/>
            <a:chExt cx="46300" cy="43875"/>
          </a:xfrm>
        </p:grpSpPr>
        <p:sp>
          <p:nvSpPr>
            <p:cNvPr id="1814" name="Google Shape;1814;p6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6" name="Google Shape;1816;p66"/>
          <p:cNvGrpSpPr/>
          <p:nvPr/>
        </p:nvGrpSpPr>
        <p:grpSpPr>
          <a:xfrm>
            <a:off x="7775682" y="3948834"/>
            <a:ext cx="118187" cy="146246"/>
            <a:chOff x="4960900" y="2433225"/>
            <a:chExt cx="48525" cy="60050"/>
          </a:xfrm>
        </p:grpSpPr>
        <p:sp>
          <p:nvSpPr>
            <p:cNvPr id="1817" name="Google Shape;1817;p6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9" name="Google Shape;1819;p66"/>
          <p:cNvGrpSpPr/>
          <p:nvPr/>
        </p:nvGrpSpPr>
        <p:grpSpPr>
          <a:xfrm>
            <a:off x="7464247" y="4212895"/>
            <a:ext cx="136394" cy="143810"/>
            <a:chOff x="4854075" y="2527625"/>
            <a:chExt cx="56000" cy="59050"/>
          </a:xfrm>
        </p:grpSpPr>
        <p:sp>
          <p:nvSpPr>
            <p:cNvPr id="1820" name="Google Shape;1820;p6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2" name="Google Shape;1822;p6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5" name="Google Shape;1825;p66"/>
          <p:cNvGrpSpPr/>
          <p:nvPr/>
        </p:nvGrpSpPr>
        <p:grpSpPr>
          <a:xfrm>
            <a:off x="8088458" y="3676639"/>
            <a:ext cx="99312" cy="160797"/>
            <a:chOff x="5059700" y="2334775"/>
            <a:chExt cx="40775" cy="66025"/>
          </a:xfrm>
        </p:grpSpPr>
        <p:sp>
          <p:nvSpPr>
            <p:cNvPr id="1826" name="Google Shape;1826;p6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5" name="Google Shape;1835;p66"/>
          <p:cNvGrpSpPr/>
          <p:nvPr/>
        </p:nvGrpSpPr>
        <p:grpSpPr>
          <a:xfrm>
            <a:off x="8045622" y="3941771"/>
            <a:ext cx="184984" cy="160371"/>
            <a:chOff x="5037700" y="2430325"/>
            <a:chExt cx="75950" cy="65850"/>
          </a:xfrm>
        </p:grpSpPr>
        <p:sp>
          <p:nvSpPr>
            <p:cNvPr id="1836" name="Google Shape;1836;p6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66"/>
          <p:cNvGrpSpPr/>
          <p:nvPr/>
        </p:nvGrpSpPr>
        <p:grpSpPr>
          <a:xfrm>
            <a:off x="7465128" y="3708223"/>
            <a:ext cx="173014" cy="97629"/>
            <a:chOff x="4756975" y="2341800"/>
            <a:chExt cx="91975" cy="51925"/>
          </a:xfrm>
        </p:grpSpPr>
        <p:sp>
          <p:nvSpPr>
            <p:cNvPr id="1839" name="Google Shape;1839;p6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9" name="Google Shape;1859;p66"/>
          <p:cNvGrpSpPr/>
          <p:nvPr/>
        </p:nvGrpSpPr>
        <p:grpSpPr>
          <a:xfrm>
            <a:off x="7732065" y="4196920"/>
            <a:ext cx="212497" cy="175761"/>
            <a:chOff x="4943575" y="2516350"/>
            <a:chExt cx="98675" cy="81700"/>
          </a:xfrm>
        </p:grpSpPr>
        <p:sp>
          <p:nvSpPr>
            <p:cNvPr id="1860" name="Google Shape;1860;p6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8" name="Google Shape;1938;p6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6"/>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6"/>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grpSp>
        <p:nvGrpSpPr>
          <p:cNvPr id="1947" name="Google Shape;1947;p67"/>
          <p:cNvGrpSpPr/>
          <p:nvPr/>
        </p:nvGrpSpPr>
        <p:grpSpPr>
          <a:xfrm>
            <a:off x="745571" y="1168666"/>
            <a:ext cx="2492868" cy="1379876"/>
            <a:chOff x="2654821" y="2311071"/>
            <a:chExt cx="2279715" cy="1262120"/>
          </a:xfrm>
        </p:grpSpPr>
        <p:grpSp>
          <p:nvGrpSpPr>
            <p:cNvPr id="1948" name="Google Shape;1948;p67"/>
            <p:cNvGrpSpPr/>
            <p:nvPr/>
          </p:nvGrpSpPr>
          <p:grpSpPr>
            <a:xfrm>
              <a:off x="4034269" y="2840745"/>
              <a:ext cx="40212" cy="36437"/>
              <a:chOff x="4293400" y="2574725"/>
              <a:chExt cx="84425" cy="80100"/>
            </a:xfrm>
          </p:grpSpPr>
          <p:sp>
            <p:nvSpPr>
              <p:cNvPr id="1949" name="Google Shape;1949;p6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950" name="Google Shape;1950;p6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1" name="Google Shape;1951;p67"/>
            <p:cNvGrpSpPr/>
            <p:nvPr/>
          </p:nvGrpSpPr>
          <p:grpSpPr>
            <a:xfrm>
              <a:off x="3894606" y="2334874"/>
              <a:ext cx="913198" cy="518984"/>
              <a:chOff x="4000175" y="1462675"/>
              <a:chExt cx="1917275" cy="1140875"/>
            </a:xfrm>
          </p:grpSpPr>
          <p:sp>
            <p:nvSpPr>
              <p:cNvPr id="1952" name="Google Shape;1952;p6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953" name="Google Shape;1953;p67"/>
              <p:cNvGrpSpPr/>
              <p:nvPr/>
            </p:nvGrpSpPr>
            <p:grpSpPr>
              <a:xfrm>
                <a:off x="4000175" y="1462675"/>
                <a:ext cx="1917275" cy="1140875"/>
                <a:chOff x="4000175" y="1462675"/>
                <a:chExt cx="1917275" cy="1140875"/>
              </a:xfrm>
            </p:grpSpPr>
            <p:sp>
              <p:nvSpPr>
                <p:cNvPr id="1954" name="Google Shape;1954;p6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955" name="Google Shape;1955;p6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59" name="Google Shape;1959;p6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60" name="Google Shape;1960;p67"/>
            <p:cNvGrpSpPr/>
            <p:nvPr/>
          </p:nvGrpSpPr>
          <p:grpSpPr>
            <a:xfrm>
              <a:off x="3875768" y="2846704"/>
              <a:ext cx="44796" cy="47366"/>
              <a:chOff x="3960625" y="2587825"/>
              <a:chExt cx="94050" cy="104125"/>
            </a:xfrm>
          </p:grpSpPr>
          <p:sp>
            <p:nvSpPr>
              <p:cNvPr id="1961" name="Google Shape;1961;p6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962" name="Google Shape;1962;p6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67"/>
            <p:cNvGrpSpPr/>
            <p:nvPr/>
          </p:nvGrpSpPr>
          <p:grpSpPr>
            <a:xfrm>
              <a:off x="3782759" y="2807162"/>
              <a:ext cx="82686" cy="85487"/>
              <a:chOff x="3765350" y="2500900"/>
              <a:chExt cx="173600" cy="187925"/>
            </a:xfrm>
          </p:grpSpPr>
          <p:sp>
            <p:nvSpPr>
              <p:cNvPr id="1964" name="Google Shape;1964;p6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965" name="Google Shape;1965;p6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67"/>
            <p:cNvGrpSpPr/>
            <p:nvPr/>
          </p:nvGrpSpPr>
          <p:grpSpPr>
            <a:xfrm>
              <a:off x="3775674" y="2798496"/>
              <a:ext cx="40545" cy="23564"/>
              <a:chOff x="3750475" y="2481850"/>
              <a:chExt cx="85125" cy="51800"/>
            </a:xfrm>
          </p:grpSpPr>
          <p:sp>
            <p:nvSpPr>
              <p:cNvPr id="1971" name="Google Shape;1971;p6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973" name="Google Shape;1973;p67"/>
            <p:cNvGrpSpPr/>
            <p:nvPr/>
          </p:nvGrpSpPr>
          <p:grpSpPr>
            <a:xfrm>
              <a:off x="3716946" y="2776024"/>
              <a:ext cx="81971" cy="76912"/>
              <a:chOff x="3627175" y="2432450"/>
              <a:chExt cx="172100" cy="169075"/>
            </a:xfrm>
          </p:grpSpPr>
          <p:sp>
            <p:nvSpPr>
              <p:cNvPr id="1974" name="Google Shape;1974;p6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976" name="Google Shape;1976;p6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977" name="Google Shape;1977;p67"/>
            <p:cNvGrpSpPr/>
            <p:nvPr/>
          </p:nvGrpSpPr>
          <p:grpSpPr>
            <a:xfrm>
              <a:off x="3685682" y="2845624"/>
              <a:ext cx="29311" cy="45055"/>
              <a:chOff x="3561536" y="2585450"/>
              <a:chExt cx="61539" cy="99045"/>
            </a:xfrm>
          </p:grpSpPr>
          <p:sp>
            <p:nvSpPr>
              <p:cNvPr id="1978" name="Google Shape;1978;p6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980" name="Google Shape;1980;p67"/>
            <p:cNvGrpSpPr/>
            <p:nvPr/>
          </p:nvGrpSpPr>
          <p:grpSpPr>
            <a:xfrm>
              <a:off x="3849905" y="2572252"/>
              <a:ext cx="74339" cy="119559"/>
              <a:chOff x="3906325" y="1984500"/>
              <a:chExt cx="156075" cy="262825"/>
            </a:xfrm>
          </p:grpSpPr>
          <p:sp>
            <p:nvSpPr>
              <p:cNvPr id="1981" name="Google Shape;1981;p6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982" name="Google Shape;1982;p6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3" name="Google Shape;1983;p67"/>
            <p:cNvGrpSpPr/>
            <p:nvPr/>
          </p:nvGrpSpPr>
          <p:grpSpPr>
            <a:xfrm>
              <a:off x="2654821" y="2414345"/>
              <a:ext cx="667570" cy="558731"/>
              <a:chOff x="1397225" y="1637375"/>
              <a:chExt cx="1401575" cy="1228250"/>
            </a:xfrm>
          </p:grpSpPr>
          <p:sp>
            <p:nvSpPr>
              <p:cNvPr id="1984" name="Google Shape;1984;p6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985" name="Google Shape;1985;p67"/>
              <p:cNvGrpSpPr/>
              <p:nvPr/>
            </p:nvGrpSpPr>
            <p:grpSpPr>
              <a:xfrm>
                <a:off x="1397225" y="1637375"/>
                <a:ext cx="1398775" cy="1228250"/>
                <a:chOff x="1397225" y="1637375"/>
                <a:chExt cx="1398775" cy="1228250"/>
              </a:xfrm>
            </p:grpSpPr>
            <p:sp>
              <p:nvSpPr>
                <p:cNvPr id="1986" name="Google Shape;1986;p6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88" name="Google Shape;1988;p67"/>
            <p:cNvGrpSpPr/>
            <p:nvPr/>
          </p:nvGrpSpPr>
          <p:grpSpPr>
            <a:xfrm>
              <a:off x="3230417" y="3103734"/>
              <a:ext cx="282982" cy="280332"/>
              <a:chOff x="2605700" y="3152850"/>
              <a:chExt cx="594125" cy="616250"/>
            </a:xfrm>
          </p:grpSpPr>
          <p:sp>
            <p:nvSpPr>
              <p:cNvPr id="1989" name="Google Shape;1989;p6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990" name="Google Shape;1990;p6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991" name="Google Shape;1991;p67"/>
            <p:cNvGrpSpPr/>
            <p:nvPr/>
          </p:nvGrpSpPr>
          <p:grpSpPr>
            <a:xfrm>
              <a:off x="3265985" y="3226989"/>
              <a:ext cx="87151" cy="346202"/>
              <a:chOff x="2680375" y="3423800"/>
              <a:chExt cx="182975" cy="761050"/>
            </a:xfrm>
          </p:grpSpPr>
          <p:sp>
            <p:nvSpPr>
              <p:cNvPr id="1992" name="Google Shape;1992;p6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993" name="Google Shape;1993;p6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4" name="Google Shape;1994;p67"/>
            <p:cNvGrpSpPr/>
            <p:nvPr/>
          </p:nvGrpSpPr>
          <p:grpSpPr>
            <a:xfrm>
              <a:off x="3855466" y="3289811"/>
              <a:ext cx="112514" cy="94210"/>
              <a:chOff x="3918000" y="3561900"/>
              <a:chExt cx="236225" cy="207100"/>
            </a:xfrm>
          </p:grpSpPr>
          <p:sp>
            <p:nvSpPr>
              <p:cNvPr id="1995" name="Google Shape;1995;p6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996" name="Google Shape;1996;p6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7" name="Google Shape;1997;p6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000" name="Google Shape;2000;p67"/>
            <p:cNvGrpSpPr/>
            <p:nvPr/>
          </p:nvGrpSpPr>
          <p:grpSpPr>
            <a:xfrm>
              <a:off x="2905224" y="2311071"/>
              <a:ext cx="596721" cy="528992"/>
              <a:chOff x="1922950" y="1410350"/>
              <a:chExt cx="1252825" cy="1162875"/>
            </a:xfrm>
          </p:grpSpPr>
          <p:sp>
            <p:nvSpPr>
              <p:cNvPr id="2001" name="Google Shape;2001;p6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017" name="Google Shape;2017;p6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37" name="Google Shape;2037;p6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38" name="Google Shape;2038;p6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9" name="Google Shape;2039;p67"/>
            <p:cNvGrpSpPr/>
            <p:nvPr/>
          </p:nvGrpSpPr>
          <p:grpSpPr>
            <a:xfrm>
              <a:off x="3280929" y="3294542"/>
              <a:ext cx="109894" cy="272224"/>
              <a:chOff x="2711750" y="3572300"/>
              <a:chExt cx="230725" cy="598425"/>
            </a:xfrm>
          </p:grpSpPr>
          <p:sp>
            <p:nvSpPr>
              <p:cNvPr id="2040" name="Google Shape;2040;p6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2" name="Google Shape;2042;p6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3" name="Google Shape;2043;p67"/>
            <p:cNvGrpSpPr/>
            <p:nvPr/>
          </p:nvGrpSpPr>
          <p:grpSpPr>
            <a:xfrm>
              <a:off x="3790439" y="2408636"/>
              <a:ext cx="73017" cy="75684"/>
              <a:chOff x="3781475" y="1624825"/>
              <a:chExt cx="153300" cy="166375"/>
            </a:xfrm>
          </p:grpSpPr>
          <p:sp>
            <p:nvSpPr>
              <p:cNvPr id="2044" name="Google Shape;2044;p6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8" name="Google Shape;2048;p6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5" name="Google Shape;2055;p67"/>
            <p:cNvGrpSpPr/>
            <p:nvPr/>
          </p:nvGrpSpPr>
          <p:grpSpPr>
            <a:xfrm>
              <a:off x="4403342" y="3107749"/>
              <a:ext cx="316680" cy="101374"/>
              <a:chOff x="5068275" y="3161675"/>
              <a:chExt cx="664875" cy="222850"/>
            </a:xfrm>
          </p:grpSpPr>
          <p:sp>
            <p:nvSpPr>
              <p:cNvPr id="2056" name="Google Shape;2056;p6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0" name="Google Shape;2060;p6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9" name="Google Shape;2089;p67"/>
            <p:cNvGrpSpPr/>
            <p:nvPr/>
          </p:nvGrpSpPr>
          <p:grpSpPr>
            <a:xfrm>
              <a:off x="3697513" y="2707266"/>
              <a:ext cx="59549" cy="79733"/>
              <a:chOff x="3586375" y="2281300"/>
              <a:chExt cx="125025" cy="175275"/>
            </a:xfrm>
          </p:grpSpPr>
          <p:sp>
            <p:nvSpPr>
              <p:cNvPr id="2090" name="Google Shape;2090;p6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2" name="Google Shape;2092;p6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3" name="Google Shape;2093;p67"/>
            <p:cNvGrpSpPr/>
            <p:nvPr/>
          </p:nvGrpSpPr>
          <p:grpSpPr>
            <a:xfrm>
              <a:off x="4513224" y="3221724"/>
              <a:ext cx="274563" cy="280321"/>
              <a:chOff x="5298975" y="3412225"/>
              <a:chExt cx="576450" cy="616225"/>
            </a:xfrm>
          </p:grpSpPr>
          <p:sp>
            <p:nvSpPr>
              <p:cNvPr id="2094" name="Google Shape;2094;p6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95" name="Google Shape;2095;p6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6" name="Google Shape;2096;p67"/>
            <p:cNvGrpSpPr/>
            <p:nvPr/>
          </p:nvGrpSpPr>
          <p:grpSpPr>
            <a:xfrm>
              <a:off x="4824403" y="3421846"/>
              <a:ext cx="110132" cy="130647"/>
              <a:chOff x="5952300" y="3852150"/>
              <a:chExt cx="231225" cy="287200"/>
            </a:xfrm>
          </p:grpSpPr>
          <p:sp>
            <p:nvSpPr>
              <p:cNvPr id="2097" name="Google Shape;2097;p6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9" name="Google Shape;2099;p6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7" name="Google Shape;2107;p67"/>
            <p:cNvGrpSpPr/>
            <p:nvPr/>
          </p:nvGrpSpPr>
          <p:grpSpPr>
            <a:xfrm>
              <a:off x="4295710" y="3079670"/>
              <a:ext cx="14968" cy="27135"/>
              <a:chOff x="4842300" y="3099950"/>
              <a:chExt cx="31425" cy="59650"/>
            </a:xfrm>
          </p:grpSpPr>
          <p:sp>
            <p:nvSpPr>
              <p:cNvPr id="2108" name="Google Shape;2108;p6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2" name="Google Shape;2112;p6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0" name="Google Shape;2120;p67"/>
            <p:cNvGrpSpPr/>
            <p:nvPr/>
          </p:nvGrpSpPr>
          <p:grpSpPr>
            <a:xfrm>
              <a:off x="3831056" y="2816010"/>
              <a:ext cx="37378" cy="27612"/>
              <a:chOff x="3866750" y="2520350"/>
              <a:chExt cx="78475" cy="60700"/>
            </a:xfrm>
          </p:grpSpPr>
          <p:sp>
            <p:nvSpPr>
              <p:cNvPr id="2121" name="Google Shape;2121;p6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5" name="Google Shape;2125;p6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42" name="Google Shape;2142;p6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54" name="Google Shape;2154;p6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7" name="Google Shape;2167;p67"/>
            <p:cNvGrpSpPr/>
            <p:nvPr/>
          </p:nvGrpSpPr>
          <p:grpSpPr>
            <a:xfrm>
              <a:off x="3632736" y="3051591"/>
              <a:ext cx="63288" cy="45217"/>
              <a:chOff x="3450375" y="3038225"/>
              <a:chExt cx="132875" cy="99400"/>
            </a:xfrm>
          </p:grpSpPr>
          <p:sp>
            <p:nvSpPr>
              <p:cNvPr id="2168" name="Google Shape;2168;p6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0" name="Google Shape;2170;p6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79" name="Google Shape;2179;p6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89" name="Google Shape;2189;p6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95" name="Google Shape;2195;p6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5" name="Google Shape;2205;p67"/>
          <p:cNvGrpSpPr/>
          <p:nvPr/>
        </p:nvGrpSpPr>
        <p:grpSpPr>
          <a:xfrm>
            <a:off x="3554131" y="1233340"/>
            <a:ext cx="2078182" cy="1366558"/>
            <a:chOff x="235800" y="830650"/>
            <a:chExt cx="6978450" cy="4588844"/>
          </a:xfrm>
        </p:grpSpPr>
        <p:sp>
          <p:nvSpPr>
            <p:cNvPr id="2206" name="Google Shape;2206;p6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2" name="Google Shape;2212;p67"/>
          <p:cNvGrpSpPr/>
          <p:nvPr/>
        </p:nvGrpSpPr>
        <p:grpSpPr>
          <a:xfrm>
            <a:off x="742628" y="3064442"/>
            <a:ext cx="2622876" cy="1333540"/>
            <a:chOff x="238125" y="1038125"/>
            <a:chExt cx="7146800" cy="3633625"/>
          </a:xfrm>
        </p:grpSpPr>
        <p:sp>
          <p:nvSpPr>
            <p:cNvPr id="2213" name="Google Shape;2213;p6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67"/>
          <p:cNvGrpSpPr/>
          <p:nvPr/>
        </p:nvGrpSpPr>
        <p:grpSpPr>
          <a:xfrm>
            <a:off x="5857556" y="1206552"/>
            <a:ext cx="2590840" cy="1380235"/>
            <a:chOff x="233350" y="949250"/>
            <a:chExt cx="7137300" cy="3802300"/>
          </a:xfrm>
        </p:grpSpPr>
        <p:sp>
          <p:nvSpPr>
            <p:cNvPr id="3786" name="Google Shape;3786;p6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7" name="Google Shape;3837;p67"/>
          <p:cNvGrpSpPr/>
          <p:nvPr/>
        </p:nvGrpSpPr>
        <p:grpSpPr>
          <a:xfrm>
            <a:off x="7671985" y="3251325"/>
            <a:ext cx="104231" cy="320340"/>
            <a:chOff x="7564426" y="3224343"/>
            <a:chExt cx="119985" cy="368801"/>
          </a:xfrm>
        </p:grpSpPr>
        <p:sp>
          <p:nvSpPr>
            <p:cNvPr id="3838" name="Google Shape;3838;p6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0" name="Google Shape;3840;p67"/>
          <p:cNvGrpSpPr/>
          <p:nvPr/>
        </p:nvGrpSpPr>
        <p:grpSpPr>
          <a:xfrm>
            <a:off x="7371473" y="3245427"/>
            <a:ext cx="189489" cy="332132"/>
            <a:chOff x="8370831" y="3202002"/>
            <a:chExt cx="218129" cy="382376"/>
          </a:xfrm>
        </p:grpSpPr>
        <p:sp>
          <p:nvSpPr>
            <p:cNvPr id="3841" name="Google Shape;3841;p6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67"/>
          <p:cNvGrpSpPr/>
          <p:nvPr/>
        </p:nvGrpSpPr>
        <p:grpSpPr>
          <a:xfrm>
            <a:off x="8094863" y="3656559"/>
            <a:ext cx="309429" cy="267000"/>
            <a:chOff x="6742064" y="3750480"/>
            <a:chExt cx="399315" cy="344560"/>
          </a:xfrm>
        </p:grpSpPr>
        <p:sp>
          <p:nvSpPr>
            <p:cNvPr id="3844" name="Google Shape;3844;p6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6" name="Google Shape;3846;p67"/>
          <p:cNvGrpSpPr/>
          <p:nvPr/>
        </p:nvGrpSpPr>
        <p:grpSpPr>
          <a:xfrm>
            <a:off x="7633882" y="4007606"/>
            <a:ext cx="180437" cy="281608"/>
            <a:chOff x="7248525" y="3739696"/>
            <a:chExt cx="230531" cy="359790"/>
          </a:xfrm>
        </p:grpSpPr>
        <p:sp>
          <p:nvSpPr>
            <p:cNvPr id="3847" name="Google Shape;3847;p6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9" name="Google Shape;3849;p67"/>
          <p:cNvGrpSpPr/>
          <p:nvPr/>
        </p:nvGrpSpPr>
        <p:grpSpPr>
          <a:xfrm>
            <a:off x="7879801" y="3650830"/>
            <a:ext cx="162896" cy="278710"/>
            <a:chOff x="7601242" y="3729267"/>
            <a:chExt cx="222566" cy="380803"/>
          </a:xfrm>
        </p:grpSpPr>
        <p:sp>
          <p:nvSpPr>
            <p:cNvPr id="3850" name="Google Shape;3850;p6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2" name="Google Shape;3852;p6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3" name="Google Shape;3853;p67"/>
          <p:cNvGrpSpPr/>
          <p:nvPr/>
        </p:nvGrpSpPr>
        <p:grpSpPr>
          <a:xfrm>
            <a:off x="7369446" y="3651971"/>
            <a:ext cx="193543" cy="275990"/>
            <a:chOff x="8304647" y="3738687"/>
            <a:chExt cx="225076" cy="320956"/>
          </a:xfrm>
        </p:grpSpPr>
        <p:sp>
          <p:nvSpPr>
            <p:cNvPr id="3854" name="Google Shape;3854;p6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67"/>
          <p:cNvGrpSpPr/>
          <p:nvPr/>
        </p:nvGrpSpPr>
        <p:grpSpPr>
          <a:xfrm>
            <a:off x="7641939" y="3651971"/>
            <a:ext cx="178492" cy="275990"/>
            <a:chOff x="8615101" y="3738687"/>
            <a:chExt cx="207573" cy="320956"/>
          </a:xfrm>
        </p:grpSpPr>
        <p:sp>
          <p:nvSpPr>
            <p:cNvPr id="3858" name="Google Shape;3858;p6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1" name="Google Shape;3861;p6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2" name="Google Shape;3862;p67"/>
          <p:cNvGrpSpPr/>
          <p:nvPr/>
        </p:nvGrpSpPr>
        <p:grpSpPr>
          <a:xfrm>
            <a:off x="6036644" y="3773459"/>
            <a:ext cx="557670" cy="511283"/>
            <a:chOff x="6015419" y="3716859"/>
            <a:chExt cx="557671" cy="511283"/>
          </a:xfrm>
        </p:grpSpPr>
        <p:sp>
          <p:nvSpPr>
            <p:cNvPr id="3863" name="Google Shape;3863;p6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4" name="Google Shape;3864;p67"/>
            <p:cNvGrpSpPr/>
            <p:nvPr/>
          </p:nvGrpSpPr>
          <p:grpSpPr>
            <a:xfrm>
              <a:off x="6036094" y="3716980"/>
              <a:ext cx="529860" cy="510468"/>
              <a:chOff x="6036094" y="3716980"/>
              <a:chExt cx="529860" cy="510468"/>
            </a:xfrm>
          </p:grpSpPr>
          <p:sp>
            <p:nvSpPr>
              <p:cNvPr id="3865" name="Google Shape;3865;p6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5" name="Google Shape;3875;p67"/>
          <p:cNvGrpSpPr/>
          <p:nvPr/>
        </p:nvGrpSpPr>
        <p:grpSpPr>
          <a:xfrm>
            <a:off x="6665529" y="3130228"/>
            <a:ext cx="576302" cy="511871"/>
            <a:chOff x="6644304" y="3073628"/>
            <a:chExt cx="576302" cy="511871"/>
          </a:xfrm>
        </p:grpSpPr>
        <p:sp>
          <p:nvSpPr>
            <p:cNvPr id="3876" name="Google Shape;3876;p6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7" name="Google Shape;3877;p67"/>
            <p:cNvGrpSpPr/>
            <p:nvPr/>
          </p:nvGrpSpPr>
          <p:grpSpPr>
            <a:xfrm>
              <a:off x="6712169" y="3085440"/>
              <a:ext cx="481622" cy="494913"/>
              <a:chOff x="6712169" y="3085440"/>
              <a:chExt cx="481622" cy="494913"/>
            </a:xfrm>
          </p:grpSpPr>
          <p:sp>
            <p:nvSpPr>
              <p:cNvPr id="3878" name="Google Shape;3878;p6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3" name="Google Shape;3883;p6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6" name="Google Shape;3886;p6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7" name="Google Shape;3887;p67"/>
          <p:cNvGrpSpPr/>
          <p:nvPr/>
        </p:nvGrpSpPr>
        <p:grpSpPr>
          <a:xfrm>
            <a:off x="6673379" y="3773223"/>
            <a:ext cx="560631" cy="511352"/>
            <a:chOff x="6652154" y="3716623"/>
            <a:chExt cx="560631" cy="511352"/>
          </a:xfrm>
        </p:grpSpPr>
        <p:sp>
          <p:nvSpPr>
            <p:cNvPr id="3888" name="Google Shape;3888;p6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9" name="Google Shape;3889;p67"/>
            <p:cNvGrpSpPr/>
            <p:nvPr/>
          </p:nvGrpSpPr>
          <p:grpSpPr>
            <a:xfrm>
              <a:off x="6669657" y="3716715"/>
              <a:ext cx="466779" cy="464290"/>
              <a:chOff x="6669657" y="3716715"/>
              <a:chExt cx="466779" cy="464290"/>
            </a:xfrm>
          </p:grpSpPr>
          <p:sp>
            <p:nvSpPr>
              <p:cNvPr id="3890" name="Google Shape;3890;p6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03" name="Google Shape;3903;p67"/>
          <p:cNvGrpSpPr/>
          <p:nvPr/>
        </p:nvGrpSpPr>
        <p:grpSpPr>
          <a:xfrm>
            <a:off x="7867470" y="4054631"/>
            <a:ext cx="187557" cy="187557"/>
            <a:chOff x="8565775" y="671075"/>
            <a:chExt cx="441000" cy="441000"/>
          </a:xfrm>
        </p:grpSpPr>
        <p:sp>
          <p:nvSpPr>
            <p:cNvPr id="3904" name="Google Shape;3904;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6" name="Google Shape;3906;p6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8" name="Google Shape;3908;p67"/>
          <p:cNvGrpSpPr/>
          <p:nvPr/>
        </p:nvGrpSpPr>
        <p:grpSpPr>
          <a:xfrm>
            <a:off x="6021325" y="3132850"/>
            <a:ext cx="587871" cy="512373"/>
            <a:chOff x="6000100" y="3076250"/>
            <a:chExt cx="587871" cy="512373"/>
          </a:xfrm>
        </p:grpSpPr>
        <p:sp>
          <p:nvSpPr>
            <p:cNvPr id="3909" name="Google Shape;3909;p6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0" name="Google Shape;3910;p67"/>
            <p:cNvGrpSpPr/>
            <p:nvPr/>
          </p:nvGrpSpPr>
          <p:grpSpPr>
            <a:xfrm>
              <a:off x="6031360" y="3076713"/>
              <a:ext cx="539107" cy="480965"/>
              <a:chOff x="6031360" y="3076713"/>
              <a:chExt cx="539107" cy="480965"/>
            </a:xfrm>
          </p:grpSpPr>
          <p:sp>
            <p:nvSpPr>
              <p:cNvPr id="3911" name="Google Shape;3911;p6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8" name="Google Shape;3918;p67"/>
          <p:cNvGrpSpPr/>
          <p:nvPr/>
        </p:nvGrpSpPr>
        <p:grpSpPr>
          <a:xfrm>
            <a:off x="3597785" y="3065882"/>
            <a:ext cx="2241344" cy="1330656"/>
            <a:chOff x="3597785" y="3065882"/>
            <a:chExt cx="2241344" cy="1330656"/>
          </a:xfrm>
        </p:grpSpPr>
        <p:grpSp>
          <p:nvGrpSpPr>
            <p:cNvPr id="3919" name="Google Shape;3919;p67"/>
            <p:cNvGrpSpPr/>
            <p:nvPr/>
          </p:nvGrpSpPr>
          <p:grpSpPr>
            <a:xfrm>
              <a:off x="5296908" y="3937355"/>
              <a:ext cx="143198" cy="32380"/>
              <a:chOff x="5296908" y="3937355"/>
              <a:chExt cx="143198" cy="32380"/>
            </a:xfrm>
          </p:grpSpPr>
          <p:sp>
            <p:nvSpPr>
              <p:cNvPr id="3920" name="Google Shape;3920;p6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1" name="Google Shape;3921;p67"/>
              <p:cNvGrpSpPr/>
              <p:nvPr/>
            </p:nvGrpSpPr>
            <p:grpSpPr>
              <a:xfrm>
                <a:off x="5402331" y="3937355"/>
                <a:ext cx="37776" cy="32380"/>
                <a:chOff x="5402331" y="3937355"/>
                <a:chExt cx="37776" cy="32380"/>
              </a:xfrm>
            </p:grpSpPr>
            <p:sp>
              <p:nvSpPr>
                <p:cNvPr id="3922" name="Google Shape;3922;p6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4" name="Google Shape;3924;p67"/>
              <p:cNvGrpSpPr/>
              <p:nvPr/>
            </p:nvGrpSpPr>
            <p:grpSpPr>
              <a:xfrm>
                <a:off x="5296908" y="3937355"/>
                <a:ext cx="37783" cy="32380"/>
                <a:chOff x="5296908" y="3937355"/>
                <a:chExt cx="37783" cy="32380"/>
              </a:xfrm>
            </p:grpSpPr>
            <p:sp>
              <p:nvSpPr>
                <p:cNvPr id="3925" name="Google Shape;3925;p6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7" name="Google Shape;3927;p67"/>
            <p:cNvGrpSpPr/>
            <p:nvPr/>
          </p:nvGrpSpPr>
          <p:grpSpPr>
            <a:xfrm>
              <a:off x="4724163" y="3119631"/>
              <a:ext cx="120838" cy="84218"/>
              <a:chOff x="4724163" y="3119631"/>
              <a:chExt cx="120838" cy="84218"/>
            </a:xfrm>
          </p:grpSpPr>
          <p:grpSp>
            <p:nvGrpSpPr>
              <p:cNvPr id="3928" name="Google Shape;3928;p67"/>
              <p:cNvGrpSpPr/>
              <p:nvPr/>
            </p:nvGrpSpPr>
            <p:grpSpPr>
              <a:xfrm>
                <a:off x="4746712" y="3132773"/>
                <a:ext cx="86869" cy="56424"/>
                <a:chOff x="4746712" y="3132773"/>
                <a:chExt cx="86869" cy="56424"/>
              </a:xfrm>
            </p:grpSpPr>
            <p:sp>
              <p:nvSpPr>
                <p:cNvPr id="3929" name="Google Shape;3929;p6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1" name="Google Shape;3931;p67"/>
              <p:cNvGrpSpPr/>
              <p:nvPr/>
            </p:nvGrpSpPr>
            <p:grpSpPr>
              <a:xfrm>
                <a:off x="4773634" y="3143336"/>
                <a:ext cx="37776" cy="32451"/>
                <a:chOff x="4773634" y="3143336"/>
                <a:chExt cx="37776" cy="32451"/>
              </a:xfrm>
            </p:grpSpPr>
            <p:sp>
              <p:nvSpPr>
                <p:cNvPr id="3932" name="Google Shape;3932;p6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67"/>
              <p:cNvGrpSpPr/>
              <p:nvPr/>
            </p:nvGrpSpPr>
            <p:grpSpPr>
              <a:xfrm>
                <a:off x="4724163" y="3131248"/>
                <a:ext cx="37776" cy="32459"/>
                <a:chOff x="4724163" y="3131248"/>
                <a:chExt cx="37776" cy="32459"/>
              </a:xfrm>
            </p:grpSpPr>
            <p:sp>
              <p:nvSpPr>
                <p:cNvPr id="3935" name="Google Shape;3935;p6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7" name="Google Shape;3937;p67"/>
              <p:cNvGrpSpPr/>
              <p:nvPr/>
            </p:nvGrpSpPr>
            <p:grpSpPr>
              <a:xfrm>
                <a:off x="4755081" y="3176054"/>
                <a:ext cx="32357" cy="27795"/>
                <a:chOff x="4755081" y="3176054"/>
                <a:chExt cx="32357" cy="27795"/>
              </a:xfrm>
            </p:grpSpPr>
            <p:sp>
              <p:nvSpPr>
                <p:cNvPr id="3938" name="Google Shape;3938;p6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67"/>
              <p:cNvGrpSpPr/>
              <p:nvPr/>
            </p:nvGrpSpPr>
            <p:grpSpPr>
              <a:xfrm>
                <a:off x="4812550" y="3119631"/>
                <a:ext cx="32451" cy="27803"/>
                <a:chOff x="4812550" y="3119631"/>
                <a:chExt cx="32451" cy="27803"/>
              </a:xfrm>
            </p:grpSpPr>
            <p:sp>
              <p:nvSpPr>
                <p:cNvPr id="3941" name="Google Shape;3941;p6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3" name="Google Shape;3943;p67"/>
            <p:cNvGrpSpPr/>
            <p:nvPr/>
          </p:nvGrpSpPr>
          <p:grpSpPr>
            <a:xfrm>
              <a:off x="5382826" y="4027197"/>
              <a:ext cx="268967" cy="250422"/>
              <a:chOff x="5382826" y="4027197"/>
              <a:chExt cx="268967" cy="250422"/>
            </a:xfrm>
          </p:grpSpPr>
          <p:grpSp>
            <p:nvGrpSpPr>
              <p:cNvPr id="3944" name="Google Shape;3944;p67"/>
              <p:cNvGrpSpPr/>
              <p:nvPr/>
            </p:nvGrpSpPr>
            <p:grpSpPr>
              <a:xfrm>
                <a:off x="5405280" y="4042510"/>
                <a:ext cx="237570" cy="218647"/>
                <a:chOff x="5405280" y="4042510"/>
                <a:chExt cx="237570" cy="218647"/>
              </a:xfrm>
            </p:grpSpPr>
            <p:sp>
              <p:nvSpPr>
                <p:cNvPr id="3945" name="Google Shape;3945;p6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67"/>
              <p:cNvGrpSpPr/>
              <p:nvPr/>
            </p:nvGrpSpPr>
            <p:grpSpPr>
              <a:xfrm>
                <a:off x="5382826" y="4125549"/>
                <a:ext cx="37776" cy="32380"/>
                <a:chOff x="5382826" y="4125549"/>
                <a:chExt cx="37776" cy="32380"/>
              </a:xfrm>
            </p:grpSpPr>
            <p:sp>
              <p:nvSpPr>
                <p:cNvPr id="3952" name="Google Shape;3952;p6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67"/>
              <p:cNvGrpSpPr/>
              <p:nvPr/>
            </p:nvGrpSpPr>
            <p:grpSpPr>
              <a:xfrm>
                <a:off x="5475680" y="4195587"/>
                <a:ext cx="37783" cy="32364"/>
                <a:chOff x="5475680" y="4195587"/>
                <a:chExt cx="37783" cy="32364"/>
              </a:xfrm>
            </p:grpSpPr>
            <p:sp>
              <p:nvSpPr>
                <p:cNvPr id="3955" name="Google Shape;3955;p6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67"/>
              <p:cNvGrpSpPr/>
              <p:nvPr/>
            </p:nvGrpSpPr>
            <p:grpSpPr>
              <a:xfrm>
                <a:off x="5532575" y="4027197"/>
                <a:ext cx="33308" cy="32262"/>
                <a:chOff x="5532575" y="4027197"/>
                <a:chExt cx="33308" cy="32262"/>
              </a:xfrm>
            </p:grpSpPr>
            <p:sp>
              <p:nvSpPr>
                <p:cNvPr id="3958" name="Google Shape;3958;p6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67"/>
              <p:cNvGrpSpPr/>
              <p:nvPr/>
            </p:nvGrpSpPr>
            <p:grpSpPr>
              <a:xfrm>
                <a:off x="5590706" y="4245348"/>
                <a:ext cx="33497" cy="32270"/>
                <a:chOff x="5590706" y="4245348"/>
                <a:chExt cx="33497" cy="32270"/>
              </a:xfrm>
            </p:grpSpPr>
            <p:sp>
              <p:nvSpPr>
                <p:cNvPr id="3961" name="Google Shape;3961;p6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67"/>
              <p:cNvGrpSpPr/>
              <p:nvPr/>
            </p:nvGrpSpPr>
            <p:grpSpPr>
              <a:xfrm>
                <a:off x="5618681" y="4109677"/>
                <a:ext cx="33112" cy="32357"/>
                <a:chOff x="5618681" y="4109677"/>
                <a:chExt cx="33112" cy="32357"/>
              </a:xfrm>
            </p:grpSpPr>
            <p:sp>
              <p:nvSpPr>
                <p:cNvPr id="3964" name="Google Shape;3964;p6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67"/>
              <p:cNvGrpSpPr/>
              <p:nvPr/>
            </p:nvGrpSpPr>
            <p:grpSpPr>
              <a:xfrm>
                <a:off x="5479298" y="4128262"/>
                <a:ext cx="31405" cy="26906"/>
                <a:chOff x="5479298" y="4128262"/>
                <a:chExt cx="31405" cy="26906"/>
              </a:xfrm>
            </p:grpSpPr>
            <p:sp>
              <p:nvSpPr>
                <p:cNvPr id="3967" name="Google Shape;3967;p6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67"/>
              <p:cNvGrpSpPr/>
              <p:nvPr/>
            </p:nvGrpSpPr>
            <p:grpSpPr>
              <a:xfrm>
                <a:off x="5582903" y="4180116"/>
                <a:ext cx="31499" cy="26898"/>
                <a:chOff x="5582903" y="4180116"/>
                <a:chExt cx="31499" cy="26898"/>
              </a:xfrm>
            </p:grpSpPr>
            <p:sp>
              <p:nvSpPr>
                <p:cNvPr id="3970" name="Google Shape;3970;p6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2" name="Google Shape;3972;p67"/>
            <p:cNvGrpSpPr/>
            <p:nvPr/>
          </p:nvGrpSpPr>
          <p:grpSpPr>
            <a:xfrm>
              <a:off x="3977681" y="3230323"/>
              <a:ext cx="94584" cy="84085"/>
              <a:chOff x="3977681" y="3230323"/>
              <a:chExt cx="94584" cy="84085"/>
            </a:xfrm>
          </p:grpSpPr>
          <p:grpSp>
            <p:nvGrpSpPr>
              <p:cNvPr id="3973" name="Google Shape;3973;p67"/>
              <p:cNvGrpSpPr/>
              <p:nvPr/>
            </p:nvGrpSpPr>
            <p:grpSpPr>
              <a:xfrm>
                <a:off x="4000135" y="3243041"/>
                <a:ext cx="59570" cy="57186"/>
                <a:chOff x="4000135" y="3243041"/>
                <a:chExt cx="59570" cy="57186"/>
              </a:xfrm>
            </p:grpSpPr>
            <p:sp>
              <p:nvSpPr>
                <p:cNvPr id="3974" name="Google Shape;3974;p6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67"/>
              <p:cNvGrpSpPr/>
              <p:nvPr/>
            </p:nvGrpSpPr>
            <p:grpSpPr>
              <a:xfrm>
                <a:off x="3977681" y="3245872"/>
                <a:ext cx="37783" cy="32380"/>
                <a:chOff x="3977681" y="3245872"/>
                <a:chExt cx="37783" cy="32380"/>
              </a:xfrm>
            </p:grpSpPr>
            <p:sp>
              <p:nvSpPr>
                <p:cNvPr id="3978" name="Google Shape;3978;p6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67"/>
              <p:cNvGrpSpPr/>
              <p:nvPr/>
            </p:nvGrpSpPr>
            <p:grpSpPr>
              <a:xfrm>
                <a:off x="4040860" y="3262672"/>
                <a:ext cx="31405" cy="27001"/>
                <a:chOff x="4040860" y="3262672"/>
                <a:chExt cx="31405" cy="27001"/>
              </a:xfrm>
            </p:grpSpPr>
            <p:sp>
              <p:nvSpPr>
                <p:cNvPr id="3981" name="Google Shape;3981;p6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67"/>
              <p:cNvGrpSpPr/>
              <p:nvPr/>
            </p:nvGrpSpPr>
            <p:grpSpPr>
              <a:xfrm>
                <a:off x="4021072" y="3230323"/>
                <a:ext cx="31397" cy="26906"/>
                <a:chOff x="4021072" y="3230323"/>
                <a:chExt cx="31397" cy="26906"/>
              </a:xfrm>
            </p:grpSpPr>
            <p:sp>
              <p:nvSpPr>
                <p:cNvPr id="3984" name="Google Shape;3984;p6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67"/>
              <p:cNvGrpSpPr/>
              <p:nvPr/>
            </p:nvGrpSpPr>
            <p:grpSpPr>
              <a:xfrm>
                <a:off x="4001472" y="3287462"/>
                <a:ext cx="31499" cy="26945"/>
                <a:chOff x="4001472" y="3287462"/>
                <a:chExt cx="31499" cy="26945"/>
              </a:xfrm>
            </p:grpSpPr>
            <p:sp>
              <p:nvSpPr>
                <p:cNvPr id="3987" name="Google Shape;3987;p6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9" name="Google Shape;3989;p67"/>
            <p:cNvGrpSpPr/>
            <p:nvPr/>
          </p:nvGrpSpPr>
          <p:grpSpPr>
            <a:xfrm>
              <a:off x="4084715" y="3258865"/>
              <a:ext cx="184961" cy="137268"/>
              <a:chOff x="4084715" y="3258865"/>
              <a:chExt cx="184961" cy="137268"/>
            </a:xfrm>
          </p:grpSpPr>
          <p:grpSp>
            <p:nvGrpSpPr>
              <p:cNvPr id="3990" name="Google Shape;3990;p67"/>
              <p:cNvGrpSpPr/>
              <p:nvPr/>
            </p:nvGrpSpPr>
            <p:grpSpPr>
              <a:xfrm>
                <a:off x="4107453" y="3271583"/>
                <a:ext cx="153470" cy="110275"/>
                <a:chOff x="4107453" y="3271583"/>
                <a:chExt cx="153470" cy="110275"/>
              </a:xfrm>
            </p:grpSpPr>
            <p:sp>
              <p:nvSpPr>
                <p:cNvPr id="3991" name="Google Shape;3991;p6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5" name="Google Shape;3995;p67"/>
              <p:cNvGrpSpPr/>
              <p:nvPr/>
            </p:nvGrpSpPr>
            <p:grpSpPr>
              <a:xfrm>
                <a:off x="4136947" y="3258865"/>
                <a:ext cx="31499" cy="27001"/>
                <a:chOff x="4136947" y="3258865"/>
                <a:chExt cx="31499" cy="27001"/>
              </a:xfrm>
            </p:grpSpPr>
            <p:sp>
              <p:nvSpPr>
                <p:cNvPr id="3996" name="Google Shape;3996;p6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8" name="Google Shape;3998;p67"/>
              <p:cNvGrpSpPr/>
              <p:nvPr/>
            </p:nvGrpSpPr>
            <p:grpSpPr>
              <a:xfrm>
                <a:off x="4084715" y="3266478"/>
                <a:ext cx="31468" cy="26898"/>
                <a:chOff x="4084715" y="3266478"/>
                <a:chExt cx="31468" cy="26898"/>
              </a:xfrm>
            </p:grpSpPr>
            <p:sp>
              <p:nvSpPr>
                <p:cNvPr id="3999" name="Google Shape;3999;p6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67"/>
              <p:cNvGrpSpPr/>
              <p:nvPr/>
            </p:nvGrpSpPr>
            <p:grpSpPr>
              <a:xfrm>
                <a:off x="4159213" y="3279849"/>
                <a:ext cx="31405" cy="26945"/>
                <a:chOff x="4159213" y="3279849"/>
                <a:chExt cx="31405" cy="26945"/>
              </a:xfrm>
            </p:grpSpPr>
            <p:sp>
              <p:nvSpPr>
                <p:cNvPr id="4002" name="Google Shape;4002;p6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4" name="Google Shape;4004;p67"/>
              <p:cNvGrpSpPr/>
              <p:nvPr/>
            </p:nvGrpSpPr>
            <p:grpSpPr>
              <a:xfrm>
                <a:off x="4201550" y="3266502"/>
                <a:ext cx="31405" cy="26883"/>
                <a:chOff x="4201550" y="3266502"/>
                <a:chExt cx="31405" cy="26883"/>
              </a:xfrm>
            </p:grpSpPr>
            <p:sp>
              <p:nvSpPr>
                <p:cNvPr id="4005" name="Google Shape;4005;p6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7" name="Google Shape;4007;p67"/>
              <p:cNvGrpSpPr/>
              <p:nvPr/>
            </p:nvGrpSpPr>
            <p:grpSpPr>
              <a:xfrm>
                <a:off x="4201550" y="3338278"/>
                <a:ext cx="31405" cy="26930"/>
                <a:chOff x="4201550" y="3338278"/>
                <a:chExt cx="31405" cy="26930"/>
              </a:xfrm>
            </p:grpSpPr>
            <p:sp>
              <p:nvSpPr>
                <p:cNvPr id="4008" name="Google Shape;4008;p6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0" name="Google Shape;4010;p67"/>
              <p:cNvGrpSpPr/>
              <p:nvPr/>
            </p:nvGrpSpPr>
            <p:grpSpPr>
              <a:xfrm>
                <a:off x="4238272" y="3369132"/>
                <a:ext cx="31405" cy="27001"/>
                <a:chOff x="4238272" y="3369132"/>
                <a:chExt cx="31405" cy="27001"/>
              </a:xfrm>
            </p:grpSpPr>
            <p:sp>
              <p:nvSpPr>
                <p:cNvPr id="4011" name="Google Shape;4011;p6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13" name="Google Shape;4013;p67"/>
            <p:cNvGrpSpPr/>
            <p:nvPr/>
          </p:nvGrpSpPr>
          <p:grpSpPr>
            <a:xfrm>
              <a:off x="4068639" y="3200169"/>
              <a:ext cx="77643" cy="37272"/>
              <a:chOff x="4068639" y="3200169"/>
              <a:chExt cx="77643" cy="37272"/>
            </a:xfrm>
          </p:grpSpPr>
          <p:sp>
            <p:nvSpPr>
              <p:cNvPr id="4014" name="Google Shape;4014;p6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5" name="Google Shape;4015;p67"/>
              <p:cNvGrpSpPr/>
              <p:nvPr/>
            </p:nvGrpSpPr>
            <p:grpSpPr>
              <a:xfrm>
                <a:off x="4114878" y="3200169"/>
                <a:ext cx="31405" cy="26993"/>
                <a:chOff x="4114878" y="3200169"/>
                <a:chExt cx="31405" cy="26993"/>
              </a:xfrm>
            </p:grpSpPr>
            <p:sp>
              <p:nvSpPr>
                <p:cNvPr id="4016" name="Google Shape;4016;p6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67"/>
              <p:cNvGrpSpPr/>
              <p:nvPr/>
            </p:nvGrpSpPr>
            <p:grpSpPr>
              <a:xfrm>
                <a:off x="4068639" y="3210535"/>
                <a:ext cx="31499" cy="26906"/>
                <a:chOff x="4068639" y="3210535"/>
                <a:chExt cx="31499" cy="26906"/>
              </a:xfrm>
            </p:grpSpPr>
            <p:sp>
              <p:nvSpPr>
                <p:cNvPr id="4019" name="Google Shape;4019;p6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1" name="Google Shape;4021;p67"/>
            <p:cNvGrpSpPr/>
            <p:nvPr/>
          </p:nvGrpSpPr>
          <p:grpSpPr>
            <a:xfrm>
              <a:off x="3869702" y="3066935"/>
              <a:ext cx="382664" cy="190294"/>
              <a:chOff x="3869702" y="3066935"/>
              <a:chExt cx="382664" cy="190294"/>
            </a:xfrm>
          </p:grpSpPr>
          <p:grpSp>
            <p:nvGrpSpPr>
              <p:cNvPr id="4022" name="Google Shape;4022;p67"/>
              <p:cNvGrpSpPr/>
              <p:nvPr/>
            </p:nvGrpSpPr>
            <p:grpSpPr>
              <a:xfrm>
                <a:off x="3888633" y="3082351"/>
                <a:ext cx="351172" cy="160698"/>
                <a:chOff x="3888633" y="3082351"/>
                <a:chExt cx="351172" cy="160698"/>
              </a:xfrm>
            </p:grpSpPr>
            <p:sp>
              <p:nvSpPr>
                <p:cNvPr id="4023" name="Google Shape;4023;p6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67"/>
              <p:cNvGrpSpPr/>
              <p:nvPr/>
            </p:nvGrpSpPr>
            <p:grpSpPr>
              <a:xfrm>
                <a:off x="4143703" y="3066935"/>
                <a:ext cx="37783" cy="32357"/>
                <a:chOff x="4143703" y="3066935"/>
                <a:chExt cx="37783" cy="32357"/>
              </a:xfrm>
            </p:grpSpPr>
            <p:sp>
              <p:nvSpPr>
                <p:cNvPr id="4030" name="Google Shape;4030;p6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67"/>
              <p:cNvGrpSpPr/>
              <p:nvPr/>
            </p:nvGrpSpPr>
            <p:grpSpPr>
              <a:xfrm>
                <a:off x="4044565" y="3103563"/>
                <a:ext cx="37783" cy="32451"/>
                <a:chOff x="4044565" y="3103563"/>
                <a:chExt cx="37783" cy="32451"/>
              </a:xfrm>
            </p:grpSpPr>
            <p:sp>
              <p:nvSpPr>
                <p:cNvPr id="4033" name="Google Shape;4033;p6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67"/>
              <p:cNvGrpSpPr/>
              <p:nvPr/>
            </p:nvGrpSpPr>
            <p:grpSpPr>
              <a:xfrm>
                <a:off x="4017454" y="3188237"/>
                <a:ext cx="37776" cy="32357"/>
                <a:chOff x="4017454" y="3188237"/>
                <a:chExt cx="37776" cy="32357"/>
              </a:xfrm>
            </p:grpSpPr>
            <p:sp>
              <p:nvSpPr>
                <p:cNvPr id="4036" name="Google Shape;4036;p6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67"/>
              <p:cNvGrpSpPr/>
              <p:nvPr/>
            </p:nvGrpSpPr>
            <p:grpSpPr>
              <a:xfrm>
                <a:off x="3921548" y="3157509"/>
                <a:ext cx="37783" cy="32357"/>
                <a:chOff x="3921548" y="3157509"/>
                <a:chExt cx="37783" cy="32357"/>
              </a:xfrm>
            </p:grpSpPr>
            <p:sp>
              <p:nvSpPr>
                <p:cNvPr id="4039" name="Google Shape;4039;p6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67"/>
              <p:cNvGrpSpPr/>
              <p:nvPr/>
            </p:nvGrpSpPr>
            <p:grpSpPr>
              <a:xfrm>
                <a:off x="3939056" y="3211620"/>
                <a:ext cx="37783" cy="32380"/>
                <a:chOff x="3939056" y="3211620"/>
                <a:chExt cx="37783" cy="32380"/>
              </a:xfrm>
            </p:grpSpPr>
            <p:sp>
              <p:nvSpPr>
                <p:cNvPr id="4042" name="Google Shape;4042;p6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67"/>
              <p:cNvGrpSpPr/>
              <p:nvPr/>
            </p:nvGrpSpPr>
            <p:grpSpPr>
              <a:xfrm>
                <a:off x="4176240" y="3136965"/>
                <a:ext cx="31405" cy="26930"/>
                <a:chOff x="4176240" y="3136965"/>
                <a:chExt cx="31405" cy="26930"/>
              </a:xfrm>
            </p:grpSpPr>
            <p:sp>
              <p:nvSpPr>
                <p:cNvPr id="4045" name="Google Shape;4045;p6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67"/>
              <p:cNvGrpSpPr/>
              <p:nvPr/>
            </p:nvGrpSpPr>
            <p:grpSpPr>
              <a:xfrm>
                <a:off x="4133148" y="3152593"/>
                <a:ext cx="31499" cy="27001"/>
                <a:chOff x="4133148" y="3152593"/>
                <a:chExt cx="31499" cy="27001"/>
              </a:xfrm>
            </p:grpSpPr>
            <p:sp>
              <p:nvSpPr>
                <p:cNvPr id="4048" name="Google Shape;4048;p6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67"/>
              <p:cNvGrpSpPr/>
              <p:nvPr/>
            </p:nvGrpSpPr>
            <p:grpSpPr>
              <a:xfrm>
                <a:off x="4220866" y="3073534"/>
                <a:ext cx="31499" cy="26898"/>
                <a:chOff x="4220866" y="3073534"/>
                <a:chExt cx="31499" cy="26898"/>
              </a:xfrm>
            </p:grpSpPr>
            <p:sp>
              <p:nvSpPr>
                <p:cNvPr id="4051" name="Google Shape;4051;p6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67"/>
              <p:cNvGrpSpPr/>
              <p:nvPr/>
            </p:nvGrpSpPr>
            <p:grpSpPr>
              <a:xfrm>
                <a:off x="3869702" y="3230323"/>
                <a:ext cx="31499" cy="26906"/>
                <a:chOff x="3869702" y="3230323"/>
                <a:chExt cx="31499" cy="26906"/>
              </a:xfrm>
            </p:grpSpPr>
            <p:sp>
              <p:nvSpPr>
                <p:cNvPr id="4054" name="Google Shape;4054;p6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6" name="Google Shape;4056;p67"/>
            <p:cNvGrpSpPr/>
            <p:nvPr/>
          </p:nvGrpSpPr>
          <p:grpSpPr>
            <a:xfrm>
              <a:off x="4271383" y="3065882"/>
              <a:ext cx="304556" cy="341663"/>
              <a:chOff x="4271383" y="3065882"/>
              <a:chExt cx="304556" cy="341663"/>
            </a:xfrm>
          </p:grpSpPr>
          <p:grpSp>
            <p:nvGrpSpPr>
              <p:cNvPr id="4057" name="Google Shape;4057;p67"/>
              <p:cNvGrpSpPr/>
              <p:nvPr/>
            </p:nvGrpSpPr>
            <p:grpSpPr>
              <a:xfrm>
                <a:off x="4293838" y="3078639"/>
                <a:ext cx="269353" cy="311973"/>
                <a:chOff x="4293838" y="3078639"/>
                <a:chExt cx="269353" cy="311973"/>
              </a:xfrm>
            </p:grpSpPr>
            <p:sp>
              <p:nvSpPr>
                <p:cNvPr id="4058" name="Google Shape;4058;p6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67"/>
              <p:cNvGrpSpPr/>
              <p:nvPr/>
            </p:nvGrpSpPr>
            <p:grpSpPr>
              <a:xfrm>
                <a:off x="4538164" y="3342061"/>
                <a:ext cx="37776" cy="32380"/>
                <a:chOff x="4538164" y="3342061"/>
                <a:chExt cx="37776" cy="32380"/>
              </a:xfrm>
            </p:grpSpPr>
            <p:sp>
              <p:nvSpPr>
                <p:cNvPr id="4076" name="Google Shape;4076;p6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67"/>
              <p:cNvGrpSpPr/>
              <p:nvPr/>
            </p:nvGrpSpPr>
            <p:grpSpPr>
              <a:xfrm>
                <a:off x="4271383" y="3194742"/>
                <a:ext cx="37783" cy="32420"/>
                <a:chOff x="4271383" y="3194742"/>
                <a:chExt cx="37783" cy="32420"/>
              </a:xfrm>
            </p:grpSpPr>
            <p:sp>
              <p:nvSpPr>
                <p:cNvPr id="4079" name="Google Shape;4079;p6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1" name="Google Shape;4081;p67"/>
              <p:cNvGrpSpPr/>
              <p:nvPr/>
            </p:nvGrpSpPr>
            <p:grpSpPr>
              <a:xfrm>
                <a:off x="4284416" y="3084058"/>
                <a:ext cx="37783" cy="32357"/>
                <a:chOff x="4284416" y="3084058"/>
                <a:chExt cx="37783" cy="32357"/>
              </a:xfrm>
            </p:grpSpPr>
            <p:sp>
              <p:nvSpPr>
                <p:cNvPr id="4082" name="Google Shape;4082;p6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67"/>
              <p:cNvGrpSpPr/>
              <p:nvPr/>
            </p:nvGrpSpPr>
            <p:grpSpPr>
              <a:xfrm>
                <a:off x="4478697" y="3297561"/>
                <a:ext cx="37776" cy="32451"/>
                <a:chOff x="4478697" y="3297561"/>
                <a:chExt cx="37776" cy="32451"/>
              </a:xfrm>
            </p:grpSpPr>
            <p:sp>
              <p:nvSpPr>
                <p:cNvPr id="4085" name="Google Shape;4085;p6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67"/>
              <p:cNvGrpSpPr/>
              <p:nvPr/>
            </p:nvGrpSpPr>
            <p:grpSpPr>
              <a:xfrm>
                <a:off x="4411813" y="3331711"/>
                <a:ext cx="37776" cy="32451"/>
                <a:chOff x="4411813" y="3331711"/>
                <a:chExt cx="37776" cy="32451"/>
              </a:xfrm>
            </p:grpSpPr>
            <p:sp>
              <p:nvSpPr>
                <p:cNvPr id="4088" name="Google Shape;4088;p6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0" name="Google Shape;4090;p67"/>
              <p:cNvGrpSpPr/>
              <p:nvPr/>
            </p:nvGrpSpPr>
            <p:grpSpPr>
              <a:xfrm>
                <a:off x="4337984" y="3375188"/>
                <a:ext cx="37776" cy="32357"/>
                <a:chOff x="4337984" y="3375188"/>
                <a:chExt cx="37776" cy="32357"/>
              </a:xfrm>
            </p:grpSpPr>
            <p:sp>
              <p:nvSpPr>
                <p:cNvPr id="4091" name="Google Shape;4091;p6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67"/>
              <p:cNvGrpSpPr/>
              <p:nvPr/>
            </p:nvGrpSpPr>
            <p:grpSpPr>
              <a:xfrm>
                <a:off x="4494867" y="3090530"/>
                <a:ext cx="37878" cy="32451"/>
                <a:chOff x="4494867" y="3090530"/>
                <a:chExt cx="37878" cy="32451"/>
              </a:xfrm>
            </p:grpSpPr>
            <p:sp>
              <p:nvSpPr>
                <p:cNvPr id="4094" name="Google Shape;4094;p6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6" name="Google Shape;4096;p67"/>
              <p:cNvGrpSpPr/>
              <p:nvPr/>
            </p:nvGrpSpPr>
            <p:grpSpPr>
              <a:xfrm>
                <a:off x="4525124" y="3207774"/>
                <a:ext cx="37783" cy="32420"/>
                <a:chOff x="4525124" y="3207774"/>
                <a:chExt cx="37783" cy="32420"/>
              </a:xfrm>
            </p:grpSpPr>
            <p:sp>
              <p:nvSpPr>
                <p:cNvPr id="4097" name="Google Shape;4097;p6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9" name="Google Shape;4099;p67"/>
              <p:cNvGrpSpPr/>
              <p:nvPr/>
            </p:nvGrpSpPr>
            <p:grpSpPr>
              <a:xfrm>
                <a:off x="4440544" y="3176479"/>
                <a:ext cx="31499" cy="26898"/>
                <a:chOff x="4440544" y="3176479"/>
                <a:chExt cx="31499" cy="26898"/>
              </a:xfrm>
            </p:grpSpPr>
            <p:sp>
              <p:nvSpPr>
                <p:cNvPr id="4100" name="Google Shape;4100;p6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2" name="Google Shape;4102;p67"/>
              <p:cNvGrpSpPr/>
              <p:nvPr/>
            </p:nvGrpSpPr>
            <p:grpSpPr>
              <a:xfrm>
                <a:off x="4350545" y="3156400"/>
                <a:ext cx="31405" cy="27001"/>
                <a:chOff x="4350545" y="3156400"/>
                <a:chExt cx="31405" cy="27001"/>
              </a:xfrm>
            </p:grpSpPr>
            <p:sp>
              <p:nvSpPr>
                <p:cNvPr id="4103" name="Google Shape;4103;p6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5" name="Google Shape;4105;p67"/>
              <p:cNvGrpSpPr/>
              <p:nvPr/>
            </p:nvGrpSpPr>
            <p:grpSpPr>
              <a:xfrm>
                <a:off x="4376703" y="3255058"/>
                <a:ext cx="31405" cy="27001"/>
                <a:chOff x="4376703" y="3255058"/>
                <a:chExt cx="31405" cy="27001"/>
              </a:xfrm>
            </p:grpSpPr>
            <p:sp>
              <p:nvSpPr>
                <p:cNvPr id="4106" name="Google Shape;4106;p6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8" name="Google Shape;4108;p67"/>
              <p:cNvGrpSpPr/>
              <p:nvPr/>
            </p:nvGrpSpPr>
            <p:grpSpPr>
              <a:xfrm>
                <a:off x="4331322" y="3283656"/>
                <a:ext cx="31405" cy="26945"/>
                <a:chOff x="4331322" y="3283656"/>
                <a:chExt cx="31405" cy="26945"/>
              </a:xfrm>
            </p:grpSpPr>
            <p:sp>
              <p:nvSpPr>
                <p:cNvPr id="4109" name="Google Shape;4109;p6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67"/>
              <p:cNvGrpSpPr/>
              <p:nvPr/>
            </p:nvGrpSpPr>
            <p:grpSpPr>
              <a:xfrm>
                <a:off x="4380510" y="3065882"/>
                <a:ext cx="31405" cy="26938"/>
                <a:chOff x="4380510" y="3065882"/>
                <a:chExt cx="31405" cy="26938"/>
              </a:xfrm>
            </p:grpSpPr>
            <p:sp>
              <p:nvSpPr>
                <p:cNvPr id="4112" name="Google Shape;4112;p6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14" name="Google Shape;4114;p67"/>
            <p:cNvGrpSpPr/>
            <p:nvPr/>
          </p:nvGrpSpPr>
          <p:grpSpPr>
            <a:xfrm>
              <a:off x="4558998" y="3188237"/>
              <a:ext cx="1280131" cy="1052746"/>
              <a:chOff x="4558998" y="3188237"/>
              <a:chExt cx="1280131" cy="1052746"/>
            </a:xfrm>
          </p:grpSpPr>
          <p:sp>
            <p:nvSpPr>
              <p:cNvPr id="4115" name="Google Shape;4115;p6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6" name="Google Shape;4116;p67"/>
              <p:cNvGrpSpPr/>
              <p:nvPr/>
            </p:nvGrpSpPr>
            <p:grpSpPr>
              <a:xfrm>
                <a:off x="4579164" y="3203653"/>
                <a:ext cx="1244833" cy="1020397"/>
                <a:chOff x="4579164" y="3203653"/>
                <a:chExt cx="1244833" cy="1020397"/>
              </a:xfrm>
            </p:grpSpPr>
            <p:sp>
              <p:nvSpPr>
                <p:cNvPr id="4117" name="Google Shape;4117;p6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9" name="Google Shape;4119;p67"/>
                <p:cNvGrpSpPr/>
                <p:nvPr/>
              </p:nvGrpSpPr>
              <p:grpSpPr>
                <a:xfrm>
                  <a:off x="4579164" y="3203653"/>
                  <a:ext cx="1244833" cy="1020397"/>
                  <a:chOff x="4579164" y="3203653"/>
                  <a:chExt cx="1244833" cy="1020397"/>
                </a:xfrm>
              </p:grpSpPr>
              <p:sp>
                <p:nvSpPr>
                  <p:cNvPr id="4120" name="Google Shape;4120;p6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2" name="Google Shape;4122;p67"/>
                  <p:cNvGrpSpPr/>
                  <p:nvPr/>
                </p:nvGrpSpPr>
                <p:grpSpPr>
                  <a:xfrm>
                    <a:off x="4579164" y="3203653"/>
                    <a:ext cx="1244833" cy="1020397"/>
                    <a:chOff x="4579164" y="3203653"/>
                    <a:chExt cx="1244833" cy="1020397"/>
                  </a:xfrm>
                </p:grpSpPr>
                <p:sp>
                  <p:nvSpPr>
                    <p:cNvPr id="4123" name="Google Shape;4123;p6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1" name="Google Shape;4131;p67"/>
                    <p:cNvGrpSpPr/>
                    <p:nvPr/>
                  </p:nvGrpSpPr>
                  <p:grpSpPr>
                    <a:xfrm>
                      <a:off x="4579164" y="3203653"/>
                      <a:ext cx="1244833" cy="1020397"/>
                      <a:chOff x="4579164" y="3203653"/>
                      <a:chExt cx="1244833" cy="1020397"/>
                    </a:xfrm>
                  </p:grpSpPr>
                  <p:sp>
                    <p:nvSpPr>
                      <p:cNvPr id="4132" name="Google Shape;4132;p6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6" name="Google Shape;4146;p67"/>
                      <p:cNvGrpSpPr/>
                      <p:nvPr/>
                    </p:nvGrpSpPr>
                    <p:grpSpPr>
                      <a:xfrm>
                        <a:off x="4579164" y="3203653"/>
                        <a:ext cx="1244833" cy="1020397"/>
                        <a:chOff x="4579164" y="3203653"/>
                        <a:chExt cx="1244833" cy="1020397"/>
                      </a:xfrm>
                    </p:grpSpPr>
                    <p:sp>
                      <p:nvSpPr>
                        <p:cNvPr id="4147" name="Google Shape;4147;p6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1" name="Google Shape;4171;p67"/>
                        <p:cNvGrpSpPr/>
                        <p:nvPr/>
                      </p:nvGrpSpPr>
                      <p:grpSpPr>
                        <a:xfrm>
                          <a:off x="4579164" y="3203653"/>
                          <a:ext cx="1244833" cy="1020397"/>
                          <a:chOff x="4579164" y="3203653"/>
                          <a:chExt cx="1244833" cy="1020397"/>
                        </a:xfrm>
                      </p:grpSpPr>
                      <p:sp>
                        <p:nvSpPr>
                          <p:cNvPr id="4172" name="Google Shape;4172;p6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3" name="Google Shape;4173;p67"/>
                          <p:cNvGrpSpPr/>
                          <p:nvPr/>
                        </p:nvGrpSpPr>
                        <p:grpSpPr>
                          <a:xfrm>
                            <a:off x="4579164" y="3203653"/>
                            <a:ext cx="1244833" cy="1020397"/>
                            <a:chOff x="4579164" y="3203653"/>
                            <a:chExt cx="1244833" cy="1020397"/>
                          </a:xfrm>
                        </p:grpSpPr>
                        <p:sp>
                          <p:nvSpPr>
                            <p:cNvPr id="4174" name="Google Shape;4174;p6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67"/>
                            <p:cNvGrpSpPr/>
                            <p:nvPr/>
                          </p:nvGrpSpPr>
                          <p:grpSpPr>
                            <a:xfrm>
                              <a:off x="4579164" y="3203653"/>
                              <a:ext cx="1244833" cy="1020397"/>
                              <a:chOff x="4579164" y="3203653"/>
                              <a:chExt cx="1244833" cy="1020397"/>
                            </a:xfrm>
                          </p:grpSpPr>
                          <p:sp>
                            <p:nvSpPr>
                              <p:cNvPr id="4182" name="Google Shape;4182;p6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5" name="Google Shape;4195;p67"/>
                              <p:cNvGrpSpPr/>
                              <p:nvPr/>
                            </p:nvGrpSpPr>
                            <p:grpSpPr>
                              <a:xfrm>
                                <a:off x="4579164" y="3203653"/>
                                <a:ext cx="1244833" cy="1020397"/>
                                <a:chOff x="4579164" y="3203653"/>
                                <a:chExt cx="1244833" cy="1020397"/>
                              </a:xfrm>
                            </p:grpSpPr>
                            <p:sp>
                              <p:nvSpPr>
                                <p:cNvPr id="4196" name="Google Shape;4196;p6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3" name="Google Shape;4203;p67"/>
                                <p:cNvGrpSpPr/>
                                <p:nvPr/>
                              </p:nvGrpSpPr>
                              <p:grpSpPr>
                                <a:xfrm>
                                  <a:off x="4579164" y="3203653"/>
                                  <a:ext cx="1244833" cy="1020397"/>
                                  <a:chOff x="4579164" y="3203653"/>
                                  <a:chExt cx="1244833" cy="1020397"/>
                                </a:xfrm>
                              </p:grpSpPr>
                              <p:sp>
                                <p:nvSpPr>
                                  <p:cNvPr id="4204" name="Google Shape;4204;p6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9" name="Google Shape;4209;p67"/>
                                  <p:cNvGrpSpPr/>
                                  <p:nvPr/>
                                </p:nvGrpSpPr>
                                <p:grpSpPr>
                                  <a:xfrm>
                                    <a:off x="4579164" y="3203653"/>
                                    <a:ext cx="1244833" cy="1020397"/>
                                    <a:chOff x="4579164" y="3203653"/>
                                    <a:chExt cx="1244833" cy="1020397"/>
                                  </a:xfrm>
                                </p:grpSpPr>
                                <p:sp>
                                  <p:nvSpPr>
                                    <p:cNvPr id="4210" name="Google Shape;4210;p6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214" name="Google Shape;4214;p6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17" name="Google Shape;4217;p6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218" name="Google Shape;4218;p67"/>
              <p:cNvGrpSpPr/>
              <p:nvPr/>
            </p:nvGrpSpPr>
            <p:grpSpPr>
              <a:xfrm>
                <a:off x="4595437" y="3598775"/>
                <a:ext cx="37776" cy="32451"/>
                <a:chOff x="4595437" y="3598775"/>
                <a:chExt cx="37776" cy="32451"/>
              </a:xfrm>
            </p:grpSpPr>
            <p:sp>
              <p:nvSpPr>
                <p:cNvPr id="4219" name="Google Shape;4219;p6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67"/>
              <p:cNvGrpSpPr/>
              <p:nvPr/>
            </p:nvGrpSpPr>
            <p:grpSpPr>
              <a:xfrm>
                <a:off x="4641864" y="3524443"/>
                <a:ext cx="37776" cy="32380"/>
                <a:chOff x="4641864" y="3524443"/>
                <a:chExt cx="37776" cy="32380"/>
              </a:xfrm>
            </p:grpSpPr>
            <p:sp>
              <p:nvSpPr>
                <p:cNvPr id="4222" name="Google Shape;4222;p6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67"/>
              <p:cNvGrpSpPr/>
              <p:nvPr/>
            </p:nvGrpSpPr>
            <p:grpSpPr>
              <a:xfrm>
                <a:off x="4648431" y="3893901"/>
                <a:ext cx="37776" cy="32357"/>
                <a:chOff x="4648431" y="3893901"/>
                <a:chExt cx="37776" cy="32357"/>
              </a:xfrm>
            </p:grpSpPr>
            <p:sp>
              <p:nvSpPr>
                <p:cNvPr id="4225" name="Google Shape;4225;p6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67"/>
              <p:cNvGrpSpPr/>
              <p:nvPr/>
            </p:nvGrpSpPr>
            <p:grpSpPr>
              <a:xfrm>
                <a:off x="4567752" y="3722908"/>
                <a:ext cx="37870" cy="32380"/>
                <a:chOff x="4567752" y="3722908"/>
                <a:chExt cx="37870" cy="32380"/>
              </a:xfrm>
            </p:grpSpPr>
            <p:sp>
              <p:nvSpPr>
                <p:cNvPr id="4228" name="Google Shape;4228;p6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67"/>
              <p:cNvGrpSpPr/>
              <p:nvPr/>
            </p:nvGrpSpPr>
            <p:grpSpPr>
              <a:xfrm>
                <a:off x="4617506" y="3652052"/>
                <a:ext cx="37783" cy="32357"/>
                <a:chOff x="4617506" y="3652052"/>
                <a:chExt cx="37783" cy="32357"/>
              </a:xfrm>
            </p:grpSpPr>
            <p:sp>
              <p:nvSpPr>
                <p:cNvPr id="4231" name="Google Shape;4231;p6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67"/>
              <p:cNvGrpSpPr/>
              <p:nvPr/>
            </p:nvGrpSpPr>
            <p:grpSpPr>
              <a:xfrm>
                <a:off x="4739005" y="3554149"/>
                <a:ext cx="37870" cy="32357"/>
                <a:chOff x="4739005" y="3554149"/>
                <a:chExt cx="37870" cy="32357"/>
              </a:xfrm>
            </p:grpSpPr>
            <p:sp>
              <p:nvSpPr>
                <p:cNvPr id="4234" name="Google Shape;4234;p6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7"/>
              <p:cNvGrpSpPr/>
              <p:nvPr/>
            </p:nvGrpSpPr>
            <p:grpSpPr>
              <a:xfrm>
                <a:off x="4806557" y="3630258"/>
                <a:ext cx="37776" cy="32364"/>
                <a:chOff x="4806557" y="3630258"/>
                <a:chExt cx="37776" cy="32364"/>
              </a:xfrm>
            </p:grpSpPr>
            <p:sp>
              <p:nvSpPr>
                <p:cNvPr id="4237" name="Google Shape;4237;p6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67"/>
              <p:cNvGrpSpPr/>
              <p:nvPr/>
            </p:nvGrpSpPr>
            <p:grpSpPr>
              <a:xfrm>
                <a:off x="4737007" y="4004357"/>
                <a:ext cx="37870" cy="32357"/>
                <a:chOff x="4737007" y="4004357"/>
                <a:chExt cx="37870" cy="32357"/>
              </a:xfrm>
            </p:grpSpPr>
            <p:sp>
              <p:nvSpPr>
                <p:cNvPr id="4240" name="Google Shape;4240;p6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67"/>
              <p:cNvGrpSpPr/>
              <p:nvPr/>
            </p:nvGrpSpPr>
            <p:grpSpPr>
              <a:xfrm>
                <a:off x="4773634" y="4208627"/>
                <a:ext cx="37776" cy="32357"/>
                <a:chOff x="4773634" y="4208627"/>
                <a:chExt cx="37776" cy="32357"/>
              </a:xfrm>
            </p:grpSpPr>
            <p:sp>
              <p:nvSpPr>
                <p:cNvPr id="4243" name="Google Shape;4243;p6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67"/>
              <p:cNvGrpSpPr/>
              <p:nvPr/>
            </p:nvGrpSpPr>
            <p:grpSpPr>
              <a:xfrm>
                <a:off x="4888282" y="4074764"/>
                <a:ext cx="37776" cy="32451"/>
                <a:chOff x="4888282" y="4074764"/>
                <a:chExt cx="37776" cy="32451"/>
              </a:xfrm>
            </p:grpSpPr>
            <p:sp>
              <p:nvSpPr>
                <p:cNvPr id="4246" name="Google Shape;4246;p6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67"/>
              <p:cNvGrpSpPr/>
              <p:nvPr/>
            </p:nvGrpSpPr>
            <p:grpSpPr>
              <a:xfrm>
                <a:off x="4901315" y="3804271"/>
                <a:ext cx="37776" cy="32364"/>
                <a:chOff x="4901315" y="3804271"/>
                <a:chExt cx="37776" cy="32364"/>
              </a:xfrm>
            </p:grpSpPr>
            <p:sp>
              <p:nvSpPr>
                <p:cNvPr id="4249" name="Google Shape;4249;p6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67"/>
              <p:cNvGrpSpPr/>
              <p:nvPr/>
            </p:nvGrpSpPr>
            <p:grpSpPr>
              <a:xfrm>
                <a:off x="4866394" y="3715035"/>
                <a:ext cx="37846" cy="32357"/>
                <a:chOff x="4866394" y="3715035"/>
                <a:chExt cx="37846" cy="32357"/>
              </a:xfrm>
            </p:grpSpPr>
            <p:sp>
              <p:nvSpPr>
                <p:cNvPr id="4252" name="Google Shape;4252;p6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67"/>
              <p:cNvGrpSpPr/>
              <p:nvPr/>
            </p:nvGrpSpPr>
            <p:grpSpPr>
              <a:xfrm>
                <a:off x="4979233" y="3839798"/>
                <a:ext cx="37878" cy="32420"/>
                <a:chOff x="4979233" y="3839798"/>
                <a:chExt cx="37878" cy="32420"/>
              </a:xfrm>
            </p:grpSpPr>
            <p:sp>
              <p:nvSpPr>
                <p:cNvPr id="4255" name="Google Shape;4255;p6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67"/>
              <p:cNvGrpSpPr/>
              <p:nvPr/>
            </p:nvGrpSpPr>
            <p:grpSpPr>
              <a:xfrm>
                <a:off x="4790662" y="3679147"/>
                <a:ext cx="37783" cy="32380"/>
                <a:chOff x="4790662" y="3679147"/>
                <a:chExt cx="37783" cy="32380"/>
              </a:xfrm>
            </p:grpSpPr>
            <p:sp>
              <p:nvSpPr>
                <p:cNvPr id="4258" name="Google Shape;4258;p6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67"/>
              <p:cNvGrpSpPr/>
              <p:nvPr/>
            </p:nvGrpSpPr>
            <p:grpSpPr>
              <a:xfrm>
                <a:off x="4857263" y="3557861"/>
                <a:ext cx="37776" cy="32357"/>
                <a:chOff x="4857263" y="3557861"/>
                <a:chExt cx="37776" cy="32357"/>
              </a:xfrm>
            </p:grpSpPr>
            <p:sp>
              <p:nvSpPr>
                <p:cNvPr id="4261" name="Google Shape;4261;p6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67"/>
              <p:cNvGrpSpPr/>
              <p:nvPr/>
            </p:nvGrpSpPr>
            <p:grpSpPr>
              <a:xfrm>
                <a:off x="4883902" y="3648033"/>
                <a:ext cx="37783" cy="32380"/>
                <a:chOff x="4883902" y="3648033"/>
                <a:chExt cx="37783" cy="32380"/>
              </a:xfrm>
            </p:grpSpPr>
            <p:sp>
              <p:nvSpPr>
                <p:cNvPr id="4264" name="Google Shape;4264;p6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67"/>
              <p:cNvGrpSpPr/>
              <p:nvPr/>
            </p:nvGrpSpPr>
            <p:grpSpPr>
              <a:xfrm>
                <a:off x="4907780" y="3347220"/>
                <a:ext cx="37878" cy="32357"/>
                <a:chOff x="4907780" y="3347220"/>
                <a:chExt cx="37878" cy="32357"/>
              </a:xfrm>
            </p:grpSpPr>
            <p:sp>
              <p:nvSpPr>
                <p:cNvPr id="4267" name="Google Shape;4267;p6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67"/>
              <p:cNvGrpSpPr/>
              <p:nvPr/>
            </p:nvGrpSpPr>
            <p:grpSpPr>
              <a:xfrm>
                <a:off x="5065048" y="3738150"/>
                <a:ext cx="37783" cy="32364"/>
                <a:chOff x="5065048" y="3738150"/>
                <a:chExt cx="37783" cy="32364"/>
              </a:xfrm>
            </p:grpSpPr>
            <p:sp>
              <p:nvSpPr>
                <p:cNvPr id="4270" name="Google Shape;4270;p6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67"/>
              <p:cNvGrpSpPr/>
              <p:nvPr/>
            </p:nvGrpSpPr>
            <p:grpSpPr>
              <a:xfrm>
                <a:off x="5071616" y="3284615"/>
                <a:ext cx="37783" cy="32357"/>
                <a:chOff x="5071616" y="3284615"/>
                <a:chExt cx="37783" cy="32357"/>
              </a:xfrm>
            </p:grpSpPr>
            <p:sp>
              <p:nvSpPr>
                <p:cNvPr id="4273" name="Google Shape;4273;p6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67"/>
              <p:cNvGrpSpPr/>
              <p:nvPr/>
            </p:nvGrpSpPr>
            <p:grpSpPr>
              <a:xfrm>
                <a:off x="5389291" y="3759921"/>
                <a:ext cx="37783" cy="32380"/>
                <a:chOff x="5389291" y="3759921"/>
                <a:chExt cx="37783" cy="32380"/>
              </a:xfrm>
            </p:grpSpPr>
            <p:sp>
              <p:nvSpPr>
                <p:cNvPr id="4276" name="Google Shape;4276;p6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67"/>
              <p:cNvGrpSpPr/>
              <p:nvPr/>
            </p:nvGrpSpPr>
            <p:grpSpPr>
              <a:xfrm>
                <a:off x="5431534" y="3632932"/>
                <a:ext cx="37878" cy="32451"/>
                <a:chOff x="5431534" y="3632932"/>
                <a:chExt cx="37878" cy="32451"/>
              </a:xfrm>
            </p:grpSpPr>
            <p:sp>
              <p:nvSpPr>
                <p:cNvPr id="4279" name="Google Shape;4279;p6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67"/>
              <p:cNvGrpSpPr/>
              <p:nvPr/>
            </p:nvGrpSpPr>
            <p:grpSpPr>
              <a:xfrm>
                <a:off x="5540755" y="3544829"/>
                <a:ext cx="37783" cy="32357"/>
                <a:chOff x="5540755" y="3544829"/>
                <a:chExt cx="37783" cy="32357"/>
              </a:xfrm>
            </p:grpSpPr>
            <p:sp>
              <p:nvSpPr>
                <p:cNvPr id="4282" name="Google Shape;4282;p6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67"/>
              <p:cNvGrpSpPr/>
              <p:nvPr/>
            </p:nvGrpSpPr>
            <p:grpSpPr>
              <a:xfrm>
                <a:off x="5579293" y="3412107"/>
                <a:ext cx="37776" cy="32357"/>
                <a:chOff x="5579293" y="3412107"/>
                <a:chExt cx="37776" cy="32357"/>
              </a:xfrm>
            </p:grpSpPr>
            <p:sp>
              <p:nvSpPr>
                <p:cNvPr id="4285" name="Google Shape;4285;p6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67"/>
              <p:cNvGrpSpPr/>
              <p:nvPr/>
            </p:nvGrpSpPr>
            <p:grpSpPr>
              <a:xfrm>
                <a:off x="5801346" y="3284615"/>
                <a:ext cx="37783" cy="32357"/>
                <a:chOff x="5801346" y="3284615"/>
                <a:chExt cx="37783" cy="32357"/>
              </a:xfrm>
            </p:grpSpPr>
            <p:sp>
              <p:nvSpPr>
                <p:cNvPr id="4288" name="Google Shape;4288;p6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67"/>
              <p:cNvGrpSpPr/>
              <p:nvPr/>
            </p:nvGrpSpPr>
            <p:grpSpPr>
              <a:xfrm>
                <a:off x="5763578" y="3399067"/>
                <a:ext cx="37776" cy="32364"/>
                <a:chOff x="5763578" y="3399067"/>
                <a:chExt cx="37776" cy="32364"/>
              </a:xfrm>
            </p:grpSpPr>
            <p:sp>
              <p:nvSpPr>
                <p:cNvPr id="4291" name="Google Shape;4291;p6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67"/>
              <p:cNvGrpSpPr/>
              <p:nvPr/>
            </p:nvGrpSpPr>
            <p:grpSpPr>
              <a:xfrm>
                <a:off x="5395858" y="3230952"/>
                <a:ext cx="37776" cy="32364"/>
                <a:chOff x="5395858" y="3230952"/>
                <a:chExt cx="37776" cy="32364"/>
              </a:xfrm>
            </p:grpSpPr>
            <p:sp>
              <p:nvSpPr>
                <p:cNvPr id="4294" name="Google Shape;4294;p6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6" name="Google Shape;4296;p67"/>
              <p:cNvGrpSpPr/>
              <p:nvPr/>
            </p:nvGrpSpPr>
            <p:grpSpPr>
              <a:xfrm>
                <a:off x="5264088" y="3188237"/>
                <a:ext cx="37776" cy="32357"/>
                <a:chOff x="5264088" y="3188237"/>
                <a:chExt cx="37776" cy="32357"/>
              </a:xfrm>
            </p:grpSpPr>
            <p:sp>
              <p:nvSpPr>
                <p:cNvPr id="4297" name="Google Shape;4297;p6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67"/>
              <p:cNvGrpSpPr/>
              <p:nvPr/>
            </p:nvGrpSpPr>
            <p:grpSpPr>
              <a:xfrm>
                <a:off x="5585758" y="3237425"/>
                <a:ext cx="37878" cy="32357"/>
                <a:chOff x="5585758" y="3237425"/>
                <a:chExt cx="37878" cy="32357"/>
              </a:xfrm>
            </p:grpSpPr>
            <p:sp>
              <p:nvSpPr>
                <p:cNvPr id="4300" name="Google Shape;4300;p6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67"/>
              <p:cNvGrpSpPr/>
              <p:nvPr/>
            </p:nvGrpSpPr>
            <p:grpSpPr>
              <a:xfrm>
                <a:off x="4874196" y="3291088"/>
                <a:ext cx="37878" cy="32451"/>
                <a:chOff x="4874196" y="3291088"/>
                <a:chExt cx="37878" cy="32451"/>
              </a:xfrm>
            </p:grpSpPr>
            <p:sp>
              <p:nvSpPr>
                <p:cNvPr id="4303" name="Google Shape;4303;p6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67"/>
              <p:cNvGrpSpPr/>
              <p:nvPr/>
            </p:nvGrpSpPr>
            <p:grpSpPr>
              <a:xfrm>
                <a:off x="5197770" y="3785466"/>
                <a:ext cx="37783" cy="32427"/>
                <a:chOff x="5197770" y="3785466"/>
                <a:chExt cx="37783" cy="32427"/>
              </a:xfrm>
            </p:grpSpPr>
            <p:sp>
              <p:nvSpPr>
                <p:cNvPr id="4306" name="Google Shape;4306;p6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67"/>
              <p:cNvGrpSpPr/>
              <p:nvPr/>
            </p:nvGrpSpPr>
            <p:grpSpPr>
              <a:xfrm>
                <a:off x="5177699" y="3492117"/>
                <a:ext cx="37776" cy="32357"/>
                <a:chOff x="5177699" y="3492117"/>
                <a:chExt cx="37776" cy="32357"/>
              </a:xfrm>
            </p:grpSpPr>
            <p:sp>
              <p:nvSpPr>
                <p:cNvPr id="4309" name="Google Shape;4309;p6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67"/>
              <p:cNvGrpSpPr/>
              <p:nvPr/>
            </p:nvGrpSpPr>
            <p:grpSpPr>
              <a:xfrm>
                <a:off x="5349431" y="3622346"/>
                <a:ext cx="37870" cy="32380"/>
                <a:chOff x="5349431" y="3622346"/>
                <a:chExt cx="37870" cy="32380"/>
              </a:xfrm>
            </p:grpSpPr>
            <p:sp>
              <p:nvSpPr>
                <p:cNvPr id="4312" name="Google Shape;4312;p6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4" name="Google Shape;4314;p67"/>
              <p:cNvGrpSpPr/>
              <p:nvPr/>
            </p:nvGrpSpPr>
            <p:grpSpPr>
              <a:xfrm>
                <a:off x="5068855" y="3563980"/>
                <a:ext cx="53954" cy="46223"/>
                <a:chOff x="5068855" y="3563980"/>
                <a:chExt cx="53954" cy="46223"/>
              </a:xfrm>
            </p:grpSpPr>
            <p:sp>
              <p:nvSpPr>
                <p:cNvPr id="4315" name="Google Shape;4315;p6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67"/>
              <p:cNvGrpSpPr/>
              <p:nvPr/>
            </p:nvGrpSpPr>
            <p:grpSpPr>
              <a:xfrm>
                <a:off x="5037654" y="3392507"/>
                <a:ext cx="37870" cy="32451"/>
                <a:chOff x="5037654" y="3392507"/>
                <a:chExt cx="37870" cy="32451"/>
              </a:xfrm>
            </p:grpSpPr>
            <p:sp>
              <p:nvSpPr>
                <p:cNvPr id="4318" name="Google Shape;4318;p6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67"/>
              <p:cNvGrpSpPr/>
              <p:nvPr/>
            </p:nvGrpSpPr>
            <p:grpSpPr>
              <a:xfrm>
                <a:off x="5456560" y="3368629"/>
                <a:ext cx="37870" cy="32451"/>
                <a:chOff x="5456560" y="3368629"/>
                <a:chExt cx="37870" cy="32451"/>
              </a:xfrm>
            </p:grpSpPr>
            <p:sp>
              <p:nvSpPr>
                <p:cNvPr id="4321" name="Google Shape;4321;p6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67"/>
              <p:cNvGrpSpPr/>
              <p:nvPr/>
            </p:nvGrpSpPr>
            <p:grpSpPr>
              <a:xfrm>
                <a:off x="4755749" y="3501516"/>
                <a:ext cx="46246" cy="39608"/>
                <a:chOff x="4755749" y="3501516"/>
                <a:chExt cx="46246" cy="39608"/>
              </a:xfrm>
            </p:grpSpPr>
            <p:sp>
              <p:nvSpPr>
                <p:cNvPr id="4324" name="Google Shape;4324;p6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67"/>
              <p:cNvGrpSpPr/>
              <p:nvPr/>
            </p:nvGrpSpPr>
            <p:grpSpPr>
              <a:xfrm>
                <a:off x="4681346" y="3485582"/>
                <a:ext cx="37783" cy="32427"/>
                <a:chOff x="4681346" y="3485582"/>
                <a:chExt cx="37783" cy="32427"/>
              </a:xfrm>
            </p:grpSpPr>
            <p:sp>
              <p:nvSpPr>
                <p:cNvPr id="4327" name="Google Shape;4327;p6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67"/>
              <p:cNvGrpSpPr/>
              <p:nvPr/>
            </p:nvGrpSpPr>
            <p:grpSpPr>
              <a:xfrm>
                <a:off x="4767067" y="3291088"/>
                <a:ext cx="37878" cy="32451"/>
                <a:chOff x="4767067" y="3291088"/>
                <a:chExt cx="37878" cy="32451"/>
              </a:xfrm>
            </p:grpSpPr>
            <p:sp>
              <p:nvSpPr>
                <p:cNvPr id="4330" name="Google Shape;4330;p6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67"/>
              <p:cNvGrpSpPr/>
              <p:nvPr/>
            </p:nvGrpSpPr>
            <p:grpSpPr>
              <a:xfrm>
                <a:off x="4687819" y="3405539"/>
                <a:ext cx="37776" cy="32451"/>
                <a:chOff x="4687819" y="3405539"/>
                <a:chExt cx="37776" cy="32451"/>
              </a:xfrm>
            </p:grpSpPr>
            <p:sp>
              <p:nvSpPr>
                <p:cNvPr id="4333" name="Google Shape;4333;p6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67"/>
              <p:cNvGrpSpPr/>
              <p:nvPr/>
            </p:nvGrpSpPr>
            <p:grpSpPr>
              <a:xfrm>
                <a:off x="4923101" y="3444809"/>
                <a:ext cx="52813" cy="45318"/>
                <a:chOff x="4923101" y="3444809"/>
                <a:chExt cx="52813" cy="45318"/>
              </a:xfrm>
            </p:grpSpPr>
            <p:sp>
              <p:nvSpPr>
                <p:cNvPr id="4336" name="Google Shape;4336;p6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67"/>
              <p:cNvGrpSpPr/>
              <p:nvPr/>
            </p:nvGrpSpPr>
            <p:grpSpPr>
              <a:xfrm>
                <a:off x="4846040" y="3654750"/>
                <a:ext cx="31405" cy="26993"/>
                <a:chOff x="4846040" y="3654750"/>
                <a:chExt cx="31405" cy="26993"/>
              </a:xfrm>
            </p:grpSpPr>
            <p:sp>
              <p:nvSpPr>
                <p:cNvPr id="4339" name="Google Shape;4339;p6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67"/>
              <p:cNvGrpSpPr/>
              <p:nvPr/>
            </p:nvGrpSpPr>
            <p:grpSpPr>
              <a:xfrm>
                <a:off x="4925673" y="3691700"/>
                <a:ext cx="40253" cy="34472"/>
                <a:chOff x="4925673" y="3691700"/>
                <a:chExt cx="40253" cy="34472"/>
              </a:xfrm>
            </p:grpSpPr>
            <p:sp>
              <p:nvSpPr>
                <p:cNvPr id="4342" name="Google Shape;4342;p6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67"/>
              <p:cNvGrpSpPr/>
              <p:nvPr/>
            </p:nvGrpSpPr>
            <p:grpSpPr>
              <a:xfrm>
                <a:off x="4894653" y="3740848"/>
                <a:ext cx="31405" cy="26906"/>
                <a:chOff x="4894653" y="3740848"/>
                <a:chExt cx="31405" cy="26906"/>
              </a:xfrm>
            </p:grpSpPr>
            <p:sp>
              <p:nvSpPr>
                <p:cNvPr id="4345" name="Google Shape;4345;p6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67"/>
              <p:cNvGrpSpPr/>
              <p:nvPr/>
            </p:nvGrpSpPr>
            <p:grpSpPr>
              <a:xfrm>
                <a:off x="4962300" y="3696348"/>
                <a:ext cx="38255" cy="32773"/>
                <a:chOff x="4962300" y="3696348"/>
                <a:chExt cx="38255" cy="32773"/>
              </a:xfrm>
            </p:grpSpPr>
            <p:sp>
              <p:nvSpPr>
                <p:cNvPr id="4348" name="Google Shape;4348;p6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67"/>
              <p:cNvGrpSpPr/>
              <p:nvPr/>
            </p:nvGrpSpPr>
            <p:grpSpPr>
              <a:xfrm>
                <a:off x="4980185" y="3743349"/>
                <a:ext cx="31499" cy="26969"/>
                <a:chOff x="4980185" y="3743349"/>
                <a:chExt cx="31499" cy="26969"/>
              </a:xfrm>
            </p:grpSpPr>
            <p:sp>
              <p:nvSpPr>
                <p:cNvPr id="4351" name="Google Shape;4351;p6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3" name="Google Shape;4353;p67"/>
              <p:cNvGrpSpPr/>
              <p:nvPr/>
            </p:nvGrpSpPr>
            <p:grpSpPr>
              <a:xfrm>
                <a:off x="5013768" y="3734312"/>
                <a:ext cx="31499" cy="26969"/>
                <a:chOff x="5013768" y="3734312"/>
                <a:chExt cx="31499" cy="26969"/>
              </a:xfrm>
            </p:grpSpPr>
            <p:sp>
              <p:nvSpPr>
                <p:cNvPr id="4354" name="Google Shape;4354;p6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67"/>
              <p:cNvGrpSpPr/>
              <p:nvPr/>
            </p:nvGrpSpPr>
            <p:grpSpPr>
              <a:xfrm>
                <a:off x="5036703" y="3764545"/>
                <a:ext cx="31499" cy="26898"/>
                <a:chOff x="5036703" y="3764545"/>
                <a:chExt cx="31499" cy="26898"/>
              </a:xfrm>
            </p:grpSpPr>
            <p:sp>
              <p:nvSpPr>
                <p:cNvPr id="4357" name="Google Shape;4357;p6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67"/>
              <p:cNvGrpSpPr/>
              <p:nvPr/>
            </p:nvGrpSpPr>
            <p:grpSpPr>
              <a:xfrm>
                <a:off x="4953546" y="3768352"/>
                <a:ext cx="31405" cy="26898"/>
                <a:chOff x="4953546" y="3768352"/>
                <a:chExt cx="31405" cy="26898"/>
              </a:xfrm>
            </p:grpSpPr>
            <p:sp>
              <p:nvSpPr>
                <p:cNvPr id="4360" name="Google Shape;4360;p6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67"/>
              <p:cNvGrpSpPr/>
              <p:nvPr/>
            </p:nvGrpSpPr>
            <p:grpSpPr>
              <a:xfrm>
                <a:off x="4964770" y="3814016"/>
                <a:ext cx="31499" cy="26993"/>
                <a:chOff x="4964770" y="3814016"/>
                <a:chExt cx="31499" cy="26993"/>
              </a:xfrm>
            </p:grpSpPr>
            <p:sp>
              <p:nvSpPr>
                <p:cNvPr id="4363" name="Google Shape;4363;p6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7"/>
              <p:cNvGrpSpPr/>
              <p:nvPr/>
            </p:nvGrpSpPr>
            <p:grpSpPr>
              <a:xfrm>
                <a:off x="4923290" y="3800504"/>
                <a:ext cx="31468" cy="26898"/>
                <a:chOff x="4923290" y="3800504"/>
                <a:chExt cx="31468" cy="26898"/>
              </a:xfrm>
            </p:grpSpPr>
            <p:sp>
              <p:nvSpPr>
                <p:cNvPr id="4366" name="Google Shape;4366;p6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8" name="Google Shape;4368;p67"/>
              <p:cNvGrpSpPr/>
              <p:nvPr/>
            </p:nvGrpSpPr>
            <p:grpSpPr>
              <a:xfrm>
                <a:off x="5108534" y="3650943"/>
                <a:ext cx="31405" cy="26993"/>
                <a:chOff x="5108534" y="3650943"/>
                <a:chExt cx="31405" cy="26993"/>
              </a:xfrm>
            </p:grpSpPr>
            <p:sp>
              <p:nvSpPr>
                <p:cNvPr id="4369" name="Google Shape;4369;p6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67"/>
              <p:cNvGrpSpPr/>
              <p:nvPr/>
            </p:nvGrpSpPr>
            <p:grpSpPr>
              <a:xfrm>
                <a:off x="5119380" y="3760739"/>
                <a:ext cx="31499" cy="26993"/>
                <a:chOff x="5119380" y="3760739"/>
                <a:chExt cx="31499" cy="26993"/>
              </a:xfrm>
            </p:grpSpPr>
            <p:sp>
              <p:nvSpPr>
                <p:cNvPr id="4372" name="Google Shape;4372;p6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67"/>
              <p:cNvGrpSpPr/>
              <p:nvPr/>
            </p:nvGrpSpPr>
            <p:grpSpPr>
              <a:xfrm>
                <a:off x="5119380" y="3788235"/>
                <a:ext cx="31499" cy="26993"/>
                <a:chOff x="5119380" y="3788235"/>
                <a:chExt cx="31499" cy="26993"/>
              </a:xfrm>
            </p:grpSpPr>
            <p:sp>
              <p:nvSpPr>
                <p:cNvPr id="4375" name="Google Shape;4375;p6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7" name="Google Shape;4377;p67"/>
              <p:cNvGrpSpPr/>
              <p:nvPr/>
            </p:nvGrpSpPr>
            <p:grpSpPr>
              <a:xfrm>
                <a:off x="5158005" y="3875284"/>
                <a:ext cx="31405" cy="27001"/>
                <a:chOff x="5158005" y="3875284"/>
                <a:chExt cx="31405" cy="27001"/>
              </a:xfrm>
            </p:grpSpPr>
            <p:sp>
              <p:nvSpPr>
                <p:cNvPr id="4378" name="Google Shape;4378;p6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67"/>
              <p:cNvGrpSpPr/>
              <p:nvPr/>
            </p:nvGrpSpPr>
            <p:grpSpPr>
              <a:xfrm>
                <a:off x="5233163" y="3764545"/>
                <a:ext cx="31499" cy="26898"/>
                <a:chOff x="5233163" y="3764545"/>
                <a:chExt cx="31499" cy="26898"/>
              </a:xfrm>
            </p:grpSpPr>
            <p:sp>
              <p:nvSpPr>
                <p:cNvPr id="4381" name="Google Shape;4381;p6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3" name="Google Shape;4383;p67"/>
              <p:cNvGrpSpPr/>
              <p:nvPr/>
            </p:nvGrpSpPr>
            <p:grpSpPr>
              <a:xfrm>
                <a:off x="5276168" y="3805545"/>
                <a:ext cx="31499" cy="26906"/>
                <a:chOff x="5276168" y="3805545"/>
                <a:chExt cx="31499" cy="26906"/>
              </a:xfrm>
            </p:grpSpPr>
            <p:sp>
              <p:nvSpPr>
                <p:cNvPr id="4384" name="Google Shape;4384;p6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67"/>
              <p:cNvGrpSpPr/>
              <p:nvPr/>
            </p:nvGrpSpPr>
            <p:grpSpPr>
              <a:xfrm>
                <a:off x="5294053" y="3851933"/>
                <a:ext cx="31405" cy="26945"/>
                <a:chOff x="5294053" y="3851933"/>
                <a:chExt cx="31405" cy="26945"/>
              </a:xfrm>
            </p:grpSpPr>
            <p:sp>
              <p:nvSpPr>
                <p:cNvPr id="4387" name="Google Shape;4387;p6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67"/>
              <p:cNvGrpSpPr/>
              <p:nvPr/>
            </p:nvGrpSpPr>
            <p:grpSpPr>
              <a:xfrm>
                <a:off x="5341723" y="3851902"/>
                <a:ext cx="31405" cy="26977"/>
                <a:chOff x="5341723" y="3851902"/>
                <a:chExt cx="31405" cy="26977"/>
              </a:xfrm>
            </p:grpSpPr>
            <p:sp>
              <p:nvSpPr>
                <p:cNvPr id="4390" name="Google Shape;4390;p6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2" name="Google Shape;4392;p67"/>
              <p:cNvGrpSpPr/>
              <p:nvPr/>
            </p:nvGrpSpPr>
            <p:grpSpPr>
              <a:xfrm>
                <a:off x="5054871" y="3507855"/>
                <a:ext cx="31405" cy="26993"/>
                <a:chOff x="5054871" y="3507855"/>
                <a:chExt cx="31405" cy="26993"/>
              </a:xfrm>
            </p:grpSpPr>
            <p:sp>
              <p:nvSpPr>
                <p:cNvPr id="4393" name="Google Shape;4393;p6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5" name="Google Shape;4395;p67"/>
              <p:cNvGrpSpPr/>
              <p:nvPr/>
            </p:nvGrpSpPr>
            <p:grpSpPr>
              <a:xfrm>
                <a:off x="4876579" y="3675325"/>
                <a:ext cx="31405" cy="26969"/>
                <a:chOff x="4876579" y="3675325"/>
                <a:chExt cx="31405" cy="26969"/>
              </a:xfrm>
            </p:grpSpPr>
            <p:sp>
              <p:nvSpPr>
                <p:cNvPr id="4396" name="Google Shape;4396;p6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67"/>
              <p:cNvGrpSpPr/>
              <p:nvPr/>
            </p:nvGrpSpPr>
            <p:grpSpPr>
              <a:xfrm>
                <a:off x="4842233" y="3688333"/>
                <a:ext cx="31405" cy="26993"/>
                <a:chOff x="4842233" y="3688333"/>
                <a:chExt cx="31405" cy="26993"/>
              </a:xfrm>
            </p:grpSpPr>
            <p:sp>
              <p:nvSpPr>
                <p:cNvPr id="4399" name="Google Shape;4399;p6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67"/>
              <p:cNvGrpSpPr/>
              <p:nvPr/>
            </p:nvGrpSpPr>
            <p:grpSpPr>
              <a:xfrm>
                <a:off x="5187876" y="3608032"/>
                <a:ext cx="31405" cy="27001"/>
                <a:chOff x="5187876" y="3608032"/>
                <a:chExt cx="31405" cy="27001"/>
              </a:xfrm>
            </p:grpSpPr>
            <p:sp>
              <p:nvSpPr>
                <p:cNvPr id="4402" name="Google Shape;4402;p6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4" name="Google Shape;4404;p6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6" name="Google Shape;4406;p67"/>
              <p:cNvGrpSpPr/>
              <p:nvPr/>
            </p:nvGrpSpPr>
            <p:grpSpPr>
              <a:xfrm>
                <a:off x="5269224" y="3304167"/>
                <a:ext cx="40253" cy="34402"/>
                <a:chOff x="5269224" y="3304167"/>
                <a:chExt cx="40253" cy="34402"/>
              </a:xfrm>
            </p:grpSpPr>
            <p:sp>
              <p:nvSpPr>
                <p:cNvPr id="4407" name="Google Shape;4407;p6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67"/>
              <p:cNvGrpSpPr/>
              <p:nvPr/>
            </p:nvGrpSpPr>
            <p:grpSpPr>
              <a:xfrm>
                <a:off x="5327354" y="3476615"/>
                <a:ext cx="49864" cy="42723"/>
                <a:chOff x="5327354" y="3476615"/>
                <a:chExt cx="49864" cy="42723"/>
              </a:xfrm>
            </p:grpSpPr>
            <p:sp>
              <p:nvSpPr>
                <p:cNvPr id="4410" name="Google Shape;4410;p6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2" name="Google Shape;4412;p6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4" name="Google Shape;4414;p67"/>
              <p:cNvGrpSpPr/>
              <p:nvPr/>
            </p:nvGrpSpPr>
            <p:grpSpPr>
              <a:xfrm>
                <a:off x="5341723" y="3775957"/>
                <a:ext cx="31405" cy="26898"/>
                <a:chOff x="5341723" y="3775957"/>
                <a:chExt cx="31405" cy="26898"/>
              </a:xfrm>
            </p:grpSpPr>
            <p:sp>
              <p:nvSpPr>
                <p:cNvPr id="4415" name="Google Shape;4415;p6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7" name="Google Shape;4417;p67"/>
              <p:cNvGrpSpPr/>
              <p:nvPr/>
            </p:nvGrpSpPr>
            <p:grpSpPr>
              <a:xfrm>
                <a:off x="5439053" y="3699274"/>
                <a:ext cx="31405" cy="26898"/>
                <a:chOff x="5439053" y="3699274"/>
                <a:chExt cx="31405" cy="26898"/>
              </a:xfrm>
            </p:grpSpPr>
            <p:sp>
              <p:nvSpPr>
                <p:cNvPr id="4418" name="Google Shape;4418;p6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0" name="Google Shape;4420;p67"/>
              <p:cNvGrpSpPr/>
              <p:nvPr/>
            </p:nvGrpSpPr>
            <p:grpSpPr>
              <a:xfrm>
                <a:off x="5412414" y="3622307"/>
                <a:ext cx="31499" cy="26993"/>
                <a:chOff x="5412414" y="3622307"/>
                <a:chExt cx="31499" cy="26993"/>
              </a:xfrm>
            </p:grpSpPr>
            <p:sp>
              <p:nvSpPr>
                <p:cNvPr id="4421" name="Google Shape;4421;p6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3" name="Google Shape;4423;p67"/>
              <p:cNvGrpSpPr/>
              <p:nvPr/>
            </p:nvGrpSpPr>
            <p:grpSpPr>
              <a:xfrm>
                <a:off x="5476254" y="3473949"/>
                <a:ext cx="26835" cy="26930"/>
                <a:chOff x="5476254" y="3473949"/>
                <a:chExt cx="26835" cy="26930"/>
              </a:xfrm>
            </p:grpSpPr>
            <p:sp>
              <p:nvSpPr>
                <p:cNvPr id="4424" name="Google Shape;4424;p6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6" name="Google Shape;4426;p67"/>
              <p:cNvGrpSpPr/>
              <p:nvPr/>
            </p:nvGrpSpPr>
            <p:grpSpPr>
              <a:xfrm>
                <a:off x="5564547" y="3481594"/>
                <a:ext cx="31397" cy="26898"/>
                <a:chOff x="5564547" y="3481594"/>
                <a:chExt cx="31397" cy="26898"/>
              </a:xfrm>
            </p:grpSpPr>
            <p:sp>
              <p:nvSpPr>
                <p:cNvPr id="4427" name="Google Shape;4427;p6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9" name="Google Shape;4429;p67"/>
              <p:cNvGrpSpPr/>
              <p:nvPr/>
            </p:nvGrpSpPr>
            <p:grpSpPr>
              <a:xfrm>
                <a:off x="5534101" y="3470174"/>
                <a:ext cx="31397" cy="26906"/>
                <a:chOff x="5534101" y="3470174"/>
                <a:chExt cx="31397" cy="26906"/>
              </a:xfrm>
            </p:grpSpPr>
            <p:sp>
              <p:nvSpPr>
                <p:cNvPr id="4430" name="Google Shape;4430;p6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2" name="Google Shape;4432;p67"/>
              <p:cNvGrpSpPr/>
              <p:nvPr/>
            </p:nvGrpSpPr>
            <p:grpSpPr>
              <a:xfrm>
                <a:off x="5610879" y="3314486"/>
                <a:ext cx="31499" cy="26938"/>
                <a:chOff x="5610879" y="3314486"/>
                <a:chExt cx="31499" cy="26938"/>
              </a:xfrm>
            </p:grpSpPr>
            <p:sp>
              <p:nvSpPr>
                <p:cNvPr id="4433" name="Google Shape;4433;p6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5" name="Google Shape;4435;p67"/>
              <p:cNvGrpSpPr/>
              <p:nvPr/>
            </p:nvGrpSpPr>
            <p:grpSpPr>
              <a:xfrm>
                <a:off x="4834525" y="3501382"/>
                <a:ext cx="31499" cy="26898"/>
                <a:chOff x="4834525" y="3501382"/>
                <a:chExt cx="31499" cy="26898"/>
              </a:xfrm>
            </p:grpSpPr>
            <p:sp>
              <p:nvSpPr>
                <p:cNvPr id="4436" name="Google Shape;4436;p6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8" name="Google Shape;4438;p67"/>
              <p:cNvGrpSpPr/>
              <p:nvPr/>
            </p:nvGrpSpPr>
            <p:grpSpPr>
              <a:xfrm>
                <a:off x="4898460" y="3580158"/>
                <a:ext cx="31405" cy="26898"/>
                <a:chOff x="4898460" y="3580158"/>
                <a:chExt cx="31405" cy="26898"/>
              </a:xfrm>
            </p:grpSpPr>
            <p:sp>
              <p:nvSpPr>
                <p:cNvPr id="4439" name="Google Shape;4439;p6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1" name="Google Shape;4441;p67"/>
              <p:cNvGrpSpPr/>
              <p:nvPr/>
            </p:nvGrpSpPr>
            <p:grpSpPr>
              <a:xfrm>
                <a:off x="4882667" y="3608032"/>
                <a:ext cx="31499" cy="27001"/>
                <a:chOff x="4882667" y="3608032"/>
                <a:chExt cx="31499" cy="27001"/>
              </a:xfrm>
            </p:grpSpPr>
            <p:sp>
              <p:nvSpPr>
                <p:cNvPr id="4442" name="Google Shape;4442;p6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67"/>
              <p:cNvGrpSpPr/>
              <p:nvPr/>
            </p:nvGrpSpPr>
            <p:grpSpPr>
              <a:xfrm>
                <a:off x="4843373" y="3631407"/>
                <a:ext cx="16273" cy="16186"/>
                <a:chOff x="4843373" y="3631407"/>
                <a:chExt cx="16273" cy="16186"/>
              </a:xfrm>
            </p:grpSpPr>
            <p:sp>
              <p:nvSpPr>
                <p:cNvPr id="4445" name="Google Shape;4445;p6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7" name="Google Shape;4447;p67"/>
              <p:cNvGrpSpPr/>
              <p:nvPr/>
            </p:nvGrpSpPr>
            <p:grpSpPr>
              <a:xfrm>
                <a:off x="4727773" y="3591578"/>
                <a:ext cx="31499" cy="26898"/>
                <a:chOff x="4727773" y="3591578"/>
                <a:chExt cx="31499" cy="26898"/>
              </a:xfrm>
            </p:grpSpPr>
            <p:sp>
              <p:nvSpPr>
                <p:cNvPr id="4448" name="Google Shape;4448;p6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0" name="Google Shape;4450;p6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2" name="Google Shape;4452;p67"/>
              <p:cNvGrpSpPr/>
              <p:nvPr/>
            </p:nvGrpSpPr>
            <p:grpSpPr>
              <a:xfrm>
                <a:off x="4609421" y="3577398"/>
                <a:ext cx="31499" cy="27001"/>
                <a:chOff x="4609421" y="3577398"/>
                <a:chExt cx="31499" cy="27001"/>
              </a:xfrm>
            </p:grpSpPr>
            <p:sp>
              <p:nvSpPr>
                <p:cNvPr id="4453" name="Google Shape;4453;p6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67"/>
              <p:cNvGrpSpPr/>
              <p:nvPr/>
            </p:nvGrpSpPr>
            <p:grpSpPr>
              <a:xfrm>
                <a:off x="4649289" y="3577398"/>
                <a:ext cx="31499" cy="27001"/>
                <a:chOff x="4649289" y="3577398"/>
                <a:chExt cx="31499" cy="27001"/>
              </a:xfrm>
            </p:grpSpPr>
            <p:sp>
              <p:nvSpPr>
                <p:cNvPr id="4456" name="Google Shape;4456;p6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67"/>
              <p:cNvGrpSpPr/>
              <p:nvPr/>
            </p:nvGrpSpPr>
            <p:grpSpPr>
              <a:xfrm>
                <a:off x="4605614" y="3639523"/>
                <a:ext cx="31499" cy="26906"/>
                <a:chOff x="4605614" y="3639523"/>
                <a:chExt cx="31499" cy="26906"/>
              </a:xfrm>
            </p:grpSpPr>
            <p:sp>
              <p:nvSpPr>
                <p:cNvPr id="4459" name="Google Shape;4459;p6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1" name="Google Shape;4461;p67"/>
              <p:cNvGrpSpPr/>
              <p:nvPr/>
            </p:nvGrpSpPr>
            <p:grpSpPr>
              <a:xfrm>
                <a:off x="4785149" y="3618846"/>
                <a:ext cx="26930" cy="26843"/>
                <a:chOff x="4785149" y="3618846"/>
                <a:chExt cx="26930" cy="26843"/>
              </a:xfrm>
            </p:grpSpPr>
            <p:sp>
              <p:nvSpPr>
                <p:cNvPr id="4462" name="Google Shape;4462;p6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4" name="Google Shape;4464;p67"/>
              <p:cNvGrpSpPr/>
              <p:nvPr/>
            </p:nvGrpSpPr>
            <p:grpSpPr>
              <a:xfrm>
                <a:off x="4810167" y="3601567"/>
                <a:ext cx="31405" cy="26898"/>
                <a:chOff x="4810167" y="3601567"/>
                <a:chExt cx="31405" cy="26898"/>
              </a:xfrm>
            </p:grpSpPr>
            <p:sp>
              <p:nvSpPr>
                <p:cNvPr id="4465" name="Google Shape;4465;p6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7" name="Google Shape;4467;p67"/>
              <p:cNvGrpSpPr/>
              <p:nvPr/>
            </p:nvGrpSpPr>
            <p:grpSpPr>
              <a:xfrm>
                <a:off x="4831002" y="3373230"/>
                <a:ext cx="31405" cy="26898"/>
                <a:chOff x="4831002" y="3373230"/>
                <a:chExt cx="31405" cy="26898"/>
              </a:xfrm>
            </p:grpSpPr>
            <p:sp>
              <p:nvSpPr>
                <p:cNvPr id="4468" name="Google Shape;4468;p6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0" name="Google Shape;4470;p67"/>
              <p:cNvGrpSpPr/>
              <p:nvPr/>
            </p:nvGrpSpPr>
            <p:grpSpPr>
              <a:xfrm>
                <a:off x="4719311" y="3355054"/>
                <a:ext cx="31499" cy="27001"/>
                <a:chOff x="4719311" y="3355054"/>
                <a:chExt cx="31499" cy="27001"/>
              </a:xfrm>
            </p:grpSpPr>
            <p:sp>
              <p:nvSpPr>
                <p:cNvPr id="4471" name="Google Shape;4471;p6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67"/>
              <p:cNvGrpSpPr/>
              <p:nvPr/>
            </p:nvGrpSpPr>
            <p:grpSpPr>
              <a:xfrm>
                <a:off x="4798755" y="3450260"/>
                <a:ext cx="26930" cy="26930"/>
                <a:chOff x="4798755" y="3450260"/>
                <a:chExt cx="26930" cy="26930"/>
              </a:xfrm>
            </p:grpSpPr>
            <p:sp>
              <p:nvSpPr>
                <p:cNvPr id="4474" name="Google Shape;4474;p6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6" name="Google Shape;4476;p67"/>
              <p:cNvGrpSpPr/>
              <p:nvPr/>
            </p:nvGrpSpPr>
            <p:grpSpPr>
              <a:xfrm>
                <a:off x="4645576" y="3467555"/>
                <a:ext cx="31405" cy="26953"/>
                <a:chOff x="4645576" y="3467555"/>
                <a:chExt cx="31405" cy="26953"/>
              </a:xfrm>
            </p:grpSpPr>
            <p:sp>
              <p:nvSpPr>
                <p:cNvPr id="4477" name="Google Shape;4477;p6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9" name="Google Shape;4479;p67"/>
              <p:cNvGrpSpPr/>
              <p:nvPr/>
            </p:nvGrpSpPr>
            <p:grpSpPr>
              <a:xfrm>
                <a:off x="4687631" y="3583965"/>
                <a:ext cx="31499" cy="26898"/>
                <a:chOff x="4687631" y="3583965"/>
                <a:chExt cx="31499" cy="26898"/>
              </a:xfrm>
            </p:grpSpPr>
            <p:sp>
              <p:nvSpPr>
                <p:cNvPr id="4480" name="Google Shape;4480;p6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2" name="Google Shape;4482;p67"/>
              <p:cNvGrpSpPr/>
              <p:nvPr/>
            </p:nvGrpSpPr>
            <p:grpSpPr>
              <a:xfrm>
                <a:off x="4719311" y="3471314"/>
                <a:ext cx="31499" cy="27001"/>
                <a:chOff x="4719311" y="3471314"/>
                <a:chExt cx="31499" cy="27001"/>
              </a:xfrm>
            </p:grpSpPr>
            <p:sp>
              <p:nvSpPr>
                <p:cNvPr id="4483" name="Google Shape;4483;p6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5" name="Google Shape;4485;p67"/>
              <p:cNvGrpSpPr/>
              <p:nvPr/>
            </p:nvGrpSpPr>
            <p:grpSpPr>
              <a:xfrm>
                <a:off x="4719311" y="3434404"/>
                <a:ext cx="31499" cy="26898"/>
                <a:chOff x="4719311" y="3434404"/>
                <a:chExt cx="31499" cy="26898"/>
              </a:xfrm>
            </p:grpSpPr>
            <p:sp>
              <p:nvSpPr>
                <p:cNvPr id="4486" name="Google Shape;4486;p6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67"/>
              <p:cNvGrpSpPr/>
              <p:nvPr/>
            </p:nvGrpSpPr>
            <p:grpSpPr>
              <a:xfrm>
                <a:off x="4768876" y="3401772"/>
                <a:ext cx="31499" cy="26898"/>
                <a:chOff x="4768876" y="3401772"/>
                <a:chExt cx="31499" cy="26898"/>
              </a:xfrm>
            </p:grpSpPr>
            <p:sp>
              <p:nvSpPr>
                <p:cNvPr id="4489" name="Google Shape;4489;p6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1" name="Google Shape;4491;p67"/>
              <p:cNvGrpSpPr/>
              <p:nvPr/>
            </p:nvGrpSpPr>
            <p:grpSpPr>
              <a:xfrm>
                <a:off x="4762214" y="3471377"/>
                <a:ext cx="26938" cy="26938"/>
                <a:chOff x="4762214" y="3471377"/>
                <a:chExt cx="26938" cy="26938"/>
              </a:xfrm>
            </p:grpSpPr>
            <p:sp>
              <p:nvSpPr>
                <p:cNvPr id="4492" name="Google Shape;4492;p6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67"/>
              <p:cNvGrpSpPr/>
              <p:nvPr/>
            </p:nvGrpSpPr>
            <p:grpSpPr>
              <a:xfrm>
                <a:off x="4790473" y="3344782"/>
                <a:ext cx="31405" cy="26898"/>
                <a:chOff x="4790473" y="3344782"/>
                <a:chExt cx="31405" cy="26898"/>
              </a:xfrm>
            </p:grpSpPr>
            <p:sp>
              <p:nvSpPr>
                <p:cNvPr id="4495" name="Google Shape;4495;p6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7" name="Google Shape;4497;p67"/>
              <p:cNvGrpSpPr/>
              <p:nvPr/>
            </p:nvGrpSpPr>
            <p:grpSpPr>
              <a:xfrm>
                <a:off x="4823774" y="3950733"/>
                <a:ext cx="37398" cy="32034"/>
                <a:chOff x="4823774" y="3950733"/>
                <a:chExt cx="37398" cy="32034"/>
              </a:xfrm>
            </p:grpSpPr>
            <p:sp>
              <p:nvSpPr>
                <p:cNvPr id="4498" name="Google Shape;4498;p6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67"/>
              <p:cNvGrpSpPr/>
              <p:nvPr/>
            </p:nvGrpSpPr>
            <p:grpSpPr>
              <a:xfrm>
                <a:off x="4823396" y="4110566"/>
                <a:ext cx="31405" cy="26906"/>
                <a:chOff x="4823396" y="4110566"/>
                <a:chExt cx="31405" cy="26906"/>
              </a:xfrm>
            </p:grpSpPr>
            <p:sp>
              <p:nvSpPr>
                <p:cNvPr id="4501" name="Google Shape;4501;p6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3" name="Google Shape;4503;p67"/>
              <p:cNvGrpSpPr/>
              <p:nvPr/>
            </p:nvGrpSpPr>
            <p:grpSpPr>
              <a:xfrm>
                <a:off x="4838332" y="3821150"/>
                <a:ext cx="31499" cy="26898"/>
                <a:chOff x="4838332" y="3821150"/>
                <a:chExt cx="31499" cy="26898"/>
              </a:xfrm>
            </p:grpSpPr>
            <p:sp>
              <p:nvSpPr>
                <p:cNvPr id="4504" name="Google Shape;4504;p6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6" name="Google Shape;4506;p67"/>
              <p:cNvGrpSpPr/>
              <p:nvPr/>
            </p:nvGrpSpPr>
            <p:grpSpPr>
              <a:xfrm>
                <a:off x="4661275" y="3815007"/>
                <a:ext cx="36824" cy="31523"/>
                <a:chOff x="4661275" y="3815007"/>
                <a:chExt cx="36824" cy="31523"/>
              </a:xfrm>
            </p:grpSpPr>
            <p:sp>
              <p:nvSpPr>
                <p:cNvPr id="4507" name="Google Shape;4507;p6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9" name="Google Shape;4509;p67"/>
              <p:cNvGrpSpPr/>
              <p:nvPr/>
            </p:nvGrpSpPr>
            <p:grpSpPr>
              <a:xfrm>
                <a:off x="4558998" y="3851037"/>
                <a:ext cx="33591" cy="28699"/>
                <a:chOff x="4558998" y="3851037"/>
                <a:chExt cx="33591" cy="28699"/>
              </a:xfrm>
            </p:grpSpPr>
            <p:sp>
              <p:nvSpPr>
                <p:cNvPr id="4510" name="Google Shape;4510;p6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2" name="Google Shape;4512;p67"/>
              <p:cNvGrpSpPr/>
              <p:nvPr/>
            </p:nvGrpSpPr>
            <p:grpSpPr>
              <a:xfrm>
                <a:off x="4696762" y="3638587"/>
                <a:ext cx="33591" cy="28794"/>
                <a:chOff x="4696762" y="3638587"/>
                <a:chExt cx="33591" cy="28794"/>
              </a:xfrm>
            </p:grpSpPr>
            <p:sp>
              <p:nvSpPr>
                <p:cNvPr id="4513" name="Google Shape;4513;p6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67"/>
              <p:cNvGrpSpPr/>
              <p:nvPr/>
            </p:nvGrpSpPr>
            <p:grpSpPr>
              <a:xfrm>
                <a:off x="4929479" y="3939140"/>
                <a:ext cx="33497" cy="28692"/>
                <a:chOff x="4929479" y="3939140"/>
                <a:chExt cx="33497" cy="28692"/>
              </a:xfrm>
            </p:grpSpPr>
            <p:sp>
              <p:nvSpPr>
                <p:cNvPr id="4516" name="Google Shape;4516;p6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67"/>
              <p:cNvGrpSpPr/>
              <p:nvPr/>
            </p:nvGrpSpPr>
            <p:grpSpPr>
              <a:xfrm>
                <a:off x="4907119" y="3986039"/>
                <a:ext cx="33497" cy="28699"/>
                <a:chOff x="4907119" y="3986039"/>
                <a:chExt cx="33497" cy="28699"/>
              </a:xfrm>
            </p:grpSpPr>
            <p:sp>
              <p:nvSpPr>
                <p:cNvPr id="4519" name="Google Shape;4519;p6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67"/>
              <p:cNvGrpSpPr/>
              <p:nvPr/>
            </p:nvGrpSpPr>
            <p:grpSpPr>
              <a:xfrm>
                <a:off x="4911783" y="4048102"/>
                <a:ext cx="33591" cy="28762"/>
                <a:chOff x="4911783" y="4048102"/>
                <a:chExt cx="33591" cy="28762"/>
              </a:xfrm>
            </p:grpSpPr>
            <p:sp>
              <p:nvSpPr>
                <p:cNvPr id="4522" name="Google Shape;4522;p6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4" name="Google Shape;4524;p6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6" name="Google Shape;4526;p67"/>
              <p:cNvGrpSpPr/>
              <p:nvPr/>
            </p:nvGrpSpPr>
            <p:grpSpPr>
              <a:xfrm>
                <a:off x="4762623" y="3837847"/>
                <a:ext cx="42416" cy="36273"/>
                <a:chOff x="4762623" y="3837847"/>
                <a:chExt cx="42416" cy="36273"/>
              </a:xfrm>
            </p:grpSpPr>
            <p:sp>
              <p:nvSpPr>
                <p:cNvPr id="4527" name="Google Shape;4527;p6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67"/>
              <p:cNvGrpSpPr/>
              <p:nvPr/>
            </p:nvGrpSpPr>
            <p:grpSpPr>
              <a:xfrm>
                <a:off x="4746044" y="4104966"/>
                <a:ext cx="33497" cy="28699"/>
                <a:chOff x="4746044" y="4104966"/>
                <a:chExt cx="33497" cy="28699"/>
              </a:xfrm>
            </p:grpSpPr>
            <p:sp>
              <p:nvSpPr>
                <p:cNvPr id="4530" name="Google Shape;4530;p6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7"/>
              <p:cNvGrpSpPr/>
              <p:nvPr/>
            </p:nvGrpSpPr>
            <p:grpSpPr>
              <a:xfrm>
                <a:off x="4859646" y="4162554"/>
                <a:ext cx="33591" cy="28762"/>
                <a:chOff x="4859646" y="4162554"/>
                <a:chExt cx="33591" cy="28762"/>
              </a:xfrm>
            </p:grpSpPr>
            <p:sp>
              <p:nvSpPr>
                <p:cNvPr id="4533" name="Google Shape;4533;p6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5" name="Google Shape;4535;p67"/>
            <p:cNvGrpSpPr/>
            <p:nvPr/>
          </p:nvGrpSpPr>
          <p:grpSpPr>
            <a:xfrm>
              <a:off x="3597785" y="3274438"/>
              <a:ext cx="855610" cy="1122100"/>
              <a:chOff x="3597785" y="3274438"/>
              <a:chExt cx="855610" cy="1122100"/>
            </a:xfrm>
          </p:grpSpPr>
          <p:grpSp>
            <p:nvGrpSpPr>
              <p:cNvPr id="4536" name="Google Shape;4536;p67"/>
              <p:cNvGrpSpPr/>
              <p:nvPr/>
            </p:nvGrpSpPr>
            <p:grpSpPr>
              <a:xfrm>
                <a:off x="3617857" y="3284717"/>
                <a:ext cx="826785" cy="1099165"/>
                <a:chOff x="3617857" y="3284717"/>
                <a:chExt cx="826785" cy="1099165"/>
              </a:xfrm>
            </p:grpSpPr>
            <p:sp>
              <p:nvSpPr>
                <p:cNvPr id="4537" name="Google Shape;4537;p6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67"/>
              <p:cNvGrpSpPr/>
              <p:nvPr/>
            </p:nvGrpSpPr>
            <p:grpSpPr>
              <a:xfrm>
                <a:off x="4180904" y="4251758"/>
                <a:ext cx="37783" cy="32420"/>
                <a:chOff x="4180904" y="4251758"/>
                <a:chExt cx="37783" cy="32420"/>
              </a:xfrm>
            </p:grpSpPr>
            <p:sp>
              <p:nvSpPr>
                <p:cNvPr id="4594" name="Google Shape;4594;p6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6" name="Google Shape;4596;p67"/>
              <p:cNvGrpSpPr/>
              <p:nvPr/>
            </p:nvGrpSpPr>
            <p:grpSpPr>
              <a:xfrm>
                <a:off x="4201644" y="4081324"/>
                <a:ext cx="37783" cy="32364"/>
                <a:chOff x="4201644" y="4081324"/>
                <a:chExt cx="37783" cy="32364"/>
              </a:xfrm>
            </p:grpSpPr>
            <p:sp>
              <p:nvSpPr>
                <p:cNvPr id="4597" name="Google Shape;4597;p6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67"/>
              <p:cNvGrpSpPr/>
              <p:nvPr/>
            </p:nvGrpSpPr>
            <p:grpSpPr>
              <a:xfrm>
                <a:off x="4284416" y="3887428"/>
                <a:ext cx="37783" cy="32451"/>
                <a:chOff x="4284416" y="3887428"/>
                <a:chExt cx="37783" cy="32451"/>
              </a:xfrm>
            </p:grpSpPr>
            <p:sp>
              <p:nvSpPr>
                <p:cNvPr id="4600" name="Google Shape;4600;p6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2" name="Google Shape;4602;p67"/>
              <p:cNvGrpSpPr/>
              <p:nvPr/>
            </p:nvGrpSpPr>
            <p:grpSpPr>
              <a:xfrm>
                <a:off x="4223721" y="3860404"/>
                <a:ext cx="37870" cy="32364"/>
                <a:chOff x="4223721" y="3860404"/>
                <a:chExt cx="37870" cy="32364"/>
              </a:xfrm>
            </p:grpSpPr>
            <p:sp>
              <p:nvSpPr>
                <p:cNvPr id="4603" name="Google Shape;4603;p6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67"/>
              <p:cNvGrpSpPr/>
              <p:nvPr/>
            </p:nvGrpSpPr>
            <p:grpSpPr>
              <a:xfrm>
                <a:off x="4104889" y="3699242"/>
                <a:ext cx="37776" cy="32357"/>
                <a:chOff x="4104889" y="3699242"/>
                <a:chExt cx="37776" cy="32357"/>
              </a:xfrm>
            </p:grpSpPr>
            <p:sp>
              <p:nvSpPr>
                <p:cNvPr id="4606" name="Google Shape;4606;p6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67"/>
              <p:cNvGrpSpPr/>
              <p:nvPr/>
            </p:nvGrpSpPr>
            <p:grpSpPr>
              <a:xfrm>
                <a:off x="4143608" y="3475121"/>
                <a:ext cx="37878" cy="32420"/>
                <a:chOff x="4143608" y="3475121"/>
                <a:chExt cx="37878" cy="32420"/>
              </a:xfrm>
            </p:grpSpPr>
            <p:sp>
              <p:nvSpPr>
                <p:cNvPr id="4609" name="Google Shape;4609;p6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67"/>
              <p:cNvGrpSpPr/>
              <p:nvPr/>
            </p:nvGrpSpPr>
            <p:grpSpPr>
              <a:xfrm>
                <a:off x="4217248" y="3570893"/>
                <a:ext cx="37776" cy="32364"/>
                <a:chOff x="4217248" y="3570893"/>
                <a:chExt cx="37776" cy="32364"/>
              </a:xfrm>
            </p:grpSpPr>
            <p:sp>
              <p:nvSpPr>
                <p:cNvPr id="4612" name="Google Shape;4612;p6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67"/>
              <p:cNvGrpSpPr/>
              <p:nvPr/>
            </p:nvGrpSpPr>
            <p:grpSpPr>
              <a:xfrm>
                <a:off x="4255307" y="3431612"/>
                <a:ext cx="37776" cy="32451"/>
                <a:chOff x="4255307" y="3431612"/>
                <a:chExt cx="37776" cy="32451"/>
              </a:xfrm>
            </p:grpSpPr>
            <p:sp>
              <p:nvSpPr>
                <p:cNvPr id="4615" name="Google Shape;4615;p6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67"/>
              <p:cNvGrpSpPr/>
              <p:nvPr/>
            </p:nvGrpSpPr>
            <p:grpSpPr>
              <a:xfrm>
                <a:off x="3853052" y="3577398"/>
                <a:ext cx="37776" cy="32420"/>
                <a:chOff x="3853052" y="3577398"/>
                <a:chExt cx="37776" cy="32420"/>
              </a:xfrm>
            </p:grpSpPr>
            <p:sp>
              <p:nvSpPr>
                <p:cNvPr id="4618" name="Google Shape;4618;p6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0" name="Google Shape;4620;p67"/>
              <p:cNvGrpSpPr/>
              <p:nvPr/>
            </p:nvGrpSpPr>
            <p:grpSpPr>
              <a:xfrm>
                <a:off x="4039908" y="3412107"/>
                <a:ext cx="37776" cy="32357"/>
                <a:chOff x="4039908" y="3412107"/>
                <a:chExt cx="37776" cy="32357"/>
              </a:xfrm>
            </p:grpSpPr>
            <p:sp>
              <p:nvSpPr>
                <p:cNvPr id="4621" name="Google Shape;4621;p6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3" name="Google Shape;4623;p67"/>
              <p:cNvGrpSpPr/>
              <p:nvPr/>
            </p:nvGrpSpPr>
            <p:grpSpPr>
              <a:xfrm>
                <a:off x="4017360" y="3342061"/>
                <a:ext cx="37870" cy="32380"/>
                <a:chOff x="4017360" y="3342061"/>
                <a:chExt cx="37870" cy="32380"/>
              </a:xfrm>
            </p:grpSpPr>
            <p:sp>
              <p:nvSpPr>
                <p:cNvPr id="4624" name="Google Shape;4624;p6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6" name="Google Shape;4626;p6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8" name="Google Shape;4628;p67"/>
              <p:cNvGrpSpPr/>
              <p:nvPr/>
            </p:nvGrpSpPr>
            <p:grpSpPr>
              <a:xfrm>
                <a:off x="3750870" y="3418650"/>
                <a:ext cx="37776" cy="32380"/>
                <a:chOff x="3750870" y="3418650"/>
                <a:chExt cx="37776" cy="32380"/>
              </a:xfrm>
            </p:grpSpPr>
            <p:sp>
              <p:nvSpPr>
                <p:cNvPr id="4629" name="Google Shape;4629;p6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67"/>
              <p:cNvGrpSpPr/>
              <p:nvPr/>
            </p:nvGrpSpPr>
            <p:grpSpPr>
              <a:xfrm>
                <a:off x="3632509" y="3274438"/>
                <a:ext cx="37783" cy="32357"/>
                <a:chOff x="3632509" y="3274438"/>
                <a:chExt cx="37783" cy="32357"/>
              </a:xfrm>
            </p:grpSpPr>
            <p:sp>
              <p:nvSpPr>
                <p:cNvPr id="4632" name="Google Shape;4632;p6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67"/>
              <p:cNvGrpSpPr/>
              <p:nvPr/>
            </p:nvGrpSpPr>
            <p:grpSpPr>
              <a:xfrm>
                <a:off x="3906424" y="3297561"/>
                <a:ext cx="37776" cy="32451"/>
                <a:chOff x="3906424" y="3297561"/>
                <a:chExt cx="37776" cy="32451"/>
              </a:xfrm>
            </p:grpSpPr>
            <p:sp>
              <p:nvSpPr>
                <p:cNvPr id="4635" name="Google Shape;4635;p6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67"/>
              <p:cNvGrpSpPr/>
              <p:nvPr/>
            </p:nvGrpSpPr>
            <p:grpSpPr>
              <a:xfrm>
                <a:off x="3866084" y="3412107"/>
                <a:ext cx="37776" cy="32357"/>
                <a:chOff x="3866084" y="3412107"/>
                <a:chExt cx="37776" cy="32357"/>
              </a:xfrm>
            </p:grpSpPr>
            <p:sp>
              <p:nvSpPr>
                <p:cNvPr id="4638" name="Google Shape;4638;p6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67"/>
              <p:cNvGrpSpPr/>
              <p:nvPr/>
            </p:nvGrpSpPr>
            <p:grpSpPr>
              <a:xfrm>
                <a:off x="4023919" y="3766409"/>
                <a:ext cx="37783" cy="32357"/>
                <a:chOff x="4023919" y="3766409"/>
                <a:chExt cx="37783" cy="32357"/>
              </a:xfrm>
            </p:grpSpPr>
            <p:sp>
              <p:nvSpPr>
                <p:cNvPr id="4641" name="Google Shape;4641;p6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67"/>
              <p:cNvGrpSpPr/>
              <p:nvPr/>
            </p:nvGrpSpPr>
            <p:grpSpPr>
              <a:xfrm>
                <a:off x="3973882" y="3779449"/>
                <a:ext cx="37776" cy="32357"/>
                <a:chOff x="3973882" y="3779449"/>
                <a:chExt cx="37776" cy="32357"/>
              </a:xfrm>
            </p:grpSpPr>
            <p:sp>
              <p:nvSpPr>
                <p:cNvPr id="4644" name="Google Shape;4644;p6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67"/>
              <p:cNvGrpSpPr/>
              <p:nvPr/>
            </p:nvGrpSpPr>
            <p:grpSpPr>
              <a:xfrm>
                <a:off x="4073398" y="3838028"/>
                <a:ext cx="37776" cy="32380"/>
                <a:chOff x="4073398" y="3838028"/>
                <a:chExt cx="37776" cy="32380"/>
              </a:xfrm>
            </p:grpSpPr>
            <p:sp>
              <p:nvSpPr>
                <p:cNvPr id="4647" name="Google Shape;4647;p6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67"/>
              <p:cNvGrpSpPr/>
              <p:nvPr/>
            </p:nvGrpSpPr>
            <p:grpSpPr>
              <a:xfrm>
                <a:off x="4342672" y="4144496"/>
                <a:ext cx="37752" cy="32364"/>
                <a:chOff x="4342672" y="4144496"/>
                <a:chExt cx="37752" cy="32364"/>
              </a:xfrm>
            </p:grpSpPr>
            <p:sp>
              <p:nvSpPr>
                <p:cNvPr id="4650" name="Google Shape;4650;p6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67"/>
              <p:cNvGrpSpPr/>
              <p:nvPr/>
            </p:nvGrpSpPr>
            <p:grpSpPr>
              <a:xfrm>
                <a:off x="4406386" y="4056872"/>
                <a:ext cx="37783" cy="32364"/>
                <a:chOff x="4406386" y="4056872"/>
                <a:chExt cx="37783" cy="32364"/>
              </a:xfrm>
            </p:grpSpPr>
            <p:sp>
              <p:nvSpPr>
                <p:cNvPr id="4653" name="Google Shape;4653;p6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7"/>
              <p:cNvGrpSpPr/>
              <p:nvPr/>
            </p:nvGrpSpPr>
            <p:grpSpPr>
              <a:xfrm>
                <a:off x="4284416" y="4245254"/>
                <a:ext cx="37783" cy="32357"/>
                <a:chOff x="4284416" y="4245254"/>
                <a:chExt cx="37783" cy="32357"/>
              </a:xfrm>
            </p:grpSpPr>
            <p:sp>
              <p:nvSpPr>
                <p:cNvPr id="4656" name="Google Shape;4656;p6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7"/>
              <p:cNvGrpSpPr/>
              <p:nvPr/>
            </p:nvGrpSpPr>
            <p:grpSpPr>
              <a:xfrm>
                <a:off x="4219057" y="4331258"/>
                <a:ext cx="37776" cy="32364"/>
                <a:chOff x="4219057" y="4331258"/>
                <a:chExt cx="37776" cy="32364"/>
              </a:xfrm>
            </p:grpSpPr>
            <p:sp>
              <p:nvSpPr>
                <p:cNvPr id="4659" name="Google Shape;4659;p6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67"/>
              <p:cNvGrpSpPr/>
              <p:nvPr/>
            </p:nvGrpSpPr>
            <p:grpSpPr>
              <a:xfrm>
                <a:off x="4204122" y="4141688"/>
                <a:ext cx="33497" cy="28699"/>
                <a:chOff x="4204122" y="4141688"/>
                <a:chExt cx="33497" cy="28699"/>
              </a:xfrm>
            </p:grpSpPr>
            <p:sp>
              <p:nvSpPr>
                <p:cNvPr id="4662" name="Google Shape;4662;p6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67"/>
              <p:cNvGrpSpPr/>
              <p:nvPr/>
            </p:nvGrpSpPr>
            <p:grpSpPr>
              <a:xfrm>
                <a:off x="4301546" y="4003869"/>
                <a:ext cx="38916" cy="33324"/>
                <a:chOff x="4301546" y="4003869"/>
                <a:chExt cx="38916" cy="33324"/>
              </a:xfrm>
            </p:grpSpPr>
            <p:sp>
              <p:nvSpPr>
                <p:cNvPr id="4665" name="Google Shape;4665;p6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67"/>
              <p:cNvGrpSpPr/>
              <p:nvPr/>
            </p:nvGrpSpPr>
            <p:grpSpPr>
              <a:xfrm>
                <a:off x="4210681" y="3924669"/>
                <a:ext cx="36549" cy="31366"/>
                <a:chOff x="4210681" y="3924669"/>
                <a:chExt cx="36549" cy="31366"/>
              </a:xfrm>
            </p:grpSpPr>
            <p:sp>
              <p:nvSpPr>
                <p:cNvPr id="4668" name="Google Shape;4668;p6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7"/>
              <p:cNvGrpSpPr/>
              <p:nvPr/>
            </p:nvGrpSpPr>
            <p:grpSpPr>
              <a:xfrm>
                <a:off x="3987771" y="3628874"/>
                <a:ext cx="31499" cy="26993"/>
                <a:chOff x="3987771" y="3628874"/>
                <a:chExt cx="31499" cy="26993"/>
              </a:xfrm>
            </p:grpSpPr>
            <p:sp>
              <p:nvSpPr>
                <p:cNvPr id="4671" name="Google Shape;4671;p6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67"/>
              <p:cNvGrpSpPr/>
              <p:nvPr/>
            </p:nvGrpSpPr>
            <p:grpSpPr>
              <a:xfrm>
                <a:off x="4087382" y="3775674"/>
                <a:ext cx="31405" cy="26898"/>
                <a:chOff x="4087382" y="3775674"/>
                <a:chExt cx="31405" cy="26898"/>
              </a:xfrm>
            </p:grpSpPr>
            <p:sp>
              <p:nvSpPr>
                <p:cNvPr id="4674" name="Google Shape;4674;p6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67"/>
              <p:cNvGrpSpPr/>
              <p:nvPr/>
            </p:nvGrpSpPr>
            <p:grpSpPr>
              <a:xfrm>
                <a:off x="4118873" y="3856637"/>
                <a:ext cx="31405" cy="26906"/>
                <a:chOff x="4118873" y="3856637"/>
                <a:chExt cx="31405" cy="26906"/>
              </a:xfrm>
            </p:grpSpPr>
            <p:sp>
              <p:nvSpPr>
                <p:cNvPr id="4677" name="Google Shape;4677;p6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67"/>
              <p:cNvGrpSpPr/>
              <p:nvPr/>
            </p:nvGrpSpPr>
            <p:grpSpPr>
              <a:xfrm>
                <a:off x="4168541" y="3639523"/>
                <a:ext cx="31499" cy="26906"/>
                <a:chOff x="4168541" y="3639523"/>
                <a:chExt cx="31499" cy="26906"/>
              </a:xfrm>
            </p:grpSpPr>
            <p:sp>
              <p:nvSpPr>
                <p:cNvPr id="4680" name="Google Shape;4680;p6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67"/>
              <p:cNvGrpSpPr/>
              <p:nvPr/>
            </p:nvGrpSpPr>
            <p:grpSpPr>
              <a:xfrm>
                <a:off x="3965789" y="3393545"/>
                <a:ext cx="31405" cy="26945"/>
                <a:chOff x="3965789" y="3393545"/>
                <a:chExt cx="31405" cy="26945"/>
              </a:xfrm>
            </p:grpSpPr>
            <p:sp>
              <p:nvSpPr>
                <p:cNvPr id="4683" name="Google Shape;4683;p6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67"/>
              <p:cNvGrpSpPr/>
              <p:nvPr/>
            </p:nvGrpSpPr>
            <p:grpSpPr>
              <a:xfrm>
                <a:off x="3925166" y="3491008"/>
                <a:ext cx="31405" cy="27001"/>
                <a:chOff x="3925166" y="3491008"/>
                <a:chExt cx="31405" cy="27001"/>
              </a:xfrm>
            </p:grpSpPr>
            <p:sp>
              <p:nvSpPr>
                <p:cNvPr id="4686" name="Google Shape;4686;p6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67"/>
              <p:cNvGrpSpPr/>
              <p:nvPr/>
            </p:nvGrpSpPr>
            <p:grpSpPr>
              <a:xfrm>
                <a:off x="3682845" y="3340976"/>
                <a:ext cx="31397" cy="26898"/>
                <a:chOff x="3682845" y="3340976"/>
                <a:chExt cx="31397" cy="26898"/>
              </a:xfrm>
            </p:grpSpPr>
            <p:sp>
              <p:nvSpPr>
                <p:cNvPr id="4689" name="Google Shape;4689;p6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67"/>
              <p:cNvGrpSpPr/>
              <p:nvPr/>
            </p:nvGrpSpPr>
            <p:grpSpPr>
              <a:xfrm>
                <a:off x="3795393" y="3353725"/>
                <a:ext cx="31499" cy="26993"/>
                <a:chOff x="3795393" y="3353725"/>
                <a:chExt cx="31499" cy="26993"/>
              </a:xfrm>
            </p:grpSpPr>
            <p:sp>
              <p:nvSpPr>
                <p:cNvPr id="4692" name="Google Shape;4692;p6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67"/>
              <p:cNvGrpSpPr/>
              <p:nvPr/>
            </p:nvGrpSpPr>
            <p:grpSpPr>
              <a:xfrm>
                <a:off x="4176909" y="4363221"/>
                <a:ext cx="38924" cy="33316"/>
                <a:chOff x="4176909" y="4363221"/>
                <a:chExt cx="38924" cy="33316"/>
              </a:xfrm>
            </p:grpSpPr>
            <p:sp>
              <p:nvSpPr>
                <p:cNvPr id="4695" name="Google Shape;4695;p6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67"/>
              <p:cNvGrpSpPr/>
              <p:nvPr/>
            </p:nvGrpSpPr>
            <p:grpSpPr>
              <a:xfrm>
                <a:off x="4226191" y="4007660"/>
                <a:ext cx="33560" cy="28770"/>
                <a:chOff x="4226191" y="4007660"/>
                <a:chExt cx="33560" cy="28770"/>
              </a:xfrm>
            </p:grpSpPr>
            <p:sp>
              <p:nvSpPr>
                <p:cNvPr id="4698" name="Google Shape;4698;p6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67"/>
              <p:cNvGrpSpPr/>
              <p:nvPr/>
            </p:nvGrpSpPr>
            <p:grpSpPr>
              <a:xfrm>
                <a:off x="3597785" y="3377045"/>
                <a:ext cx="33591" cy="28699"/>
                <a:chOff x="3597785" y="3377045"/>
                <a:chExt cx="33591" cy="28699"/>
              </a:xfrm>
            </p:grpSpPr>
            <p:sp>
              <p:nvSpPr>
                <p:cNvPr id="4701" name="Google Shape;4701;p6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67"/>
              <p:cNvGrpSpPr/>
              <p:nvPr/>
            </p:nvGrpSpPr>
            <p:grpSpPr>
              <a:xfrm>
                <a:off x="3887870" y="3669796"/>
                <a:ext cx="33591" cy="28692"/>
                <a:chOff x="3887870" y="3669796"/>
                <a:chExt cx="33591" cy="28692"/>
              </a:xfrm>
            </p:grpSpPr>
            <p:sp>
              <p:nvSpPr>
                <p:cNvPr id="4704" name="Google Shape;4704;p6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67"/>
              <p:cNvGrpSpPr/>
              <p:nvPr/>
            </p:nvGrpSpPr>
            <p:grpSpPr>
              <a:xfrm>
                <a:off x="3818320" y="3481625"/>
                <a:ext cx="33497" cy="28770"/>
                <a:chOff x="3818320" y="3481625"/>
                <a:chExt cx="33497" cy="28770"/>
              </a:xfrm>
            </p:grpSpPr>
            <p:sp>
              <p:nvSpPr>
                <p:cNvPr id="4707" name="Google Shape;4707;p6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67"/>
              <p:cNvGrpSpPr/>
              <p:nvPr/>
            </p:nvGrpSpPr>
            <p:grpSpPr>
              <a:xfrm>
                <a:off x="4278139" y="4120948"/>
                <a:ext cx="37492" cy="32129"/>
                <a:chOff x="4278139" y="4120948"/>
                <a:chExt cx="37492" cy="32129"/>
              </a:xfrm>
            </p:grpSpPr>
            <p:sp>
              <p:nvSpPr>
                <p:cNvPr id="4710" name="Google Shape;4710;p6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67"/>
              <p:cNvGrpSpPr/>
              <p:nvPr/>
            </p:nvGrpSpPr>
            <p:grpSpPr>
              <a:xfrm>
                <a:off x="4419898" y="3977388"/>
                <a:ext cx="33497" cy="28692"/>
                <a:chOff x="4419898" y="3977388"/>
                <a:chExt cx="33497" cy="28692"/>
              </a:xfrm>
            </p:grpSpPr>
            <p:sp>
              <p:nvSpPr>
                <p:cNvPr id="4713" name="Google Shape;4713;p6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67"/>
              <p:cNvGrpSpPr/>
              <p:nvPr/>
            </p:nvGrpSpPr>
            <p:grpSpPr>
              <a:xfrm>
                <a:off x="4158930" y="4034684"/>
                <a:ext cx="33497" cy="28762"/>
                <a:chOff x="4158930" y="4034684"/>
                <a:chExt cx="33497" cy="28762"/>
              </a:xfrm>
            </p:grpSpPr>
            <p:sp>
              <p:nvSpPr>
                <p:cNvPr id="4716" name="Google Shape;4716;p6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67"/>
              <p:cNvGrpSpPr/>
              <p:nvPr/>
            </p:nvGrpSpPr>
            <p:grpSpPr>
              <a:xfrm>
                <a:off x="4134949" y="3957049"/>
                <a:ext cx="33497" cy="28770"/>
                <a:chOff x="4134949" y="3957049"/>
                <a:chExt cx="33497" cy="28770"/>
              </a:xfrm>
            </p:grpSpPr>
            <p:sp>
              <p:nvSpPr>
                <p:cNvPr id="4719" name="Google Shape;4719;p6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67"/>
              <p:cNvGrpSpPr/>
              <p:nvPr/>
            </p:nvGrpSpPr>
            <p:grpSpPr>
              <a:xfrm>
                <a:off x="4193653" y="4184403"/>
                <a:ext cx="43580" cy="37264"/>
                <a:chOff x="4193653" y="4184403"/>
                <a:chExt cx="43580" cy="37264"/>
              </a:xfrm>
            </p:grpSpPr>
            <p:sp>
              <p:nvSpPr>
                <p:cNvPr id="4722" name="Google Shape;4722;p6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67"/>
              <p:cNvGrpSpPr/>
              <p:nvPr/>
            </p:nvGrpSpPr>
            <p:grpSpPr>
              <a:xfrm>
                <a:off x="4343600" y="3943844"/>
                <a:ext cx="43580" cy="37312"/>
                <a:chOff x="4343600" y="3943844"/>
                <a:chExt cx="43580" cy="37312"/>
              </a:xfrm>
            </p:grpSpPr>
            <p:sp>
              <p:nvSpPr>
                <p:cNvPr id="4725" name="Google Shape;4725;p6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67"/>
              <p:cNvGrpSpPr/>
              <p:nvPr/>
            </p:nvGrpSpPr>
            <p:grpSpPr>
              <a:xfrm>
                <a:off x="4172339" y="3381693"/>
                <a:ext cx="31499" cy="27001"/>
                <a:chOff x="4172339" y="3381693"/>
                <a:chExt cx="31499" cy="27001"/>
              </a:xfrm>
            </p:grpSpPr>
            <p:sp>
              <p:nvSpPr>
                <p:cNvPr id="4728" name="Google Shape;4728;p6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33"/>
        <p:cNvGrpSpPr/>
        <p:nvPr/>
      </p:nvGrpSpPr>
      <p:grpSpPr>
        <a:xfrm>
          <a:off x="0" y="0"/>
          <a:ext cx="0" cy="0"/>
          <a:chOff x="0" y="0"/>
          <a:chExt cx="0" cy="0"/>
        </a:xfrm>
      </p:grpSpPr>
      <p:grpSp>
        <p:nvGrpSpPr>
          <p:cNvPr id="4734" name="Google Shape;4734;p68"/>
          <p:cNvGrpSpPr/>
          <p:nvPr/>
        </p:nvGrpSpPr>
        <p:grpSpPr>
          <a:xfrm>
            <a:off x="729274" y="1175734"/>
            <a:ext cx="2507799" cy="206239"/>
            <a:chOff x="106648" y="895722"/>
            <a:chExt cx="4481413" cy="374300"/>
          </a:xfrm>
        </p:grpSpPr>
        <p:grpSp>
          <p:nvGrpSpPr>
            <p:cNvPr id="4735" name="Google Shape;4735;p68"/>
            <p:cNvGrpSpPr/>
            <p:nvPr/>
          </p:nvGrpSpPr>
          <p:grpSpPr>
            <a:xfrm>
              <a:off x="2233276" y="895722"/>
              <a:ext cx="1082667" cy="223591"/>
              <a:chOff x="4808316" y="2800065"/>
              <a:chExt cx="1999386" cy="412910"/>
            </a:xfrm>
          </p:grpSpPr>
          <p:sp>
            <p:nvSpPr>
              <p:cNvPr id="4736" name="Google Shape;4736;p6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7" name="Google Shape;4737;p68"/>
              <p:cNvGrpSpPr/>
              <p:nvPr/>
            </p:nvGrpSpPr>
            <p:grpSpPr>
              <a:xfrm>
                <a:off x="4808316" y="2800065"/>
                <a:ext cx="92400" cy="411825"/>
                <a:chOff x="845575" y="2563700"/>
                <a:chExt cx="92400" cy="411825"/>
              </a:xfrm>
            </p:grpSpPr>
            <p:cxnSp>
              <p:nvCxnSpPr>
                <p:cNvPr id="4738" name="Google Shape;4738;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739" name="Google Shape;4739;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0" name="Google Shape;4740;p68"/>
            <p:cNvGrpSpPr/>
            <p:nvPr/>
          </p:nvGrpSpPr>
          <p:grpSpPr>
            <a:xfrm>
              <a:off x="106648" y="895722"/>
              <a:ext cx="1088401" cy="223591"/>
              <a:chOff x="881025" y="2800065"/>
              <a:chExt cx="2009975" cy="412910"/>
            </a:xfrm>
          </p:grpSpPr>
          <p:sp>
            <p:nvSpPr>
              <p:cNvPr id="4741" name="Google Shape;4741;p6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2" name="Google Shape;4742;p68"/>
              <p:cNvGrpSpPr/>
              <p:nvPr/>
            </p:nvGrpSpPr>
            <p:grpSpPr>
              <a:xfrm>
                <a:off x="881025" y="2800065"/>
                <a:ext cx="92400" cy="411825"/>
                <a:chOff x="845575" y="2563700"/>
                <a:chExt cx="92400" cy="411825"/>
              </a:xfrm>
            </p:grpSpPr>
            <p:cxnSp>
              <p:nvCxnSpPr>
                <p:cNvPr id="4743" name="Google Shape;4743;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744" name="Google Shape;4744;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5" name="Google Shape;4745;p68"/>
            <p:cNvGrpSpPr/>
            <p:nvPr/>
          </p:nvGrpSpPr>
          <p:grpSpPr>
            <a:xfrm>
              <a:off x="1172346" y="1047018"/>
              <a:ext cx="1083151" cy="223003"/>
              <a:chOff x="2849073" y="3079467"/>
              <a:chExt cx="2000279" cy="411825"/>
            </a:xfrm>
          </p:grpSpPr>
          <p:sp>
            <p:nvSpPr>
              <p:cNvPr id="4746" name="Google Shape;4746;p6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7" name="Google Shape;4747;p68"/>
              <p:cNvGrpSpPr/>
              <p:nvPr/>
            </p:nvGrpSpPr>
            <p:grpSpPr>
              <a:xfrm rot="10800000">
                <a:off x="2849073" y="3079467"/>
                <a:ext cx="92400" cy="411825"/>
                <a:chOff x="2070100" y="2563700"/>
                <a:chExt cx="92400" cy="411825"/>
              </a:xfrm>
            </p:grpSpPr>
            <p:cxnSp>
              <p:nvCxnSpPr>
                <p:cNvPr id="4748" name="Google Shape;4748;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749" name="Google Shape;4749;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0" name="Google Shape;4750;p68"/>
            <p:cNvGrpSpPr/>
            <p:nvPr/>
          </p:nvGrpSpPr>
          <p:grpSpPr>
            <a:xfrm>
              <a:off x="3290132" y="1047018"/>
              <a:ext cx="1297929" cy="223003"/>
              <a:chOff x="6760035" y="3079467"/>
              <a:chExt cx="2396914" cy="411825"/>
            </a:xfrm>
          </p:grpSpPr>
          <p:sp>
            <p:nvSpPr>
              <p:cNvPr id="4751" name="Google Shape;4751;p6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2" name="Google Shape;4752;p68"/>
              <p:cNvGrpSpPr/>
              <p:nvPr/>
            </p:nvGrpSpPr>
            <p:grpSpPr>
              <a:xfrm rot="10800000">
                <a:off x="6760035" y="3079467"/>
                <a:ext cx="92400" cy="411825"/>
                <a:chOff x="2070100" y="2563700"/>
                <a:chExt cx="92400" cy="411825"/>
              </a:xfrm>
            </p:grpSpPr>
            <p:cxnSp>
              <p:nvCxnSpPr>
                <p:cNvPr id="4753" name="Google Shape;4753;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754" name="Google Shape;4754;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55" name="Google Shape;4755;p68"/>
          <p:cNvGrpSpPr/>
          <p:nvPr/>
        </p:nvGrpSpPr>
        <p:grpSpPr>
          <a:xfrm>
            <a:off x="2147036" y="3575105"/>
            <a:ext cx="1086701" cy="799429"/>
            <a:chOff x="2183288" y="3555572"/>
            <a:chExt cx="1136241" cy="835873"/>
          </a:xfrm>
        </p:grpSpPr>
        <p:sp>
          <p:nvSpPr>
            <p:cNvPr id="4756" name="Google Shape;4756;p6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7" name="Google Shape;4757;p68"/>
            <p:cNvGrpSpPr/>
            <p:nvPr/>
          </p:nvGrpSpPr>
          <p:grpSpPr>
            <a:xfrm>
              <a:off x="2205895" y="3637269"/>
              <a:ext cx="1089848" cy="724993"/>
              <a:chOff x="2205895" y="3637269"/>
              <a:chExt cx="1089848" cy="724993"/>
            </a:xfrm>
          </p:grpSpPr>
          <p:sp>
            <p:nvSpPr>
              <p:cNvPr id="4758" name="Google Shape;4758;p6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4" name="Google Shape;4764;p6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5" name="Google Shape;4765;p6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766" name="Google Shape;4766;p68"/>
            <p:cNvGrpSpPr/>
            <p:nvPr/>
          </p:nvGrpSpPr>
          <p:grpSpPr>
            <a:xfrm>
              <a:off x="3173850" y="3779426"/>
              <a:ext cx="145679" cy="70048"/>
              <a:chOff x="3173850" y="3779426"/>
              <a:chExt cx="145679" cy="70048"/>
            </a:xfrm>
          </p:grpSpPr>
          <p:cxnSp>
            <p:nvCxnSpPr>
              <p:cNvPr id="4767" name="Google Shape;4767;p6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768" name="Google Shape;4768;p6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68"/>
            <p:cNvGrpSpPr/>
            <p:nvPr/>
          </p:nvGrpSpPr>
          <p:grpSpPr>
            <a:xfrm>
              <a:off x="2183288" y="4139483"/>
              <a:ext cx="145133" cy="70048"/>
              <a:chOff x="2183288" y="4139483"/>
              <a:chExt cx="145133" cy="70048"/>
            </a:xfrm>
          </p:grpSpPr>
          <p:cxnSp>
            <p:nvCxnSpPr>
              <p:cNvPr id="4770" name="Google Shape;4770;p6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771" name="Google Shape;4771;p6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2" name="Google Shape;4772;p6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3" name="Google Shape;4773;p6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774" name="Google Shape;4774;p68"/>
            <p:cNvGrpSpPr/>
            <p:nvPr/>
          </p:nvGrpSpPr>
          <p:grpSpPr>
            <a:xfrm>
              <a:off x="2943836" y="4268886"/>
              <a:ext cx="60717" cy="122559"/>
              <a:chOff x="2943836" y="4268886"/>
              <a:chExt cx="60717" cy="122559"/>
            </a:xfrm>
          </p:grpSpPr>
          <p:sp>
            <p:nvSpPr>
              <p:cNvPr id="4775" name="Google Shape;4775;p6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6" name="Google Shape;4776;p6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777" name="Google Shape;4777;p68"/>
          <p:cNvGrpSpPr/>
          <p:nvPr/>
        </p:nvGrpSpPr>
        <p:grpSpPr>
          <a:xfrm>
            <a:off x="3409981" y="1496104"/>
            <a:ext cx="1675870" cy="758251"/>
            <a:chOff x="3530532" y="1496185"/>
            <a:chExt cx="1562000" cy="706730"/>
          </a:xfrm>
        </p:grpSpPr>
        <p:cxnSp>
          <p:nvCxnSpPr>
            <p:cNvPr id="4778" name="Google Shape;4778;p6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779" name="Google Shape;4779;p68"/>
            <p:cNvGrpSpPr/>
            <p:nvPr/>
          </p:nvGrpSpPr>
          <p:grpSpPr>
            <a:xfrm>
              <a:off x="3530532" y="1496185"/>
              <a:ext cx="323430" cy="463587"/>
              <a:chOff x="3530532" y="1496185"/>
              <a:chExt cx="323430" cy="463587"/>
            </a:xfrm>
          </p:grpSpPr>
          <p:grpSp>
            <p:nvGrpSpPr>
              <p:cNvPr id="4780" name="Google Shape;4780;p68"/>
              <p:cNvGrpSpPr/>
              <p:nvPr/>
            </p:nvGrpSpPr>
            <p:grpSpPr>
              <a:xfrm>
                <a:off x="3567462" y="1496185"/>
                <a:ext cx="286500" cy="361376"/>
                <a:chOff x="3567462" y="1496185"/>
                <a:chExt cx="286500" cy="361376"/>
              </a:xfrm>
            </p:grpSpPr>
            <p:cxnSp>
              <p:nvCxnSpPr>
                <p:cNvPr id="4781" name="Google Shape;4781;p6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782" name="Google Shape;4782;p6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3" name="Google Shape;4783;p6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68"/>
            <p:cNvGrpSpPr/>
            <p:nvPr/>
          </p:nvGrpSpPr>
          <p:grpSpPr>
            <a:xfrm>
              <a:off x="3891569" y="1779209"/>
              <a:ext cx="323945" cy="423706"/>
              <a:chOff x="3891569" y="1779209"/>
              <a:chExt cx="323945" cy="423706"/>
            </a:xfrm>
          </p:grpSpPr>
          <p:grpSp>
            <p:nvGrpSpPr>
              <p:cNvPr id="4785" name="Google Shape;4785;p68"/>
              <p:cNvGrpSpPr/>
              <p:nvPr/>
            </p:nvGrpSpPr>
            <p:grpSpPr>
              <a:xfrm>
                <a:off x="3929014" y="1881638"/>
                <a:ext cx="286500" cy="321278"/>
                <a:chOff x="3929014" y="1881638"/>
                <a:chExt cx="286500" cy="321278"/>
              </a:xfrm>
            </p:grpSpPr>
            <p:cxnSp>
              <p:nvCxnSpPr>
                <p:cNvPr id="4786" name="Google Shape;4786;p6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787" name="Google Shape;4787;p6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8" name="Google Shape;4788;p6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68"/>
            <p:cNvGrpSpPr/>
            <p:nvPr/>
          </p:nvGrpSpPr>
          <p:grpSpPr>
            <a:xfrm>
              <a:off x="4252606" y="1496185"/>
              <a:ext cx="324721" cy="463587"/>
              <a:chOff x="4252606" y="1496185"/>
              <a:chExt cx="324721" cy="463587"/>
            </a:xfrm>
          </p:grpSpPr>
          <p:grpSp>
            <p:nvGrpSpPr>
              <p:cNvPr id="4790" name="Google Shape;4790;p68"/>
              <p:cNvGrpSpPr/>
              <p:nvPr/>
            </p:nvGrpSpPr>
            <p:grpSpPr>
              <a:xfrm>
                <a:off x="4290828" y="1496185"/>
                <a:ext cx="286500" cy="361376"/>
                <a:chOff x="4290828" y="1496185"/>
                <a:chExt cx="286500" cy="361376"/>
              </a:xfrm>
            </p:grpSpPr>
            <p:cxnSp>
              <p:nvCxnSpPr>
                <p:cNvPr id="4791" name="Google Shape;4791;p6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792" name="Google Shape;4792;p6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3" name="Google Shape;4793;p6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68"/>
            <p:cNvGrpSpPr/>
            <p:nvPr/>
          </p:nvGrpSpPr>
          <p:grpSpPr>
            <a:xfrm>
              <a:off x="4613643" y="1763716"/>
              <a:ext cx="325308" cy="439200"/>
              <a:chOff x="4613643" y="1763716"/>
              <a:chExt cx="325308" cy="439200"/>
            </a:xfrm>
          </p:grpSpPr>
          <p:grpSp>
            <p:nvGrpSpPr>
              <p:cNvPr id="4795" name="Google Shape;4795;p68"/>
              <p:cNvGrpSpPr/>
              <p:nvPr/>
            </p:nvGrpSpPr>
            <p:grpSpPr>
              <a:xfrm>
                <a:off x="4652451" y="1879538"/>
                <a:ext cx="286500" cy="323378"/>
                <a:chOff x="4652451" y="1879538"/>
                <a:chExt cx="286500" cy="323378"/>
              </a:xfrm>
            </p:grpSpPr>
            <p:cxnSp>
              <p:nvCxnSpPr>
                <p:cNvPr id="4796" name="Google Shape;4796;p6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797" name="Google Shape;4797;p6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8" name="Google Shape;4798;p6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9" name="Google Shape;4799;p68"/>
          <p:cNvGrpSpPr/>
          <p:nvPr/>
        </p:nvGrpSpPr>
        <p:grpSpPr>
          <a:xfrm>
            <a:off x="3421841" y="2349730"/>
            <a:ext cx="1652173" cy="391517"/>
            <a:chOff x="3512551" y="2358270"/>
            <a:chExt cx="1597383" cy="378533"/>
          </a:xfrm>
        </p:grpSpPr>
        <p:cxnSp>
          <p:nvCxnSpPr>
            <p:cNvPr id="4800" name="Google Shape;4800;p68"/>
            <p:cNvCxnSpPr>
              <a:stCxn id="4801" idx="6"/>
              <a:endCxn id="4802"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803" name="Google Shape;4803;p68"/>
            <p:cNvGrpSpPr/>
            <p:nvPr/>
          </p:nvGrpSpPr>
          <p:grpSpPr>
            <a:xfrm>
              <a:off x="3512551" y="2358270"/>
              <a:ext cx="225647" cy="307714"/>
              <a:chOff x="2182679" y="2004714"/>
              <a:chExt cx="792300" cy="1080458"/>
            </a:xfrm>
          </p:grpSpPr>
          <p:cxnSp>
            <p:nvCxnSpPr>
              <p:cNvPr id="4804" name="Google Shape;4804;p68"/>
              <p:cNvCxnSpPr>
                <a:stCxn id="4805"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801" name="Google Shape;4801;p6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68"/>
            <p:cNvGrpSpPr/>
            <p:nvPr/>
          </p:nvGrpSpPr>
          <p:grpSpPr>
            <a:xfrm>
              <a:off x="3969644" y="2440153"/>
              <a:ext cx="225853" cy="296651"/>
              <a:chOff x="3775710" y="1729289"/>
              <a:chExt cx="136500" cy="179289"/>
            </a:xfrm>
          </p:grpSpPr>
          <p:cxnSp>
            <p:nvCxnSpPr>
              <p:cNvPr id="4807" name="Google Shape;4807;p6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808" name="Google Shape;4808;p6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0" name="Google Shape;4810;p68"/>
            <p:cNvGrpSpPr/>
            <p:nvPr/>
          </p:nvGrpSpPr>
          <p:grpSpPr>
            <a:xfrm>
              <a:off x="4427051" y="2358270"/>
              <a:ext cx="225647" cy="307714"/>
              <a:chOff x="5393704" y="2004714"/>
              <a:chExt cx="792300" cy="1080458"/>
            </a:xfrm>
          </p:grpSpPr>
          <p:cxnSp>
            <p:nvCxnSpPr>
              <p:cNvPr id="4811" name="Google Shape;4811;p68"/>
              <p:cNvCxnSpPr>
                <a:stCxn id="4812"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813" name="Google Shape;4813;p6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68"/>
            <p:cNvGrpSpPr/>
            <p:nvPr/>
          </p:nvGrpSpPr>
          <p:grpSpPr>
            <a:xfrm>
              <a:off x="4884287" y="2440252"/>
              <a:ext cx="225647" cy="296532"/>
              <a:chOff x="6999166" y="2292572"/>
              <a:chExt cx="792300" cy="1041192"/>
            </a:xfrm>
          </p:grpSpPr>
          <p:cxnSp>
            <p:nvCxnSpPr>
              <p:cNvPr id="4815" name="Google Shape;4815;p6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802" name="Google Shape;4802;p6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7" name="Google Shape;4817;p68"/>
          <p:cNvGrpSpPr/>
          <p:nvPr/>
        </p:nvGrpSpPr>
        <p:grpSpPr>
          <a:xfrm>
            <a:off x="6842649" y="1185930"/>
            <a:ext cx="1581844" cy="732818"/>
            <a:chOff x="634175" y="2986275"/>
            <a:chExt cx="3147949" cy="1458344"/>
          </a:xfrm>
        </p:grpSpPr>
        <p:cxnSp>
          <p:nvCxnSpPr>
            <p:cNvPr id="4818" name="Google Shape;4818;p68"/>
            <p:cNvCxnSpPr>
              <a:stCxn id="4819" idx="4"/>
              <a:endCxn id="4820"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821" name="Google Shape;4821;p68"/>
            <p:cNvCxnSpPr>
              <a:stCxn id="4820" idx="0"/>
              <a:endCxn id="4822"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823" name="Google Shape;4823;p68"/>
            <p:cNvCxnSpPr>
              <a:stCxn id="4822" idx="4"/>
              <a:endCxn id="4824"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825" name="Google Shape;4825;p68"/>
            <p:cNvCxnSpPr>
              <a:stCxn id="4824" idx="0"/>
              <a:endCxn id="4826"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826" name="Google Shape;4826;p6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822" name="Google Shape;4822;p6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819" name="Google Shape;4819;p6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824" name="Google Shape;4824;p6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820" name="Google Shape;4820;p6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827" name="Google Shape;4827;p68"/>
          <p:cNvGrpSpPr/>
          <p:nvPr/>
        </p:nvGrpSpPr>
        <p:grpSpPr>
          <a:xfrm>
            <a:off x="3410364" y="2880240"/>
            <a:ext cx="1675128" cy="313674"/>
            <a:chOff x="998425" y="1182125"/>
            <a:chExt cx="1065400" cy="199500"/>
          </a:xfrm>
        </p:grpSpPr>
        <p:sp>
          <p:nvSpPr>
            <p:cNvPr id="4828" name="Google Shape;4828;p6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3" name="Google Shape;4833;p68"/>
          <p:cNvGrpSpPr/>
          <p:nvPr/>
        </p:nvGrpSpPr>
        <p:grpSpPr>
          <a:xfrm>
            <a:off x="3410363" y="3836206"/>
            <a:ext cx="1675129" cy="525345"/>
            <a:chOff x="5194708" y="3484366"/>
            <a:chExt cx="3148148" cy="987304"/>
          </a:xfrm>
        </p:grpSpPr>
        <p:grpSp>
          <p:nvGrpSpPr>
            <p:cNvPr id="4834" name="Google Shape;4834;p68"/>
            <p:cNvGrpSpPr/>
            <p:nvPr/>
          </p:nvGrpSpPr>
          <p:grpSpPr>
            <a:xfrm>
              <a:off x="7531521" y="3484366"/>
              <a:ext cx="811335" cy="987304"/>
              <a:chOff x="3379425" y="1617275"/>
              <a:chExt cx="1090650" cy="1327200"/>
            </a:xfrm>
          </p:grpSpPr>
          <p:sp>
            <p:nvSpPr>
              <p:cNvPr id="4835" name="Google Shape;4835;p6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68"/>
            <p:cNvGrpSpPr/>
            <p:nvPr/>
          </p:nvGrpSpPr>
          <p:grpSpPr>
            <a:xfrm>
              <a:off x="6752546" y="3484366"/>
              <a:ext cx="811428" cy="987304"/>
              <a:chOff x="2332275" y="1617275"/>
              <a:chExt cx="1090775" cy="1327200"/>
            </a:xfrm>
          </p:grpSpPr>
          <p:sp>
            <p:nvSpPr>
              <p:cNvPr id="4839" name="Google Shape;4839;p6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2" name="Google Shape;4842;p68"/>
            <p:cNvGrpSpPr/>
            <p:nvPr/>
          </p:nvGrpSpPr>
          <p:grpSpPr>
            <a:xfrm>
              <a:off x="5973664" y="3484366"/>
              <a:ext cx="811335" cy="987304"/>
              <a:chOff x="1285250" y="1617275"/>
              <a:chExt cx="1090650" cy="1327200"/>
            </a:xfrm>
          </p:grpSpPr>
          <p:sp>
            <p:nvSpPr>
              <p:cNvPr id="4843" name="Google Shape;4843;p6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6" name="Google Shape;4846;p68"/>
            <p:cNvGrpSpPr/>
            <p:nvPr/>
          </p:nvGrpSpPr>
          <p:grpSpPr>
            <a:xfrm>
              <a:off x="5194708" y="3484366"/>
              <a:ext cx="811409" cy="987304"/>
              <a:chOff x="238125" y="1617275"/>
              <a:chExt cx="1090750" cy="1327200"/>
            </a:xfrm>
          </p:grpSpPr>
          <p:sp>
            <p:nvSpPr>
              <p:cNvPr id="4847" name="Google Shape;4847;p6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0" name="Google Shape;4850;p68"/>
          <p:cNvGrpSpPr/>
          <p:nvPr/>
        </p:nvGrpSpPr>
        <p:grpSpPr>
          <a:xfrm>
            <a:off x="6844048" y="2482095"/>
            <a:ext cx="1579046" cy="522230"/>
            <a:chOff x="6853641" y="2534077"/>
            <a:chExt cx="1515545" cy="501229"/>
          </a:xfrm>
        </p:grpSpPr>
        <p:grpSp>
          <p:nvGrpSpPr>
            <p:cNvPr id="4851" name="Google Shape;4851;p68"/>
            <p:cNvGrpSpPr/>
            <p:nvPr/>
          </p:nvGrpSpPr>
          <p:grpSpPr>
            <a:xfrm>
              <a:off x="6853641" y="2618923"/>
              <a:ext cx="1515545" cy="324556"/>
              <a:chOff x="6853641" y="2618923"/>
              <a:chExt cx="1515545" cy="324556"/>
            </a:xfrm>
          </p:grpSpPr>
          <p:sp>
            <p:nvSpPr>
              <p:cNvPr id="4852" name="Google Shape;4852;p6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7" name="Google Shape;4857;p6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68"/>
          <p:cNvGrpSpPr/>
          <p:nvPr/>
        </p:nvGrpSpPr>
        <p:grpSpPr>
          <a:xfrm>
            <a:off x="3438940" y="3357136"/>
            <a:ext cx="1617976" cy="346616"/>
            <a:chOff x="1808063" y="4294338"/>
            <a:chExt cx="3370782" cy="721817"/>
          </a:xfrm>
        </p:grpSpPr>
        <p:sp>
          <p:nvSpPr>
            <p:cNvPr id="4863" name="Google Shape;4863;p6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68"/>
          <p:cNvGrpSpPr/>
          <p:nvPr/>
        </p:nvGrpSpPr>
        <p:grpSpPr>
          <a:xfrm>
            <a:off x="5264936" y="4023886"/>
            <a:ext cx="1417067" cy="350605"/>
            <a:chOff x="4234950" y="2101012"/>
            <a:chExt cx="4219974" cy="1044090"/>
          </a:xfrm>
        </p:grpSpPr>
        <p:sp>
          <p:nvSpPr>
            <p:cNvPr id="4874" name="Google Shape;4874;p6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0" name="Google Shape;4890;p68"/>
          <p:cNvGrpSpPr/>
          <p:nvPr/>
        </p:nvGrpSpPr>
        <p:grpSpPr>
          <a:xfrm>
            <a:off x="6840408" y="2014643"/>
            <a:ext cx="1586327" cy="371557"/>
            <a:chOff x="1247650" y="2075423"/>
            <a:chExt cx="6648477" cy="1557238"/>
          </a:xfrm>
        </p:grpSpPr>
        <p:sp>
          <p:nvSpPr>
            <p:cNvPr id="4891" name="Google Shape;4891;p6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68"/>
          <p:cNvGrpSpPr/>
          <p:nvPr/>
        </p:nvGrpSpPr>
        <p:grpSpPr>
          <a:xfrm>
            <a:off x="5271678" y="1167833"/>
            <a:ext cx="1415601" cy="1648533"/>
            <a:chOff x="1839112" y="2209163"/>
            <a:chExt cx="1918159" cy="2233784"/>
          </a:xfrm>
        </p:grpSpPr>
        <p:sp>
          <p:nvSpPr>
            <p:cNvPr id="4898" name="Google Shape;4898;p6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1" name="Google Shape;4901;p68"/>
            <p:cNvCxnSpPr>
              <a:stCxn id="4898" idx="6"/>
              <a:endCxn id="4899"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902" name="Google Shape;4902;p68"/>
            <p:cNvCxnSpPr>
              <a:stCxn id="4899" idx="4"/>
              <a:endCxn id="4903"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904" name="Google Shape;4904;p68"/>
            <p:cNvCxnSpPr>
              <a:stCxn id="4903" idx="6"/>
              <a:endCxn id="4900"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905" name="Google Shape;4905;p68"/>
            <p:cNvCxnSpPr>
              <a:stCxn id="4900" idx="4"/>
              <a:endCxn id="4906"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903" name="Google Shape;4903;p6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8" name="Google Shape;4908;p68"/>
            <p:cNvCxnSpPr>
              <a:endCxn id="4907"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909" name="Google Shape;4909;p68"/>
          <p:cNvGrpSpPr/>
          <p:nvPr/>
        </p:nvGrpSpPr>
        <p:grpSpPr>
          <a:xfrm>
            <a:off x="3428944" y="1185917"/>
            <a:ext cx="1637968" cy="154942"/>
            <a:chOff x="238125" y="2506075"/>
            <a:chExt cx="7115411" cy="673075"/>
          </a:xfrm>
        </p:grpSpPr>
        <p:sp>
          <p:nvSpPr>
            <p:cNvPr id="4910" name="Google Shape;4910;p6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68"/>
          <p:cNvGrpSpPr/>
          <p:nvPr/>
        </p:nvGrpSpPr>
        <p:grpSpPr>
          <a:xfrm>
            <a:off x="1969680" y="1500635"/>
            <a:ext cx="1262932" cy="785408"/>
            <a:chOff x="548861" y="389676"/>
            <a:chExt cx="3843371" cy="2390163"/>
          </a:xfrm>
        </p:grpSpPr>
        <p:cxnSp>
          <p:nvCxnSpPr>
            <p:cNvPr id="4916" name="Google Shape;4916;p6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917" name="Google Shape;4917;p6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918" name="Google Shape;4918;p6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919" name="Google Shape;4919;p6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920" name="Google Shape;4920;p6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921" name="Google Shape;4921;p6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22" name="Google Shape;4922;p6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923" name="Google Shape;4923;p6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68"/>
          <p:cNvGrpSpPr/>
          <p:nvPr/>
        </p:nvGrpSpPr>
        <p:grpSpPr>
          <a:xfrm>
            <a:off x="757812" y="2607512"/>
            <a:ext cx="1412054" cy="633562"/>
            <a:chOff x="1187400" y="2529299"/>
            <a:chExt cx="6769193" cy="2241903"/>
          </a:xfrm>
        </p:grpSpPr>
        <p:sp>
          <p:nvSpPr>
            <p:cNvPr id="4930" name="Google Shape;4930;p6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931" name="Google Shape;4931;p6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932" name="Google Shape;4932;p6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933" name="Google Shape;4933;p6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934" name="Google Shape;4934;p6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935" name="Google Shape;4935;p6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936" name="Google Shape;4936;p6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937" name="Google Shape;4937;p68"/>
            <p:cNvCxnSpPr>
              <a:stCxn id="4930" idx="2"/>
              <a:endCxn id="4931"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938" name="Google Shape;4938;p68"/>
            <p:cNvCxnSpPr>
              <a:stCxn id="4932" idx="0"/>
              <a:endCxn id="4930"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939" name="Google Shape;4939;p68"/>
            <p:cNvCxnSpPr>
              <a:stCxn id="4932" idx="2"/>
              <a:endCxn id="4934"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940" name="Google Shape;4940;p68"/>
            <p:cNvCxnSpPr>
              <a:stCxn id="4933" idx="0"/>
              <a:endCxn id="4932"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941" name="Google Shape;4941;p68"/>
            <p:cNvCxnSpPr>
              <a:stCxn id="4931" idx="2"/>
              <a:endCxn id="4936"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942" name="Google Shape;4942;p68"/>
            <p:cNvCxnSpPr>
              <a:stCxn id="4935" idx="0"/>
              <a:endCxn id="4931"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943" name="Google Shape;4943;p68"/>
          <p:cNvGrpSpPr/>
          <p:nvPr/>
        </p:nvGrpSpPr>
        <p:grpSpPr>
          <a:xfrm>
            <a:off x="6844058" y="3100221"/>
            <a:ext cx="1579035" cy="540873"/>
            <a:chOff x="6895650" y="3126697"/>
            <a:chExt cx="1436662" cy="492105"/>
          </a:xfrm>
        </p:grpSpPr>
        <p:sp>
          <p:nvSpPr>
            <p:cNvPr id="4944" name="Google Shape;4944;p6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9" name="Google Shape;4949;p68"/>
            <p:cNvGrpSpPr/>
            <p:nvPr/>
          </p:nvGrpSpPr>
          <p:grpSpPr>
            <a:xfrm>
              <a:off x="6995957" y="3335810"/>
              <a:ext cx="1230393" cy="71754"/>
              <a:chOff x="6995957" y="3287964"/>
              <a:chExt cx="1230393" cy="71754"/>
            </a:xfrm>
          </p:grpSpPr>
          <p:sp>
            <p:nvSpPr>
              <p:cNvPr id="4950" name="Google Shape;4950;p6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5" name="Google Shape;4955;p68"/>
          <p:cNvGrpSpPr/>
          <p:nvPr/>
        </p:nvGrpSpPr>
        <p:grpSpPr>
          <a:xfrm>
            <a:off x="6842640" y="3736984"/>
            <a:ext cx="1581862" cy="650625"/>
            <a:chOff x="6777990" y="3710194"/>
            <a:chExt cx="1646915" cy="677382"/>
          </a:xfrm>
        </p:grpSpPr>
        <p:grpSp>
          <p:nvGrpSpPr>
            <p:cNvPr id="4956" name="Google Shape;4956;p68"/>
            <p:cNvGrpSpPr/>
            <p:nvPr/>
          </p:nvGrpSpPr>
          <p:grpSpPr>
            <a:xfrm>
              <a:off x="6777990" y="3874492"/>
              <a:ext cx="411129" cy="513083"/>
              <a:chOff x="6777990" y="3874492"/>
              <a:chExt cx="411129" cy="513083"/>
            </a:xfrm>
          </p:grpSpPr>
          <p:cxnSp>
            <p:nvCxnSpPr>
              <p:cNvPr id="4957" name="Google Shape;4957;p6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958" name="Google Shape;4958;p6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9" name="Google Shape;4959;p68"/>
            <p:cNvGrpSpPr/>
            <p:nvPr/>
          </p:nvGrpSpPr>
          <p:grpSpPr>
            <a:xfrm>
              <a:off x="7188425" y="3710194"/>
              <a:ext cx="411123" cy="520535"/>
              <a:chOff x="7188425" y="3710194"/>
              <a:chExt cx="411123" cy="520535"/>
            </a:xfrm>
          </p:grpSpPr>
          <p:cxnSp>
            <p:nvCxnSpPr>
              <p:cNvPr id="4960" name="Google Shape;4960;p6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961" name="Google Shape;4961;p6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68"/>
            <p:cNvGrpSpPr/>
            <p:nvPr/>
          </p:nvGrpSpPr>
          <p:grpSpPr>
            <a:xfrm>
              <a:off x="7603341" y="3874492"/>
              <a:ext cx="411474" cy="513083"/>
              <a:chOff x="7603341" y="3874492"/>
              <a:chExt cx="411474" cy="513083"/>
            </a:xfrm>
          </p:grpSpPr>
          <p:cxnSp>
            <p:nvCxnSpPr>
              <p:cNvPr id="4963" name="Google Shape;4963;p6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964" name="Google Shape;4964;p6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68"/>
            <p:cNvGrpSpPr/>
            <p:nvPr/>
          </p:nvGrpSpPr>
          <p:grpSpPr>
            <a:xfrm>
              <a:off x="8013776" y="3722847"/>
              <a:ext cx="411129" cy="507881"/>
              <a:chOff x="8013776" y="3722847"/>
              <a:chExt cx="411129" cy="507881"/>
            </a:xfrm>
          </p:grpSpPr>
          <p:cxnSp>
            <p:nvCxnSpPr>
              <p:cNvPr id="4966" name="Google Shape;4966;p6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967" name="Google Shape;4967;p6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8" name="Google Shape;4968;p68"/>
          <p:cNvGrpSpPr/>
          <p:nvPr/>
        </p:nvGrpSpPr>
        <p:grpSpPr>
          <a:xfrm>
            <a:off x="5262155" y="2909824"/>
            <a:ext cx="1421889" cy="1020603"/>
            <a:chOff x="5190863" y="2824811"/>
            <a:chExt cx="1544860" cy="1108869"/>
          </a:xfrm>
        </p:grpSpPr>
        <p:grpSp>
          <p:nvGrpSpPr>
            <p:cNvPr id="4969" name="Google Shape;4969;p68"/>
            <p:cNvGrpSpPr/>
            <p:nvPr/>
          </p:nvGrpSpPr>
          <p:grpSpPr>
            <a:xfrm>
              <a:off x="5938695" y="3176919"/>
              <a:ext cx="685761" cy="404739"/>
              <a:chOff x="5938695" y="3176919"/>
              <a:chExt cx="685761" cy="404739"/>
            </a:xfrm>
          </p:grpSpPr>
          <p:grpSp>
            <p:nvGrpSpPr>
              <p:cNvPr id="4970" name="Google Shape;4970;p68"/>
              <p:cNvGrpSpPr/>
              <p:nvPr/>
            </p:nvGrpSpPr>
            <p:grpSpPr>
              <a:xfrm>
                <a:off x="5938695" y="3176919"/>
                <a:ext cx="685761" cy="404739"/>
                <a:chOff x="5938695" y="3176919"/>
                <a:chExt cx="685761" cy="404739"/>
              </a:xfrm>
            </p:grpSpPr>
            <p:sp>
              <p:nvSpPr>
                <p:cNvPr id="4971" name="Google Shape;4971;p6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3" name="Google Shape;4973;p6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4" name="Google Shape;4974;p68"/>
            <p:cNvGrpSpPr/>
            <p:nvPr/>
          </p:nvGrpSpPr>
          <p:grpSpPr>
            <a:xfrm>
              <a:off x="5305233" y="3176835"/>
              <a:ext cx="685971" cy="404655"/>
              <a:chOff x="5305233" y="3176835"/>
              <a:chExt cx="685971" cy="404655"/>
            </a:xfrm>
          </p:grpSpPr>
          <p:grpSp>
            <p:nvGrpSpPr>
              <p:cNvPr id="4975" name="Google Shape;4975;p68"/>
              <p:cNvGrpSpPr/>
              <p:nvPr/>
            </p:nvGrpSpPr>
            <p:grpSpPr>
              <a:xfrm>
                <a:off x="5305233" y="3176835"/>
                <a:ext cx="685971" cy="404655"/>
                <a:chOff x="5305233" y="3176835"/>
                <a:chExt cx="685971" cy="404655"/>
              </a:xfrm>
            </p:grpSpPr>
            <p:sp>
              <p:nvSpPr>
                <p:cNvPr id="4976" name="Google Shape;4976;p6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8" name="Google Shape;4978;p6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9" name="Google Shape;4979;p6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0" name="Google Shape;4980;p68"/>
            <p:cNvGrpSpPr/>
            <p:nvPr/>
          </p:nvGrpSpPr>
          <p:grpSpPr>
            <a:xfrm>
              <a:off x="5657361" y="2824811"/>
              <a:ext cx="1078361" cy="404655"/>
              <a:chOff x="5657361" y="2824811"/>
              <a:chExt cx="1078361" cy="404655"/>
            </a:xfrm>
          </p:grpSpPr>
          <p:grpSp>
            <p:nvGrpSpPr>
              <p:cNvPr id="4981" name="Google Shape;4981;p68"/>
              <p:cNvGrpSpPr/>
              <p:nvPr/>
            </p:nvGrpSpPr>
            <p:grpSpPr>
              <a:xfrm>
                <a:off x="5657361" y="2824811"/>
                <a:ext cx="1078361" cy="404655"/>
                <a:chOff x="5657361" y="2824811"/>
                <a:chExt cx="1078361" cy="404655"/>
              </a:xfrm>
            </p:grpSpPr>
            <p:grpSp>
              <p:nvGrpSpPr>
                <p:cNvPr id="4982" name="Google Shape;4982;p68"/>
                <p:cNvGrpSpPr/>
                <p:nvPr/>
              </p:nvGrpSpPr>
              <p:grpSpPr>
                <a:xfrm>
                  <a:off x="5938485" y="2824811"/>
                  <a:ext cx="797237" cy="404655"/>
                  <a:chOff x="5938485" y="2824811"/>
                  <a:chExt cx="797237" cy="404655"/>
                </a:xfrm>
              </p:grpSpPr>
              <p:sp>
                <p:nvSpPr>
                  <p:cNvPr id="4983" name="Google Shape;4983;p6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5" name="Google Shape;4985;p6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6" name="Google Shape;4986;p6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68"/>
            <p:cNvGrpSpPr/>
            <p:nvPr/>
          </p:nvGrpSpPr>
          <p:grpSpPr>
            <a:xfrm>
              <a:off x="5190863" y="3528942"/>
              <a:ext cx="1078026" cy="404739"/>
              <a:chOff x="5190863" y="3528942"/>
              <a:chExt cx="1078026" cy="404739"/>
            </a:xfrm>
          </p:grpSpPr>
          <p:sp>
            <p:nvSpPr>
              <p:cNvPr id="4988" name="Google Shape;4988;p6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9" name="Google Shape;4989;p68"/>
              <p:cNvGrpSpPr/>
              <p:nvPr/>
            </p:nvGrpSpPr>
            <p:grpSpPr>
              <a:xfrm>
                <a:off x="5190863" y="3528942"/>
                <a:ext cx="1078026" cy="404739"/>
                <a:chOff x="5190863" y="3528942"/>
                <a:chExt cx="1078026" cy="404739"/>
              </a:xfrm>
            </p:grpSpPr>
            <p:sp>
              <p:nvSpPr>
                <p:cNvPr id="4990" name="Google Shape;4990;p6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92" name="Google Shape;4992;p68"/>
          <p:cNvGrpSpPr/>
          <p:nvPr/>
        </p:nvGrpSpPr>
        <p:grpSpPr>
          <a:xfrm>
            <a:off x="728162" y="1474292"/>
            <a:ext cx="1086719" cy="879487"/>
            <a:chOff x="803162" y="1474292"/>
            <a:chExt cx="1086719" cy="879487"/>
          </a:xfrm>
        </p:grpSpPr>
        <p:grpSp>
          <p:nvGrpSpPr>
            <p:cNvPr id="4993" name="Google Shape;4993;p68"/>
            <p:cNvGrpSpPr/>
            <p:nvPr/>
          </p:nvGrpSpPr>
          <p:grpSpPr>
            <a:xfrm>
              <a:off x="803162" y="1625948"/>
              <a:ext cx="445856" cy="576579"/>
              <a:chOff x="803162" y="1625948"/>
              <a:chExt cx="445856" cy="576579"/>
            </a:xfrm>
          </p:grpSpPr>
          <p:sp>
            <p:nvSpPr>
              <p:cNvPr id="4994" name="Google Shape;4994;p6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5" name="Google Shape;4995;p68"/>
              <p:cNvGrpSpPr/>
              <p:nvPr/>
            </p:nvGrpSpPr>
            <p:grpSpPr>
              <a:xfrm>
                <a:off x="1056023" y="1625948"/>
                <a:ext cx="192995" cy="576579"/>
                <a:chOff x="1056023" y="1625948"/>
                <a:chExt cx="192995" cy="576579"/>
              </a:xfrm>
            </p:grpSpPr>
            <p:sp>
              <p:nvSpPr>
                <p:cNvPr id="4996" name="Google Shape;4996;p6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1" name="Google Shape;5001;p68"/>
            <p:cNvGrpSpPr/>
            <p:nvPr/>
          </p:nvGrpSpPr>
          <p:grpSpPr>
            <a:xfrm>
              <a:off x="1371406" y="1474292"/>
              <a:ext cx="518475" cy="879487"/>
              <a:chOff x="1398231" y="1474292"/>
              <a:chExt cx="518475" cy="879487"/>
            </a:xfrm>
          </p:grpSpPr>
          <p:grpSp>
            <p:nvGrpSpPr>
              <p:cNvPr id="5002" name="Google Shape;5002;p68"/>
              <p:cNvGrpSpPr/>
              <p:nvPr/>
            </p:nvGrpSpPr>
            <p:grpSpPr>
              <a:xfrm>
                <a:off x="1398231" y="1474292"/>
                <a:ext cx="518475" cy="341643"/>
                <a:chOff x="1398231" y="1474292"/>
                <a:chExt cx="518475" cy="341643"/>
              </a:xfrm>
            </p:grpSpPr>
            <p:sp>
              <p:nvSpPr>
                <p:cNvPr id="5003" name="Google Shape;5003;p6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4" name="Google Shape;5004;p68"/>
                <p:cNvGrpSpPr/>
                <p:nvPr/>
              </p:nvGrpSpPr>
              <p:grpSpPr>
                <a:xfrm>
                  <a:off x="1616453" y="1474292"/>
                  <a:ext cx="300253" cy="341643"/>
                  <a:chOff x="1616453" y="1475379"/>
                  <a:chExt cx="300253" cy="341643"/>
                </a:xfrm>
              </p:grpSpPr>
              <p:sp>
                <p:nvSpPr>
                  <p:cNvPr id="5005" name="Google Shape;5005;p6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2" name="Google Shape;5012;p68"/>
                  <p:cNvGrpSpPr/>
                  <p:nvPr/>
                </p:nvGrpSpPr>
                <p:grpSpPr>
                  <a:xfrm>
                    <a:off x="1839639" y="1475379"/>
                    <a:ext cx="77067" cy="341643"/>
                    <a:chOff x="1839639" y="1475379"/>
                    <a:chExt cx="77067" cy="341643"/>
                  </a:xfrm>
                </p:grpSpPr>
                <p:sp>
                  <p:nvSpPr>
                    <p:cNvPr id="5013" name="Google Shape;5013;p6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15" name="Google Shape;5015;p68"/>
              <p:cNvGrpSpPr/>
              <p:nvPr/>
            </p:nvGrpSpPr>
            <p:grpSpPr>
              <a:xfrm>
                <a:off x="1398451" y="2012951"/>
                <a:ext cx="518255" cy="340828"/>
                <a:chOff x="1398451" y="2012951"/>
                <a:chExt cx="518255" cy="340828"/>
              </a:xfrm>
            </p:grpSpPr>
            <p:sp>
              <p:nvSpPr>
                <p:cNvPr id="5016" name="Google Shape;5016;p6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7" name="Google Shape;5017;p68"/>
                <p:cNvGrpSpPr/>
                <p:nvPr/>
              </p:nvGrpSpPr>
              <p:grpSpPr>
                <a:xfrm>
                  <a:off x="1616453" y="2012951"/>
                  <a:ext cx="300253" cy="340828"/>
                  <a:chOff x="1616453" y="2013538"/>
                  <a:chExt cx="300253" cy="340828"/>
                </a:xfrm>
              </p:grpSpPr>
              <p:sp>
                <p:nvSpPr>
                  <p:cNvPr id="5018" name="Google Shape;5018;p6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5" name="Google Shape;5025;p68"/>
                  <p:cNvGrpSpPr/>
                  <p:nvPr/>
                </p:nvGrpSpPr>
                <p:grpSpPr>
                  <a:xfrm>
                    <a:off x="1839639" y="2013538"/>
                    <a:ext cx="77067" cy="340828"/>
                    <a:chOff x="1839639" y="2013538"/>
                    <a:chExt cx="77067" cy="340828"/>
                  </a:xfrm>
                </p:grpSpPr>
                <p:sp>
                  <p:nvSpPr>
                    <p:cNvPr id="5026" name="Google Shape;5026;p6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028" name="Google Shape;5028;p68"/>
          <p:cNvGrpSpPr/>
          <p:nvPr/>
        </p:nvGrpSpPr>
        <p:grpSpPr>
          <a:xfrm>
            <a:off x="724986" y="3605478"/>
            <a:ext cx="1368681" cy="682918"/>
            <a:chOff x="724986" y="3605478"/>
            <a:chExt cx="1368681" cy="682918"/>
          </a:xfrm>
        </p:grpSpPr>
        <p:grpSp>
          <p:nvGrpSpPr>
            <p:cNvPr id="5029" name="Google Shape;5029;p68"/>
            <p:cNvGrpSpPr/>
            <p:nvPr/>
          </p:nvGrpSpPr>
          <p:grpSpPr>
            <a:xfrm>
              <a:off x="1289102" y="3823629"/>
              <a:ext cx="240442" cy="250435"/>
              <a:chOff x="-165066" y="3843615"/>
              <a:chExt cx="221259" cy="230455"/>
            </a:xfrm>
          </p:grpSpPr>
          <p:sp>
            <p:nvSpPr>
              <p:cNvPr id="5030" name="Google Shape;5030;p6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68"/>
            <p:cNvGrpSpPr/>
            <p:nvPr/>
          </p:nvGrpSpPr>
          <p:grpSpPr>
            <a:xfrm>
              <a:off x="724986" y="3605478"/>
              <a:ext cx="1368681" cy="682918"/>
              <a:chOff x="724986" y="3605478"/>
              <a:chExt cx="1368681" cy="682918"/>
            </a:xfrm>
          </p:grpSpPr>
          <p:grpSp>
            <p:nvGrpSpPr>
              <p:cNvPr id="5051" name="Google Shape;5051;p68"/>
              <p:cNvGrpSpPr/>
              <p:nvPr/>
            </p:nvGrpSpPr>
            <p:grpSpPr>
              <a:xfrm>
                <a:off x="1498221" y="4047614"/>
                <a:ext cx="529172" cy="240783"/>
                <a:chOff x="1498221" y="4047614"/>
                <a:chExt cx="529172" cy="240783"/>
              </a:xfrm>
            </p:grpSpPr>
            <p:grpSp>
              <p:nvGrpSpPr>
                <p:cNvPr id="5052" name="Google Shape;5052;p68"/>
                <p:cNvGrpSpPr/>
                <p:nvPr/>
              </p:nvGrpSpPr>
              <p:grpSpPr>
                <a:xfrm>
                  <a:off x="1826655" y="4224370"/>
                  <a:ext cx="200738" cy="25631"/>
                  <a:chOff x="1826655" y="4224370"/>
                  <a:chExt cx="200738" cy="25631"/>
                </a:xfrm>
              </p:grpSpPr>
              <p:sp>
                <p:nvSpPr>
                  <p:cNvPr id="5053" name="Google Shape;5053;p6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68"/>
                <p:cNvGrpSpPr/>
                <p:nvPr/>
              </p:nvGrpSpPr>
              <p:grpSpPr>
                <a:xfrm>
                  <a:off x="1498221" y="4047614"/>
                  <a:ext cx="328444" cy="240783"/>
                  <a:chOff x="1498221" y="4047614"/>
                  <a:chExt cx="328444" cy="240783"/>
                </a:xfrm>
              </p:grpSpPr>
              <p:sp>
                <p:nvSpPr>
                  <p:cNvPr id="5056" name="Google Shape;5056;p6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7" name="Google Shape;5057;p68"/>
                  <p:cNvGrpSpPr/>
                  <p:nvPr/>
                </p:nvGrpSpPr>
                <p:grpSpPr>
                  <a:xfrm>
                    <a:off x="1498221" y="4047614"/>
                    <a:ext cx="150566" cy="190416"/>
                    <a:chOff x="1498221" y="4047614"/>
                    <a:chExt cx="150566" cy="190416"/>
                  </a:xfrm>
                </p:grpSpPr>
                <p:sp>
                  <p:nvSpPr>
                    <p:cNvPr id="5058" name="Google Shape;5058;p6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60" name="Google Shape;5060;p68"/>
              <p:cNvGrpSpPr/>
              <p:nvPr/>
            </p:nvGrpSpPr>
            <p:grpSpPr>
              <a:xfrm>
                <a:off x="1560718" y="3800594"/>
                <a:ext cx="532948" cy="302090"/>
                <a:chOff x="1560718" y="3800594"/>
                <a:chExt cx="532948" cy="302090"/>
              </a:xfrm>
            </p:grpSpPr>
            <p:grpSp>
              <p:nvGrpSpPr>
                <p:cNvPr id="5061" name="Google Shape;5061;p68"/>
                <p:cNvGrpSpPr/>
                <p:nvPr/>
              </p:nvGrpSpPr>
              <p:grpSpPr>
                <a:xfrm>
                  <a:off x="1912179" y="3827344"/>
                  <a:ext cx="181487" cy="25631"/>
                  <a:chOff x="1912179" y="3827344"/>
                  <a:chExt cx="181487" cy="25631"/>
                </a:xfrm>
              </p:grpSpPr>
              <p:sp>
                <p:nvSpPr>
                  <p:cNvPr id="5062" name="Google Shape;5062;p6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68"/>
                <p:cNvGrpSpPr/>
                <p:nvPr/>
              </p:nvGrpSpPr>
              <p:grpSpPr>
                <a:xfrm>
                  <a:off x="1912179" y="4044505"/>
                  <a:ext cx="181487" cy="25622"/>
                  <a:chOff x="1912179" y="4044506"/>
                  <a:chExt cx="181487" cy="25622"/>
                </a:xfrm>
              </p:grpSpPr>
              <p:sp>
                <p:nvSpPr>
                  <p:cNvPr id="5065" name="Google Shape;5065;p6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68"/>
                <p:cNvGrpSpPr/>
                <p:nvPr/>
              </p:nvGrpSpPr>
              <p:grpSpPr>
                <a:xfrm>
                  <a:off x="1560718" y="3800594"/>
                  <a:ext cx="351472" cy="302090"/>
                  <a:chOff x="1560718" y="3800594"/>
                  <a:chExt cx="351472" cy="302090"/>
                </a:xfrm>
              </p:grpSpPr>
              <p:grpSp>
                <p:nvGrpSpPr>
                  <p:cNvPr id="5068" name="Google Shape;5068;p68"/>
                  <p:cNvGrpSpPr/>
                  <p:nvPr/>
                </p:nvGrpSpPr>
                <p:grpSpPr>
                  <a:xfrm>
                    <a:off x="1560718" y="3842857"/>
                    <a:ext cx="173586" cy="217131"/>
                    <a:chOff x="1560718" y="3842857"/>
                    <a:chExt cx="173586" cy="217131"/>
                  </a:xfrm>
                </p:grpSpPr>
                <p:sp>
                  <p:nvSpPr>
                    <p:cNvPr id="5069" name="Google Shape;5069;p6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2" name="Google Shape;5072;p6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74" name="Google Shape;5074;p6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5" name="Google Shape;5075;p68"/>
              <p:cNvGrpSpPr/>
              <p:nvPr/>
            </p:nvGrpSpPr>
            <p:grpSpPr>
              <a:xfrm>
                <a:off x="785350" y="3605478"/>
                <a:ext cx="535311" cy="249245"/>
                <a:chOff x="785350" y="3605478"/>
                <a:chExt cx="535311" cy="249245"/>
              </a:xfrm>
            </p:grpSpPr>
            <p:grpSp>
              <p:nvGrpSpPr>
                <p:cNvPr id="5076" name="Google Shape;5076;p68"/>
                <p:cNvGrpSpPr/>
                <p:nvPr/>
              </p:nvGrpSpPr>
              <p:grpSpPr>
                <a:xfrm>
                  <a:off x="785350" y="3605478"/>
                  <a:ext cx="376191" cy="102736"/>
                  <a:chOff x="785350" y="3605478"/>
                  <a:chExt cx="376191" cy="102736"/>
                </a:xfrm>
              </p:grpSpPr>
              <p:sp>
                <p:nvSpPr>
                  <p:cNvPr id="5077" name="Google Shape;5077;p6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68"/>
                <p:cNvGrpSpPr/>
                <p:nvPr/>
              </p:nvGrpSpPr>
              <p:grpSpPr>
                <a:xfrm>
                  <a:off x="1161530" y="3655851"/>
                  <a:ext cx="159131" cy="198872"/>
                  <a:chOff x="1161530" y="3655851"/>
                  <a:chExt cx="159131" cy="198872"/>
                </a:xfrm>
              </p:grpSpPr>
              <p:sp>
                <p:nvSpPr>
                  <p:cNvPr id="5081" name="Google Shape;5081;p6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3" name="Google Shape;5083;p68"/>
              <p:cNvGrpSpPr/>
              <p:nvPr/>
            </p:nvGrpSpPr>
            <p:grpSpPr>
              <a:xfrm>
                <a:off x="785350" y="4047614"/>
                <a:ext cx="535311" cy="240783"/>
                <a:chOff x="785350" y="4047614"/>
                <a:chExt cx="535311" cy="240783"/>
              </a:xfrm>
            </p:grpSpPr>
            <p:grpSp>
              <p:nvGrpSpPr>
                <p:cNvPr id="5084" name="Google Shape;5084;p68"/>
                <p:cNvGrpSpPr/>
                <p:nvPr/>
              </p:nvGrpSpPr>
              <p:grpSpPr>
                <a:xfrm>
                  <a:off x="1161636" y="4047614"/>
                  <a:ext cx="159025" cy="190415"/>
                  <a:chOff x="1161636" y="4047614"/>
                  <a:chExt cx="159025" cy="190415"/>
                </a:xfrm>
              </p:grpSpPr>
              <p:sp>
                <p:nvSpPr>
                  <p:cNvPr id="5085" name="Google Shape;5085;p6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7" name="Google Shape;5087;p68"/>
                <p:cNvGrpSpPr/>
                <p:nvPr/>
              </p:nvGrpSpPr>
              <p:grpSpPr>
                <a:xfrm>
                  <a:off x="785350" y="4185661"/>
                  <a:ext cx="376191" cy="102736"/>
                  <a:chOff x="785350" y="4185661"/>
                  <a:chExt cx="376191" cy="102736"/>
                </a:xfrm>
              </p:grpSpPr>
              <p:sp>
                <p:nvSpPr>
                  <p:cNvPr id="5088" name="Google Shape;5088;p6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1" name="Google Shape;5091;p68"/>
              <p:cNvGrpSpPr/>
              <p:nvPr/>
            </p:nvGrpSpPr>
            <p:grpSpPr>
              <a:xfrm>
                <a:off x="1501054" y="3605478"/>
                <a:ext cx="526340" cy="249240"/>
                <a:chOff x="1501054" y="3605478"/>
                <a:chExt cx="526340" cy="249240"/>
              </a:xfrm>
            </p:grpSpPr>
            <p:grpSp>
              <p:nvGrpSpPr>
                <p:cNvPr id="5092" name="Google Shape;5092;p68"/>
                <p:cNvGrpSpPr/>
                <p:nvPr/>
              </p:nvGrpSpPr>
              <p:grpSpPr>
                <a:xfrm>
                  <a:off x="1834208" y="3643867"/>
                  <a:ext cx="193185" cy="25622"/>
                  <a:chOff x="1834208" y="3643867"/>
                  <a:chExt cx="193185" cy="25622"/>
                </a:xfrm>
              </p:grpSpPr>
              <p:sp>
                <p:nvSpPr>
                  <p:cNvPr id="5093" name="Google Shape;5093;p6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68"/>
                <p:cNvGrpSpPr/>
                <p:nvPr/>
              </p:nvGrpSpPr>
              <p:grpSpPr>
                <a:xfrm>
                  <a:off x="1501054" y="3605478"/>
                  <a:ext cx="333165" cy="249240"/>
                  <a:chOff x="1501054" y="3605478"/>
                  <a:chExt cx="333165" cy="249240"/>
                </a:xfrm>
              </p:grpSpPr>
              <p:sp>
                <p:nvSpPr>
                  <p:cNvPr id="5096" name="Google Shape;5096;p6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7" name="Google Shape;5097;p68"/>
                  <p:cNvGrpSpPr/>
                  <p:nvPr/>
                </p:nvGrpSpPr>
                <p:grpSpPr>
                  <a:xfrm>
                    <a:off x="1501054" y="3655851"/>
                    <a:ext cx="155286" cy="198867"/>
                    <a:chOff x="1501054" y="3655851"/>
                    <a:chExt cx="155286" cy="198867"/>
                  </a:xfrm>
                </p:grpSpPr>
                <p:sp>
                  <p:nvSpPr>
                    <p:cNvPr id="5098" name="Google Shape;5098;p6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00" name="Google Shape;5100;p68"/>
              <p:cNvGrpSpPr/>
              <p:nvPr/>
            </p:nvGrpSpPr>
            <p:grpSpPr>
              <a:xfrm>
                <a:off x="724986" y="3800594"/>
                <a:ext cx="532950" cy="302090"/>
                <a:chOff x="724986" y="3800594"/>
                <a:chExt cx="532950" cy="302090"/>
              </a:xfrm>
            </p:grpSpPr>
            <p:grpSp>
              <p:nvGrpSpPr>
                <p:cNvPr id="5101" name="Google Shape;5101;p68"/>
                <p:cNvGrpSpPr/>
                <p:nvPr/>
              </p:nvGrpSpPr>
              <p:grpSpPr>
                <a:xfrm>
                  <a:off x="724986" y="4044367"/>
                  <a:ext cx="181314" cy="25626"/>
                  <a:chOff x="724986" y="4044367"/>
                  <a:chExt cx="181314" cy="25626"/>
                </a:xfrm>
              </p:grpSpPr>
              <p:sp>
                <p:nvSpPr>
                  <p:cNvPr id="5102" name="Google Shape;5102;p6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68"/>
                <p:cNvGrpSpPr/>
                <p:nvPr/>
              </p:nvGrpSpPr>
              <p:grpSpPr>
                <a:xfrm>
                  <a:off x="906290" y="3800594"/>
                  <a:ext cx="351646" cy="302090"/>
                  <a:chOff x="906290" y="3800594"/>
                  <a:chExt cx="351646" cy="302090"/>
                </a:xfrm>
              </p:grpSpPr>
              <p:grpSp>
                <p:nvGrpSpPr>
                  <p:cNvPr id="5105" name="Google Shape;5105;p68"/>
                  <p:cNvGrpSpPr/>
                  <p:nvPr/>
                </p:nvGrpSpPr>
                <p:grpSpPr>
                  <a:xfrm>
                    <a:off x="1084172" y="3842857"/>
                    <a:ext cx="173764" cy="217131"/>
                    <a:chOff x="1084172" y="3842857"/>
                    <a:chExt cx="173764" cy="217131"/>
                  </a:xfrm>
                </p:grpSpPr>
                <p:grpSp>
                  <p:nvGrpSpPr>
                    <p:cNvPr id="5106" name="Google Shape;5106;p68"/>
                    <p:cNvGrpSpPr/>
                    <p:nvPr/>
                  </p:nvGrpSpPr>
                  <p:grpSpPr>
                    <a:xfrm>
                      <a:off x="1156862" y="3936509"/>
                      <a:ext cx="101073" cy="25622"/>
                      <a:chOff x="1156862" y="3936509"/>
                      <a:chExt cx="101073" cy="25622"/>
                    </a:xfrm>
                  </p:grpSpPr>
                  <p:sp>
                    <p:nvSpPr>
                      <p:cNvPr id="5107" name="Google Shape;5107;p6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9" name="Google Shape;5109;p6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0" name="Google Shape;5110;p6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68"/>
                <p:cNvGrpSpPr/>
                <p:nvPr/>
              </p:nvGrpSpPr>
              <p:grpSpPr>
                <a:xfrm>
                  <a:off x="724986" y="3830189"/>
                  <a:ext cx="189533" cy="25626"/>
                  <a:chOff x="724986" y="3830189"/>
                  <a:chExt cx="189533" cy="25626"/>
                </a:xfrm>
              </p:grpSpPr>
              <p:sp>
                <p:nvSpPr>
                  <p:cNvPr id="5113" name="Google Shape;5113;p6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115" name="Google Shape;5115;p68"/>
          <p:cNvGrpSpPr/>
          <p:nvPr/>
        </p:nvGrpSpPr>
        <p:grpSpPr>
          <a:xfrm>
            <a:off x="2253298" y="2455640"/>
            <a:ext cx="948701" cy="935378"/>
            <a:chOff x="2253298" y="2428317"/>
            <a:chExt cx="948701" cy="935378"/>
          </a:xfrm>
        </p:grpSpPr>
        <p:sp>
          <p:nvSpPr>
            <p:cNvPr id="5116" name="Google Shape;5116;p6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34"/>
          <p:cNvSpPr txBox="1">
            <a:spLocks noGrp="1"/>
          </p:cNvSpPr>
          <p:nvPr>
            <p:ph type="title"/>
          </p:nvPr>
        </p:nvSpPr>
        <p:spPr>
          <a:xfrm>
            <a:off x="313275" y="266400"/>
            <a:ext cx="7817400" cy="6317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dirty="0">
                <a:latin typeface="Times New Roman" panose="02020603050405020304" pitchFamily="18" charset="0"/>
                <a:cs typeface="Times New Roman" panose="02020603050405020304" pitchFamily="18" charset="0"/>
              </a:rPr>
              <a:t>Dataset Description</a:t>
            </a:r>
            <a:endParaRPr dirty="0">
              <a:latin typeface="Times New Roman" panose="02020603050405020304" pitchFamily="18" charset="0"/>
              <a:cs typeface="Times New Roman" panose="02020603050405020304" pitchFamily="18" charset="0"/>
              <a:sym typeface="Asap"/>
            </a:endParaRPr>
          </a:p>
        </p:txBody>
      </p:sp>
      <p:sp>
        <p:nvSpPr>
          <p:cNvPr id="1181" name="Google Shape;1181;p34"/>
          <p:cNvSpPr txBox="1">
            <a:spLocks noGrp="1"/>
          </p:cNvSpPr>
          <p:nvPr>
            <p:ph type="body" idx="1"/>
          </p:nvPr>
        </p:nvSpPr>
        <p:spPr>
          <a:xfrm>
            <a:off x="566925" y="2000415"/>
            <a:ext cx="2222550" cy="929185"/>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dirty="0"/>
              <a:t>Geographic subdivision within a country/region</a:t>
            </a:r>
          </a:p>
        </p:txBody>
      </p:sp>
      <p:sp>
        <p:nvSpPr>
          <p:cNvPr id="1182" name="Google Shape;1182;p34"/>
          <p:cNvSpPr txBox="1">
            <a:spLocks noGrp="1"/>
          </p:cNvSpPr>
          <p:nvPr>
            <p:ph type="subTitle" idx="2"/>
          </p:nvPr>
        </p:nvSpPr>
        <p:spPr>
          <a:xfrm>
            <a:off x="467813" y="1732532"/>
            <a:ext cx="1997100" cy="587028"/>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Province</a:t>
            </a:r>
            <a:endParaRPr dirty="0"/>
          </a:p>
        </p:txBody>
      </p:sp>
      <p:sp>
        <p:nvSpPr>
          <p:cNvPr id="1183" name="Google Shape;1183;p34"/>
          <p:cNvSpPr txBox="1">
            <a:spLocks noGrp="1"/>
          </p:cNvSpPr>
          <p:nvPr>
            <p:ph type="body" idx="3"/>
          </p:nvPr>
        </p:nvSpPr>
        <p:spPr>
          <a:xfrm>
            <a:off x="2587707" y="1998473"/>
            <a:ext cx="2222550" cy="929185"/>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dirty="0"/>
              <a:t>Geographic entity where data is recorded</a:t>
            </a:r>
          </a:p>
        </p:txBody>
      </p:sp>
      <p:sp>
        <p:nvSpPr>
          <p:cNvPr id="1184" name="Google Shape;1184;p34"/>
          <p:cNvSpPr txBox="1">
            <a:spLocks noGrp="1"/>
          </p:cNvSpPr>
          <p:nvPr>
            <p:ph type="subTitle" idx="4"/>
          </p:nvPr>
        </p:nvSpPr>
        <p:spPr>
          <a:xfrm>
            <a:off x="2456850" y="1738926"/>
            <a:ext cx="1997100" cy="587028"/>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dirty="0"/>
              <a:t>Country</a:t>
            </a:r>
          </a:p>
        </p:txBody>
      </p:sp>
      <p:sp>
        <p:nvSpPr>
          <p:cNvPr id="1185" name="Google Shape;1185;p34"/>
          <p:cNvSpPr txBox="1">
            <a:spLocks noGrp="1"/>
          </p:cNvSpPr>
          <p:nvPr>
            <p:ph type="body" idx="5"/>
          </p:nvPr>
        </p:nvSpPr>
        <p:spPr>
          <a:xfrm>
            <a:off x="4695525" y="1998474"/>
            <a:ext cx="1997100" cy="929185"/>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dirty="0"/>
              <a:t>North-south position on Earth's surface</a:t>
            </a:r>
          </a:p>
        </p:txBody>
      </p:sp>
      <p:sp>
        <p:nvSpPr>
          <p:cNvPr id="1186" name="Google Shape;1186;p34"/>
          <p:cNvSpPr txBox="1">
            <a:spLocks noGrp="1"/>
          </p:cNvSpPr>
          <p:nvPr>
            <p:ph type="subTitle" idx="6"/>
          </p:nvPr>
        </p:nvSpPr>
        <p:spPr>
          <a:xfrm>
            <a:off x="4443525" y="1729496"/>
            <a:ext cx="1997100" cy="587028"/>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dirty="0"/>
              <a:t>Latitude</a:t>
            </a:r>
          </a:p>
        </p:txBody>
      </p:sp>
      <p:sp>
        <p:nvSpPr>
          <p:cNvPr id="1187" name="Google Shape;1187;p34"/>
          <p:cNvSpPr txBox="1">
            <a:spLocks noGrp="1"/>
          </p:cNvSpPr>
          <p:nvPr>
            <p:ph type="body" idx="7"/>
          </p:nvPr>
        </p:nvSpPr>
        <p:spPr>
          <a:xfrm>
            <a:off x="2587707" y="3579291"/>
            <a:ext cx="2144100" cy="929185"/>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dirty="0"/>
              <a:t>Number of diagnosed CORONA VIRUS cases</a:t>
            </a:r>
          </a:p>
        </p:txBody>
      </p:sp>
      <p:sp>
        <p:nvSpPr>
          <p:cNvPr id="1188" name="Google Shape;1188;p34"/>
          <p:cNvSpPr txBox="1">
            <a:spLocks noGrp="1"/>
          </p:cNvSpPr>
          <p:nvPr>
            <p:ph type="subTitle" idx="8"/>
          </p:nvPr>
        </p:nvSpPr>
        <p:spPr>
          <a:xfrm>
            <a:off x="2605088" y="3364102"/>
            <a:ext cx="1997100" cy="587028"/>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dirty="0"/>
              <a:t>Confirmed</a:t>
            </a:r>
          </a:p>
        </p:txBody>
      </p:sp>
      <p:sp>
        <p:nvSpPr>
          <p:cNvPr id="1189" name="Google Shape;1189;p34"/>
          <p:cNvSpPr txBox="1">
            <a:spLocks noGrp="1"/>
          </p:cNvSpPr>
          <p:nvPr>
            <p:ph type="body" idx="9"/>
          </p:nvPr>
        </p:nvSpPr>
        <p:spPr>
          <a:xfrm>
            <a:off x="4556250" y="3589363"/>
            <a:ext cx="2104125" cy="929185"/>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dirty="0"/>
              <a:t>Number of CORONA Virus-related deaths</a:t>
            </a:r>
          </a:p>
        </p:txBody>
      </p:sp>
      <p:sp>
        <p:nvSpPr>
          <p:cNvPr id="1190" name="Google Shape;1190;p34"/>
          <p:cNvSpPr txBox="1">
            <a:spLocks noGrp="1"/>
          </p:cNvSpPr>
          <p:nvPr>
            <p:ph type="subTitle" idx="13"/>
          </p:nvPr>
        </p:nvSpPr>
        <p:spPr>
          <a:xfrm>
            <a:off x="4437000" y="3348200"/>
            <a:ext cx="1997100" cy="587028"/>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dirty="0"/>
              <a:t>Deaths</a:t>
            </a:r>
          </a:p>
        </p:txBody>
      </p:sp>
      <p:sp>
        <p:nvSpPr>
          <p:cNvPr id="1191" name="Google Shape;1191;p34"/>
          <p:cNvSpPr txBox="1">
            <a:spLocks noGrp="1"/>
          </p:cNvSpPr>
          <p:nvPr>
            <p:ph type="subTitle" idx="8"/>
          </p:nvPr>
        </p:nvSpPr>
        <p:spPr>
          <a:xfrm>
            <a:off x="2478675" y="2697813"/>
            <a:ext cx="1997100" cy="789211"/>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5000" dirty="0">
                <a:solidFill>
                  <a:schemeClr val="accent1"/>
                </a:solidFill>
                <a:latin typeface="Asap"/>
                <a:ea typeface="Asap"/>
                <a:cs typeface="Asap"/>
                <a:sym typeface="Asap"/>
              </a:rPr>
              <a:t>06</a:t>
            </a:r>
            <a:endParaRPr sz="5000" dirty="0">
              <a:solidFill>
                <a:schemeClr val="accent1"/>
              </a:solidFill>
              <a:latin typeface="Asap"/>
              <a:ea typeface="Asap"/>
              <a:cs typeface="Asap"/>
              <a:sym typeface="Asap"/>
            </a:endParaRPr>
          </a:p>
        </p:txBody>
      </p:sp>
      <p:sp>
        <p:nvSpPr>
          <p:cNvPr id="1192" name="Google Shape;1192;p34"/>
          <p:cNvSpPr txBox="1">
            <a:spLocks noGrp="1"/>
          </p:cNvSpPr>
          <p:nvPr>
            <p:ph type="subTitle" idx="13"/>
          </p:nvPr>
        </p:nvSpPr>
        <p:spPr>
          <a:xfrm>
            <a:off x="4442700" y="2648127"/>
            <a:ext cx="1997100" cy="789211"/>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5000" dirty="0">
                <a:solidFill>
                  <a:schemeClr val="accent1"/>
                </a:solidFill>
                <a:latin typeface="Asap"/>
                <a:ea typeface="Asap"/>
                <a:cs typeface="Asap"/>
                <a:sym typeface="Asap"/>
              </a:rPr>
              <a:t>07</a:t>
            </a:r>
            <a:endParaRPr sz="5000" dirty="0">
              <a:solidFill>
                <a:schemeClr val="accent1"/>
              </a:solidFill>
              <a:latin typeface="Asap"/>
              <a:ea typeface="Asap"/>
              <a:cs typeface="Asap"/>
              <a:sym typeface="Asap"/>
            </a:endParaRPr>
          </a:p>
        </p:txBody>
      </p:sp>
      <p:sp>
        <p:nvSpPr>
          <p:cNvPr id="1193" name="Google Shape;1193;p34"/>
          <p:cNvSpPr txBox="1">
            <a:spLocks noGrp="1"/>
          </p:cNvSpPr>
          <p:nvPr>
            <p:ph type="subTitle" idx="2"/>
          </p:nvPr>
        </p:nvSpPr>
        <p:spPr>
          <a:xfrm>
            <a:off x="475875" y="1118056"/>
            <a:ext cx="1997100" cy="789211"/>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5000" dirty="0">
                <a:solidFill>
                  <a:schemeClr val="accent1"/>
                </a:solidFill>
                <a:latin typeface="Asap"/>
                <a:ea typeface="Asap"/>
                <a:cs typeface="Times New Roman" panose="02020603050405020304" pitchFamily="18" charset="0"/>
                <a:sym typeface="Asap"/>
              </a:rPr>
              <a:t>01</a:t>
            </a:r>
            <a:endParaRPr sz="5000" dirty="0">
              <a:solidFill>
                <a:schemeClr val="accent1"/>
              </a:solidFill>
              <a:latin typeface="Asap"/>
              <a:ea typeface="Asap"/>
              <a:cs typeface="Times New Roman" panose="02020603050405020304" pitchFamily="18" charset="0"/>
              <a:sym typeface="Asap"/>
            </a:endParaRPr>
          </a:p>
        </p:txBody>
      </p:sp>
      <p:sp>
        <p:nvSpPr>
          <p:cNvPr id="1194" name="Google Shape;1194;p34"/>
          <p:cNvSpPr txBox="1">
            <a:spLocks noGrp="1"/>
          </p:cNvSpPr>
          <p:nvPr>
            <p:ph type="subTitle" idx="4"/>
          </p:nvPr>
        </p:nvSpPr>
        <p:spPr>
          <a:xfrm>
            <a:off x="2472975" y="1104714"/>
            <a:ext cx="1997100" cy="789211"/>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5000" dirty="0">
                <a:solidFill>
                  <a:schemeClr val="accent1"/>
                </a:solidFill>
                <a:latin typeface="Asap"/>
                <a:ea typeface="Asap"/>
                <a:cs typeface="Asap"/>
                <a:sym typeface="Asap"/>
              </a:rPr>
              <a:t>02</a:t>
            </a:r>
            <a:endParaRPr sz="5000" dirty="0">
              <a:solidFill>
                <a:schemeClr val="accent1"/>
              </a:solidFill>
              <a:latin typeface="Asap"/>
              <a:ea typeface="Asap"/>
              <a:cs typeface="Asap"/>
              <a:sym typeface="Asap"/>
            </a:endParaRPr>
          </a:p>
        </p:txBody>
      </p:sp>
      <p:sp>
        <p:nvSpPr>
          <p:cNvPr id="1195" name="Google Shape;1195;p34"/>
          <p:cNvSpPr txBox="1">
            <a:spLocks noGrp="1"/>
          </p:cNvSpPr>
          <p:nvPr>
            <p:ph type="subTitle" idx="6"/>
          </p:nvPr>
        </p:nvSpPr>
        <p:spPr>
          <a:xfrm>
            <a:off x="4379025" y="1107569"/>
            <a:ext cx="1997100" cy="789211"/>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5000" dirty="0">
                <a:solidFill>
                  <a:schemeClr val="accent1"/>
                </a:solidFill>
                <a:latin typeface="Asap"/>
                <a:ea typeface="Asap"/>
                <a:cs typeface="Asap"/>
                <a:sym typeface="Asap"/>
              </a:rPr>
              <a:t>03</a:t>
            </a:r>
            <a:endParaRPr sz="5000" dirty="0">
              <a:solidFill>
                <a:schemeClr val="accent1"/>
              </a:solidFill>
              <a:latin typeface="Asap"/>
              <a:ea typeface="Asap"/>
              <a:cs typeface="Asap"/>
              <a:sym typeface="Asap"/>
            </a:endParaRPr>
          </a:p>
        </p:txBody>
      </p:sp>
      <p:sp>
        <p:nvSpPr>
          <p:cNvPr id="18" name="Google Shape;1193;p34">
            <a:extLst>
              <a:ext uri="{FF2B5EF4-FFF2-40B4-BE49-F238E27FC236}">
                <a16:creationId xmlns:a16="http://schemas.microsoft.com/office/drawing/2014/main" id="{D35A2539-DC51-47D5-A863-A130E6CBC0E4}"/>
              </a:ext>
            </a:extLst>
          </p:cNvPr>
          <p:cNvSpPr txBox="1">
            <a:spLocks/>
          </p:cNvSpPr>
          <p:nvPr/>
        </p:nvSpPr>
        <p:spPr>
          <a:xfrm>
            <a:off x="475875" y="2766419"/>
            <a:ext cx="1997100" cy="7892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1pPr>
            <a:lvl2pPr marL="914400" marR="0" lvl="1"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2pPr>
            <a:lvl3pPr marL="1371600" marR="0" lvl="2"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3pPr>
            <a:lvl4pPr marL="1828800" marR="0" lvl="3"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4pPr>
            <a:lvl5pPr marL="2286000" marR="0" lvl="4"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5pPr>
            <a:lvl6pPr marL="2743200" marR="0" lvl="5"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6pPr>
            <a:lvl7pPr marL="3200400" marR="0" lvl="6"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7pPr>
            <a:lvl8pPr marL="3657600" marR="0" lvl="7"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8pPr>
            <a:lvl9pPr marL="4114800" marR="0" lvl="8" indent="-317500" algn="ctr" rtl="0">
              <a:lnSpc>
                <a:spcPct val="115000"/>
              </a:lnSpc>
              <a:spcBef>
                <a:spcPts val="1600"/>
              </a:spcBef>
              <a:spcAft>
                <a:spcPts val="1600"/>
              </a:spcAft>
              <a:buClr>
                <a:schemeClr val="dk1"/>
              </a:buClr>
              <a:buSzPts val="2000"/>
              <a:buFont typeface="Signika"/>
              <a:buNone/>
              <a:defRPr sz="2000" b="1" i="0" u="none" strike="noStrike" cap="none">
                <a:solidFill>
                  <a:schemeClr val="dk1"/>
                </a:solidFill>
                <a:latin typeface="Signika"/>
                <a:ea typeface="Signika"/>
                <a:cs typeface="Signika"/>
                <a:sym typeface="Signika"/>
              </a:defRPr>
            </a:lvl9pPr>
          </a:lstStyle>
          <a:p>
            <a:pPr marL="0" indent="0">
              <a:lnSpc>
                <a:spcPct val="100000"/>
              </a:lnSpc>
            </a:pPr>
            <a:r>
              <a:rPr lang="en" sz="5000" dirty="0">
                <a:solidFill>
                  <a:schemeClr val="accent1"/>
                </a:solidFill>
                <a:latin typeface="Asap"/>
                <a:ea typeface="Asap"/>
                <a:cs typeface="Asap"/>
                <a:sym typeface="Asap"/>
              </a:rPr>
              <a:t>05</a:t>
            </a:r>
          </a:p>
        </p:txBody>
      </p:sp>
      <p:sp>
        <p:nvSpPr>
          <p:cNvPr id="19" name="Google Shape;1182;p34">
            <a:extLst>
              <a:ext uri="{FF2B5EF4-FFF2-40B4-BE49-F238E27FC236}">
                <a16:creationId xmlns:a16="http://schemas.microsoft.com/office/drawing/2014/main" id="{FF19E309-83D7-44B1-A86B-D7570963E06A}"/>
              </a:ext>
            </a:extLst>
          </p:cNvPr>
          <p:cNvSpPr txBox="1">
            <a:spLocks/>
          </p:cNvSpPr>
          <p:nvPr/>
        </p:nvSpPr>
        <p:spPr>
          <a:xfrm>
            <a:off x="475050" y="3365472"/>
            <a:ext cx="1997100" cy="5870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1pPr>
            <a:lvl2pPr marL="914400" marR="0" lvl="1"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2pPr>
            <a:lvl3pPr marL="1371600" marR="0" lvl="2"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3pPr>
            <a:lvl4pPr marL="1828800" marR="0" lvl="3"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4pPr>
            <a:lvl5pPr marL="2286000" marR="0" lvl="4"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5pPr>
            <a:lvl6pPr marL="2743200" marR="0" lvl="5"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6pPr>
            <a:lvl7pPr marL="3200400" marR="0" lvl="6"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7pPr>
            <a:lvl8pPr marL="3657600" marR="0" lvl="7"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8pPr>
            <a:lvl9pPr marL="4114800" marR="0" lvl="8" indent="-317500" algn="ctr" rtl="0">
              <a:lnSpc>
                <a:spcPct val="115000"/>
              </a:lnSpc>
              <a:spcBef>
                <a:spcPts val="1600"/>
              </a:spcBef>
              <a:spcAft>
                <a:spcPts val="1600"/>
              </a:spcAft>
              <a:buClr>
                <a:schemeClr val="dk1"/>
              </a:buClr>
              <a:buSzPts val="2000"/>
              <a:buFont typeface="Signika"/>
              <a:buNone/>
              <a:defRPr sz="2000" b="1" i="0" u="none" strike="noStrike" cap="none">
                <a:solidFill>
                  <a:schemeClr val="dk1"/>
                </a:solidFill>
                <a:latin typeface="Signika"/>
                <a:ea typeface="Signika"/>
                <a:cs typeface="Signika"/>
                <a:sym typeface="Signika"/>
              </a:defRPr>
            </a:lvl9pPr>
          </a:lstStyle>
          <a:p>
            <a:pPr marL="0" indent="0">
              <a:lnSpc>
                <a:spcPct val="100000"/>
              </a:lnSpc>
            </a:pPr>
            <a:r>
              <a:rPr lang="en-US" dirty="0"/>
              <a:t>Date</a:t>
            </a:r>
          </a:p>
        </p:txBody>
      </p:sp>
      <p:sp>
        <p:nvSpPr>
          <p:cNvPr id="20" name="Google Shape;1181;p34">
            <a:extLst>
              <a:ext uri="{FF2B5EF4-FFF2-40B4-BE49-F238E27FC236}">
                <a16:creationId xmlns:a16="http://schemas.microsoft.com/office/drawing/2014/main" id="{7C0DCE58-CDA7-43A1-969D-DB2BBDD97195}"/>
              </a:ext>
            </a:extLst>
          </p:cNvPr>
          <p:cNvSpPr txBox="1">
            <a:spLocks/>
          </p:cNvSpPr>
          <p:nvPr/>
        </p:nvSpPr>
        <p:spPr>
          <a:xfrm>
            <a:off x="629044" y="3593804"/>
            <a:ext cx="1894593" cy="9291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2"/>
              </a:buClr>
              <a:buSzPts val="1400"/>
              <a:buFont typeface="Signika"/>
              <a:buChar char="●"/>
              <a:defRPr sz="1400" b="0" i="0" u="none" strike="noStrike" cap="none">
                <a:solidFill>
                  <a:schemeClr val="lt2"/>
                </a:solidFill>
                <a:latin typeface="Signika"/>
                <a:ea typeface="Signika"/>
                <a:cs typeface="Signika"/>
                <a:sym typeface="Signika"/>
              </a:defRPr>
            </a:lvl1pPr>
            <a:lvl2pPr marL="914400" marR="0" lvl="1" indent="-304800" algn="ctr" rtl="0">
              <a:lnSpc>
                <a:spcPct val="115000"/>
              </a:lnSpc>
              <a:spcBef>
                <a:spcPts val="1600"/>
              </a:spcBef>
              <a:spcAft>
                <a:spcPts val="0"/>
              </a:spcAft>
              <a:buClr>
                <a:schemeClr val="lt2"/>
              </a:buClr>
              <a:buSzPts val="1200"/>
              <a:buFont typeface="Signika"/>
              <a:buChar char="○"/>
              <a:defRPr sz="1200" b="0" i="0" u="none" strike="noStrike" cap="none">
                <a:solidFill>
                  <a:schemeClr val="lt2"/>
                </a:solidFill>
                <a:latin typeface="Signika"/>
                <a:ea typeface="Signika"/>
                <a:cs typeface="Signika"/>
                <a:sym typeface="Signika"/>
              </a:defRPr>
            </a:lvl2pPr>
            <a:lvl3pPr marL="1371600" marR="0" lvl="2" indent="-304800" algn="ctr" rtl="0">
              <a:lnSpc>
                <a:spcPct val="115000"/>
              </a:lnSpc>
              <a:spcBef>
                <a:spcPts val="1600"/>
              </a:spcBef>
              <a:spcAft>
                <a:spcPts val="0"/>
              </a:spcAft>
              <a:buClr>
                <a:schemeClr val="lt2"/>
              </a:buClr>
              <a:buSzPts val="1200"/>
              <a:buFont typeface="Signika"/>
              <a:buChar char="■"/>
              <a:defRPr sz="1200" b="0" i="0" u="none" strike="noStrike" cap="none">
                <a:solidFill>
                  <a:schemeClr val="lt2"/>
                </a:solidFill>
                <a:latin typeface="Signika"/>
                <a:ea typeface="Signika"/>
                <a:cs typeface="Signika"/>
                <a:sym typeface="Signika"/>
              </a:defRPr>
            </a:lvl3pPr>
            <a:lvl4pPr marL="1828800" marR="0" lvl="3" indent="-304800" algn="ctr" rtl="0">
              <a:lnSpc>
                <a:spcPct val="115000"/>
              </a:lnSpc>
              <a:spcBef>
                <a:spcPts val="1600"/>
              </a:spcBef>
              <a:spcAft>
                <a:spcPts val="0"/>
              </a:spcAft>
              <a:buClr>
                <a:schemeClr val="lt2"/>
              </a:buClr>
              <a:buSzPts val="1200"/>
              <a:buFont typeface="Signika"/>
              <a:buChar char="●"/>
              <a:defRPr sz="1200" b="0" i="0" u="none" strike="noStrike" cap="none">
                <a:solidFill>
                  <a:schemeClr val="lt2"/>
                </a:solidFill>
                <a:latin typeface="Signika"/>
                <a:ea typeface="Signika"/>
                <a:cs typeface="Signika"/>
                <a:sym typeface="Signika"/>
              </a:defRPr>
            </a:lvl4pPr>
            <a:lvl5pPr marL="2286000" marR="0" lvl="4" indent="-304800" algn="ctr" rtl="0">
              <a:lnSpc>
                <a:spcPct val="115000"/>
              </a:lnSpc>
              <a:spcBef>
                <a:spcPts val="1600"/>
              </a:spcBef>
              <a:spcAft>
                <a:spcPts val="0"/>
              </a:spcAft>
              <a:buClr>
                <a:schemeClr val="lt2"/>
              </a:buClr>
              <a:buSzPts val="1200"/>
              <a:buFont typeface="Signika"/>
              <a:buChar char="○"/>
              <a:defRPr sz="1200" b="0" i="0" u="none" strike="noStrike" cap="none">
                <a:solidFill>
                  <a:schemeClr val="lt2"/>
                </a:solidFill>
                <a:latin typeface="Signika"/>
                <a:ea typeface="Signika"/>
                <a:cs typeface="Signika"/>
                <a:sym typeface="Signika"/>
              </a:defRPr>
            </a:lvl5pPr>
            <a:lvl6pPr marL="2743200" marR="0" lvl="5" indent="-304800" algn="ctr" rtl="0">
              <a:lnSpc>
                <a:spcPct val="115000"/>
              </a:lnSpc>
              <a:spcBef>
                <a:spcPts val="1600"/>
              </a:spcBef>
              <a:spcAft>
                <a:spcPts val="0"/>
              </a:spcAft>
              <a:buClr>
                <a:schemeClr val="lt2"/>
              </a:buClr>
              <a:buSzPts val="1200"/>
              <a:buFont typeface="Signika"/>
              <a:buChar char="■"/>
              <a:defRPr sz="1200" b="0" i="0" u="none" strike="noStrike" cap="none">
                <a:solidFill>
                  <a:schemeClr val="lt2"/>
                </a:solidFill>
                <a:latin typeface="Signika"/>
                <a:ea typeface="Signika"/>
                <a:cs typeface="Signika"/>
                <a:sym typeface="Signika"/>
              </a:defRPr>
            </a:lvl6pPr>
            <a:lvl7pPr marL="3200400" marR="0" lvl="6" indent="-304800" algn="ctr" rtl="0">
              <a:lnSpc>
                <a:spcPct val="115000"/>
              </a:lnSpc>
              <a:spcBef>
                <a:spcPts val="1600"/>
              </a:spcBef>
              <a:spcAft>
                <a:spcPts val="0"/>
              </a:spcAft>
              <a:buClr>
                <a:schemeClr val="lt2"/>
              </a:buClr>
              <a:buSzPts val="1200"/>
              <a:buFont typeface="Signika"/>
              <a:buChar char="●"/>
              <a:defRPr sz="1200" b="0" i="0" u="none" strike="noStrike" cap="none">
                <a:solidFill>
                  <a:schemeClr val="lt2"/>
                </a:solidFill>
                <a:latin typeface="Signika"/>
                <a:ea typeface="Signika"/>
                <a:cs typeface="Signika"/>
                <a:sym typeface="Signika"/>
              </a:defRPr>
            </a:lvl7pPr>
            <a:lvl8pPr marL="3657600" marR="0" lvl="7" indent="-304800" algn="ctr" rtl="0">
              <a:lnSpc>
                <a:spcPct val="115000"/>
              </a:lnSpc>
              <a:spcBef>
                <a:spcPts val="1600"/>
              </a:spcBef>
              <a:spcAft>
                <a:spcPts val="0"/>
              </a:spcAft>
              <a:buClr>
                <a:schemeClr val="lt2"/>
              </a:buClr>
              <a:buSzPts val="1200"/>
              <a:buFont typeface="Signika"/>
              <a:buChar char="○"/>
              <a:defRPr sz="1200" b="0" i="0" u="none" strike="noStrike" cap="none">
                <a:solidFill>
                  <a:schemeClr val="lt2"/>
                </a:solidFill>
                <a:latin typeface="Signika"/>
                <a:ea typeface="Signika"/>
                <a:cs typeface="Signika"/>
                <a:sym typeface="Signika"/>
              </a:defRPr>
            </a:lvl8pPr>
            <a:lvl9pPr marL="4114800" marR="0" lvl="8" indent="-304800" algn="ctr" rtl="0">
              <a:lnSpc>
                <a:spcPct val="115000"/>
              </a:lnSpc>
              <a:spcBef>
                <a:spcPts val="1600"/>
              </a:spcBef>
              <a:spcAft>
                <a:spcPts val="1600"/>
              </a:spcAft>
              <a:buClr>
                <a:schemeClr val="lt2"/>
              </a:buClr>
              <a:buSzPts val="1200"/>
              <a:buFont typeface="Signika"/>
              <a:buChar char="■"/>
              <a:defRPr sz="1200" b="0" i="0" u="none" strike="noStrike" cap="none">
                <a:solidFill>
                  <a:schemeClr val="lt2"/>
                </a:solidFill>
                <a:latin typeface="Signika"/>
                <a:ea typeface="Signika"/>
                <a:cs typeface="Signika"/>
                <a:sym typeface="Signika"/>
              </a:defRPr>
            </a:lvl9pPr>
          </a:lstStyle>
          <a:p>
            <a:pPr marL="0" indent="0">
              <a:lnSpc>
                <a:spcPct val="100000"/>
              </a:lnSpc>
              <a:buFont typeface="Signika"/>
              <a:buNone/>
            </a:pPr>
            <a:r>
              <a:rPr lang="en-US" dirty="0"/>
              <a:t>Recorded date of CORONA VIRUS data</a:t>
            </a:r>
          </a:p>
        </p:txBody>
      </p:sp>
      <p:sp>
        <p:nvSpPr>
          <p:cNvPr id="23" name="Google Shape;1180;p34">
            <a:extLst>
              <a:ext uri="{FF2B5EF4-FFF2-40B4-BE49-F238E27FC236}">
                <a16:creationId xmlns:a16="http://schemas.microsoft.com/office/drawing/2014/main" id="{2AF75AA8-B0A4-4EE7-9050-0916CFDEC0E0}"/>
              </a:ext>
            </a:extLst>
          </p:cNvPr>
          <p:cNvSpPr txBox="1">
            <a:spLocks/>
          </p:cNvSpPr>
          <p:nvPr/>
        </p:nvSpPr>
        <p:spPr>
          <a:xfrm>
            <a:off x="313275" y="758638"/>
            <a:ext cx="7944225" cy="2905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1pPr>
            <a:lvl2pPr marR="0" lvl="1"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2pPr>
            <a:lvl3pPr marR="0" lvl="2"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3pPr>
            <a:lvl4pPr marR="0" lvl="3"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4pPr>
            <a:lvl5pPr marR="0" lvl="4"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5pPr>
            <a:lvl6pPr marR="0" lvl="5"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6pPr>
            <a:lvl7pPr marR="0" lvl="6"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7pPr>
            <a:lvl8pPr marR="0" lvl="7"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8pPr>
            <a:lvl9pPr marR="0" lvl="8"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9pPr>
          </a:lstStyle>
          <a:p>
            <a:r>
              <a:rPr lang="en-US" sz="1400" dirty="0">
                <a:solidFill>
                  <a:schemeClr val="lt2"/>
                </a:solidFill>
                <a:latin typeface="Times New Roman" panose="02020603050405020304" pitchFamily="18" charset="0"/>
                <a:cs typeface="Times New Roman" panose="02020603050405020304" pitchFamily="18" charset="0"/>
                <a:sym typeface="Signika"/>
              </a:rPr>
              <a:t>Description of each columns in dataset</a:t>
            </a:r>
          </a:p>
        </p:txBody>
      </p:sp>
      <p:sp>
        <p:nvSpPr>
          <p:cNvPr id="22" name="Google Shape;1195;p34">
            <a:extLst>
              <a:ext uri="{FF2B5EF4-FFF2-40B4-BE49-F238E27FC236}">
                <a16:creationId xmlns:a16="http://schemas.microsoft.com/office/drawing/2014/main" id="{3A12DD1B-A687-472F-B2ED-0A5040583BF7}"/>
              </a:ext>
            </a:extLst>
          </p:cNvPr>
          <p:cNvSpPr txBox="1">
            <a:spLocks/>
          </p:cNvSpPr>
          <p:nvPr/>
        </p:nvSpPr>
        <p:spPr>
          <a:xfrm>
            <a:off x="6376125" y="1104714"/>
            <a:ext cx="1997100" cy="7892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1pPr>
            <a:lvl2pPr marL="914400" marR="0" lvl="1"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2pPr>
            <a:lvl3pPr marL="1371600" marR="0" lvl="2"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3pPr>
            <a:lvl4pPr marL="1828800" marR="0" lvl="3"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4pPr>
            <a:lvl5pPr marL="2286000" marR="0" lvl="4"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5pPr>
            <a:lvl6pPr marL="2743200" marR="0" lvl="5"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6pPr>
            <a:lvl7pPr marL="3200400" marR="0" lvl="6"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7pPr>
            <a:lvl8pPr marL="3657600" marR="0" lvl="7"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8pPr>
            <a:lvl9pPr marL="4114800" marR="0" lvl="8" indent="-317500" algn="ctr" rtl="0">
              <a:lnSpc>
                <a:spcPct val="115000"/>
              </a:lnSpc>
              <a:spcBef>
                <a:spcPts val="1600"/>
              </a:spcBef>
              <a:spcAft>
                <a:spcPts val="1600"/>
              </a:spcAft>
              <a:buClr>
                <a:schemeClr val="dk1"/>
              </a:buClr>
              <a:buSzPts val="2000"/>
              <a:buFont typeface="Signika"/>
              <a:buNone/>
              <a:defRPr sz="2000" b="1" i="0" u="none" strike="noStrike" cap="none">
                <a:solidFill>
                  <a:schemeClr val="dk1"/>
                </a:solidFill>
                <a:latin typeface="Signika"/>
                <a:ea typeface="Signika"/>
                <a:cs typeface="Signika"/>
                <a:sym typeface="Signika"/>
              </a:defRPr>
            </a:lvl9pPr>
          </a:lstStyle>
          <a:p>
            <a:pPr marL="0" indent="0">
              <a:lnSpc>
                <a:spcPct val="100000"/>
              </a:lnSpc>
            </a:pPr>
            <a:r>
              <a:rPr lang="en" sz="5000" dirty="0">
                <a:solidFill>
                  <a:schemeClr val="accent1"/>
                </a:solidFill>
                <a:latin typeface="Asap"/>
                <a:ea typeface="Asap"/>
                <a:cs typeface="Asap"/>
                <a:sym typeface="Asap"/>
              </a:rPr>
              <a:t>04</a:t>
            </a:r>
          </a:p>
        </p:txBody>
      </p:sp>
      <p:sp>
        <p:nvSpPr>
          <p:cNvPr id="24" name="Google Shape;1186;p34">
            <a:extLst>
              <a:ext uri="{FF2B5EF4-FFF2-40B4-BE49-F238E27FC236}">
                <a16:creationId xmlns:a16="http://schemas.microsoft.com/office/drawing/2014/main" id="{3F063345-38F3-4093-892C-CA145D6F724D}"/>
              </a:ext>
            </a:extLst>
          </p:cNvPr>
          <p:cNvSpPr txBox="1">
            <a:spLocks/>
          </p:cNvSpPr>
          <p:nvPr/>
        </p:nvSpPr>
        <p:spPr>
          <a:xfrm>
            <a:off x="6376125" y="1726678"/>
            <a:ext cx="1997100" cy="5538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1pPr>
            <a:lvl2pPr marL="914400" marR="0" lvl="1"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2pPr>
            <a:lvl3pPr marL="1371600" marR="0" lvl="2"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3pPr>
            <a:lvl4pPr marL="1828800" marR="0" lvl="3"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4pPr>
            <a:lvl5pPr marL="2286000" marR="0" lvl="4"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5pPr>
            <a:lvl6pPr marL="2743200" marR="0" lvl="5"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6pPr>
            <a:lvl7pPr marL="3200400" marR="0" lvl="6"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7pPr>
            <a:lvl8pPr marL="3657600" marR="0" lvl="7"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8pPr>
            <a:lvl9pPr marL="4114800" marR="0" lvl="8" indent="-317500" algn="ctr" rtl="0">
              <a:lnSpc>
                <a:spcPct val="115000"/>
              </a:lnSpc>
              <a:spcBef>
                <a:spcPts val="1600"/>
              </a:spcBef>
              <a:spcAft>
                <a:spcPts val="1600"/>
              </a:spcAft>
              <a:buClr>
                <a:schemeClr val="dk1"/>
              </a:buClr>
              <a:buSzPts val="2000"/>
              <a:buFont typeface="Signika"/>
              <a:buNone/>
              <a:defRPr sz="2000" b="1" i="0" u="none" strike="noStrike" cap="none">
                <a:solidFill>
                  <a:schemeClr val="dk1"/>
                </a:solidFill>
                <a:latin typeface="Signika"/>
                <a:ea typeface="Signika"/>
                <a:cs typeface="Signika"/>
                <a:sym typeface="Signika"/>
              </a:defRPr>
            </a:lvl9pPr>
          </a:lstStyle>
          <a:p>
            <a:pPr marL="0" indent="0">
              <a:lnSpc>
                <a:spcPct val="100000"/>
              </a:lnSpc>
            </a:pPr>
            <a:r>
              <a:rPr lang="en-US" dirty="0"/>
              <a:t>Longitude</a:t>
            </a:r>
          </a:p>
        </p:txBody>
      </p:sp>
      <p:sp>
        <p:nvSpPr>
          <p:cNvPr id="26" name="Google Shape;1185;p34">
            <a:extLst>
              <a:ext uri="{FF2B5EF4-FFF2-40B4-BE49-F238E27FC236}">
                <a16:creationId xmlns:a16="http://schemas.microsoft.com/office/drawing/2014/main" id="{5926757B-E4E0-4FA0-8B96-F94CCDE70A91}"/>
              </a:ext>
            </a:extLst>
          </p:cNvPr>
          <p:cNvSpPr txBox="1">
            <a:spLocks/>
          </p:cNvSpPr>
          <p:nvPr/>
        </p:nvSpPr>
        <p:spPr>
          <a:xfrm>
            <a:off x="6660375" y="1992878"/>
            <a:ext cx="1997100" cy="9291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2"/>
              </a:buClr>
              <a:buSzPts val="1400"/>
              <a:buFont typeface="Signika"/>
              <a:buChar char="●"/>
              <a:defRPr sz="1400" b="0" i="0" u="none" strike="noStrike" cap="none">
                <a:solidFill>
                  <a:schemeClr val="lt2"/>
                </a:solidFill>
                <a:latin typeface="Signika"/>
                <a:ea typeface="Signika"/>
                <a:cs typeface="Signika"/>
                <a:sym typeface="Signika"/>
              </a:defRPr>
            </a:lvl1pPr>
            <a:lvl2pPr marL="914400" marR="0" lvl="1" indent="-304800" algn="ctr" rtl="0">
              <a:lnSpc>
                <a:spcPct val="115000"/>
              </a:lnSpc>
              <a:spcBef>
                <a:spcPts val="1600"/>
              </a:spcBef>
              <a:spcAft>
                <a:spcPts val="0"/>
              </a:spcAft>
              <a:buClr>
                <a:schemeClr val="lt2"/>
              </a:buClr>
              <a:buSzPts val="1200"/>
              <a:buFont typeface="Signika"/>
              <a:buChar char="○"/>
              <a:defRPr sz="1200" b="0" i="0" u="none" strike="noStrike" cap="none">
                <a:solidFill>
                  <a:schemeClr val="lt2"/>
                </a:solidFill>
                <a:latin typeface="Signika"/>
                <a:ea typeface="Signika"/>
                <a:cs typeface="Signika"/>
                <a:sym typeface="Signika"/>
              </a:defRPr>
            </a:lvl2pPr>
            <a:lvl3pPr marL="1371600" marR="0" lvl="2" indent="-304800" algn="ctr" rtl="0">
              <a:lnSpc>
                <a:spcPct val="115000"/>
              </a:lnSpc>
              <a:spcBef>
                <a:spcPts val="1600"/>
              </a:spcBef>
              <a:spcAft>
                <a:spcPts val="0"/>
              </a:spcAft>
              <a:buClr>
                <a:schemeClr val="lt2"/>
              </a:buClr>
              <a:buSzPts val="1200"/>
              <a:buFont typeface="Signika"/>
              <a:buChar char="■"/>
              <a:defRPr sz="1200" b="0" i="0" u="none" strike="noStrike" cap="none">
                <a:solidFill>
                  <a:schemeClr val="lt2"/>
                </a:solidFill>
                <a:latin typeface="Signika"/>
                <a:ea typeface="Signika"/>
                <a:cs typeface="Signika"/>
                <a:sym typeface="Signika"/>
              </a:defRPr>
            </a:lvl3pPr>
            <a:lvl4pPr marL="1828800" marR="0" lvl="3" indent="-304800" algn="ctr" rtl="0">
              <a:lnSpc>
                <a:spcPct val="115000"/>
              </a:lnSpc>
              <a:spcBef>
                <a:spcPts val="1600"/>
              </a:spcBef>
              <a:spcAft>
                <a:spcPts val="0"/>
              </a:spcAft>
              <a:buClr>
                <a:schemeClr val="lt2"/>
              </a:buClr>
              <a:buSzPts val="1200"/>
              <a:buFont typeface="Signika"/>
              <a:buChar char="●"/>
              <a:defRPr sz="1200" b="0" i="0" u="none" strike="noStrike" cap="none">
                <a:solidFill>
                  <a:schemeClr val="lt2"/>
                </a:solidFill>
                <a:latin typeface="Signika"/>
                <a:ea typeface="Signika"/>
                <a:cs typeface="Signika"/>
                <a:sym typeface="Signika"/>
              </a:defRPr>
            </a:lvl4pPr>
            <a:lvl5pPr marL="2286000" marR="0" lvl="4" indent="-304800" algn="ctr" rtl="0">
              <a:lnSpc>
                <a:spcPct val="115000"/>
              </a:lnSpc>
              <a:spcBef>
                <a:spcPts val="1600"/>
              </a:spcBef>
              <a:spcAft>
                <a:spcPts val="0"/>
              </a:spcAft>
              <a:buClr>
                <a:schemeClr val="lt2"/>
              </a:buClr>
              <a:buSzPts val="1200"/>
              <a:buFont typeface="Signika"/>
              <a:buChar char="○"/>
              <a:defRPr sz="1200" b="0" i="0" u="none" strike="noStrike" cap="none">
                <a:solidFill>
                  <a:schemeClr val="lt2"/>
                </a:solidFill>
                <a:latin typeface="Signika"/>
                <a:ea typeface="Signika"/>
                <a:cs typeface="Signika"/>
                <a:sym typeface="Signika"/>
              </a:defRPr>
            </a:lvl5pPr>
            <a:lvl6pPr marL="2743200" marR="0" lvl="5" indent="-304800" algn="ctr" rtl="0">
              <a:lnSpc>
                <a:spcPct val="115000"/>
              </a:lnSpc>
              <a:spcBef>
                <a:spcPts val="1600"/>
              </a:spcBef>
              <a:spcAft>
                <a:spcPts val="0"/>
              </a:spcAft>
              <a:buClr>
                <a:schemeClr val="lt2"/>
              </a:buClr>
              <a:buSzPts val="1200"/>
              <a:buFont typeface="Signika"/>
              <a:buChar char="■"/>
              <a:defRPr sz="1200" b="0" i="0" u="none" strike="noStrike" cap="none">
                <a:solidFill>
                  <a:schemeClr val="lt2"/>
                </a:solidFill>
                <a:latin typeface="Signika"/>
                <a:ea typeface="Signika"/>
                <a:cs typeface="Signika"/>
                <a:sym typeface="Signika"/>
              </a:defRPr>
            </a:lvl6pPr>
            <a:lvl7pPr marL="3200400" marR="0" lvl="6" indent="-304800" algn="ctr" rtl="0">
              <a:lnSpc>
                <a:spcPct val="115000"/>
              </a:lnSpc>
              <a:spcBef>
                <a:spcPts val="1600"/>
              </a:spcBef>
              <a:spcAft>
                <a:spcPts val="0"/>
              </a:spcAft>
              <a:buClr>
                <a:schemeClr val="lt2"/>
              </a:buClr>
              <a:buSzPts val="1200"/>
              <a:buFont typeface="Signika"/>
              <a:buChar char="●"/>
              <a:defRPr sz="1200" b="0" i="0" u="none" strike="noStrike" cap="none">
                <a:solidFill>
                  <a:schemeClr val="lt2"/>
                </a:solidFill>
                <a:latin typeface="Signika"/>
                <a:ea typeface="Signika"/>
                <a:cs typeface="Signika"/>
                <a:sym typeface="Signika"/>
              </a:defRPr>
            </a:lvl7pPr>
            <a:lvl8pPr marL="3657600" marR="0" lvl="7" indent="-304800" algn="ctr" rtl="0">
              <a:lnSpc>
                <a:spcPct val="115000"/>
              </a:lnSpc>
              <a:spcBef>
                <a:spcPts val="1600"/>
              </a:spcBef>
              <a:spcAft>
                <a:spcPts val="0"/>
              </a:spcAft>
              <a:buClr>
                <a:schemeClr val="lt2"/>
              </a:buClr>
              <a:buSzPts val="1200"/>
              <a:buFont typeface="Signika"/>
              <a:buChar char="○"/>
              <a:defRPr sz="1200" b="0" i="0" u="none" strike="noStrike" cap="none">
                <a:solidFill>
                  <a:schemeClr val="lt2"/>
                </a:solidFill>
                <a:latin typeface="Signika"/>
                <a:ea typeface="Signika"/>
                <a:cs typeface="Signika"/>
                <a:sym typeface="Signika"/>
              </a:defRPr>
            </a:lvl8pPr>
            <a:lvl9pPr marL="4114800" marR="0" lvl="8" indent="-304800" algn="ctr" rtl="0">
              <a:lnSpc>
                <a:spcPct val="115000"/>
              </a:lnSpc>
              <a:spcBef>
                <a:spcPts val="1600"/>
              </a:spcBef>
              <a:spcAft>
                <a:spcPts val="1600"/>
              </a:spcAft>
              <a:buClr>
                <a:schemeClr val="lt2"/>
              </a:buClr>
              <a:buSzPts val="1200"/>
              <a:buFont typeface="Signika"/>
              <a:buChar char="■"/>
              <a:defRPr sz="1200" b="0" i="0" u="none" strike="noStrike" cap="none">
                <a:solidFill>
                  <a:schemeClr val="lt2"/>
                </a:solidFill>
                <a:latin typeface="Signika"/>
                <a:ea typeface="Signika"/>
                <a:cs typeface="Signika"/>
                <a:sym typeface="Signika"/>
              </a:defRPr>
            </a:lvl9pPr>
          </a:lstStyle>
          <a:p>
            <a:pPr marL="0" indent="0">
              <a:lnSpc>
                <a:spcPct val="100000"/>
              </a:lnSpc>
              <a:buFont typeface="Signika"/>
              <a:buNone/>
            </a:pPr>
            <a:r>
              <a:rPr lang="en-US" dirty="0"/>
              <a:t>East-west position on Earth's surface</a:t>
            </a:r>
          </a:p>
        </p:txBody>
      </p:sp>
      <p:sp>
        <p:nvSpPr>
          <p:cNvPr id="27" name="Google Shape;1192;p34">
            <a:extLst>
              <a:ext uri="{FF2B5EF4-FFF2-40B4-BE49-F238E27FC236}">
                <a16:creationId xmlns:a16="http://schemas.microsoft.com/office/drawing/2014/main" id="{91B9B760-D817-45CB-8F2C-F078776237C1}"/>
              </a:ext>
            </a:extLst>
          </p:cNvPr>
          <p:cNvSpPr txBox="1">
            <a:spLocks/>
          </p:cNvSpPr>
          <p:nvPr/>
        </p:nvSpPr>
        <p:spPr>
          <a:xfrm>
            <a:off x="6376125" y="2672970"/>
            <a:ext cx="1997100" cy="7892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1pPr>
            <a:lvl2pPr marL="914400" marR="0" lvl="1"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2pPr>
            <a:lvl3pPr marL="1371600" marR="0" lvl="2"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3pPr>
            <a:lvl4pPr marL="1828800" marR="0" lvl="3"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4pPr>
            <a:lvl5pPr marL="2286000" marR="0" lvl="4"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5pPr>
            <a:lvl6pPr marL="2743200" marR="0" lvl="5"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6pPr>
            <a:lvl7pPr marL="3200400" marR="0" lvl="6"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7pPr>
            <a:lvl8pPr marL="3657600" marR="0" lvl="7"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8pPr>
            <a:lvl9pPr marL="4114800" marR="0" lvl="8" indent="-317500" algn="ctr" rtl="0">
              <a:lnSpc>
                <a:spcPct val="115000"/>
              </a:lnSpc>
              <a:spcBef>
                <a:spcPts val="1600"/>
              </a:spcBef>
              <a:spcAft>
                <a:spcPts val="1600"/>
              </a:spcAft>
              <a:buClr>
                <a:schemeClr val="dk1"/>
              </a:buClr>
              <a:buSzPts val="2000"/>
              <a:buFont typeface="Signika"/>
              <a:buNone/>
              <a:defRPr sz="2000" b="1" i="0" u="none" strike="noStrike" cap="none">
                <a:solidFill>
                  <a:schemeClr val="dk1"/>
                </a:solidFill>
                <a:latin typeface="Signika"/>
                <a:ea typeface="Signika"/>
                <a:cs typeface="Signika"/>
                <a:sym typeface="Signika"/>
              </a:defRPr>
            </a:lvl9pPr>
          </a:lstStyle>
          <a:p>
            <a:pPr marL="0" indent="0">
              <a:lnSpc>
                <a:spcPct val="100000"/>
              </a:lnSpc>
            </a:pPr>
            <a:r>
              <a:rPr lang="en" sz="5000" dirty="0">
                <a:solidFill>
                  <a:schemeClr val="accent1"/>
                </a:solidFill>
                <a:latin typeface="Asap"/>
                <a:ea typeface="Asap"/>
                <a:cs typeface="Asap"/>
                <a:sym typeface="Asap"/>
              </a:rPr>
              <a:t>08</a:t>
            </a:r>
          </a:p>
        </p:txBody>
      </p:sp>
      <p:sp>
        <p:nvSpPr>
          <p:cNvPr id="28" name="Google Shape;1190;p34">
            <a:extLst>
              <a:ext uri="{FF2B5EF4-FFF2-40B4-BE49-F238E27FC236}">
                <a16:creationId xmlns:a16="http://schemas.microsoft.com/office/drawing/2014/main" id="{B54A4EA4-0B66-4D69-A1E8-203E2574DD1C}"/>
              </a:ext>
            </a:extLst>
          </p:cNvPr>
          <p:cNvSpPr txBox="1">
            <a:spLocks/>
          </p:cNvSpPr>
          <p:nvPr/>
        </p:nvSpPr>
        <p:spPr>
          <a:xfrm>
            <a:off x="6406725" y="3348200"/>
            <a:ext cx="1997100" cy="5870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1pPr>
            <a:lvl2pPr marL="914400" marR="0" lvl="1"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2pPr>
            <a:lvl3pPr marL="1371600" marR="0" lvl="2"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3pPr>
            <a:lvl4pPr marL="1828800" marR="0" lvl="3"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4pPr>
            <a:lvl5pPr marL="2286000" marR="0" lvl="4"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5pPr>
            <a:lvl6pPr marL="2743200" marR="0" lvl="5"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6pPr>
            <a:lvl7pPr marL="3200400" marR="0" lvl="6"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7pPr>
            <a:lvl8pPr marL="3657600" marR="0" lvl="7"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8pPr>
            <a:lvl9pPr marL="4114800" marR="0" lvl="8" indent="-317500" algn="ctr" rtl="0">
              <a:lnSpc>
                <a:spcPct val="115000"/>
              </a:lnSpc>
              <a:spcBef>
                <a:spcPts val="1600"/>
              </a:spcBef>
              <a:spcAft>
                <a:spcPts val="1600"/>
              </a:spcAft>
              <a:buClr>
                <a:schemeClr val="dk1"/>
              </a:buClr>
              <a:buSzPts val="2000"/>
              <a:buFont typeface="Signika"/>
              <a:buNone/>
              <a:defRPr sz="2000" b="1" i="0" u="none" strike="noStrike" cap="none">
                <a:solidFill>
                  <a:schemeClr val="dk1"/>
                </a:solidFill>
                <a:latin typeface="Signika"/>
                <a:ea typeface="Signika"/>
                <a:cs typeface="Signika"/>
                <a:sym typeface="Signika"/>
              </a:defRPr>
            </a:lvl9pPr>
          </a:lstStyle>
          <a:p>
            <a:pPr marL="0" indent="0">
              <a:lnSpc>
                <a:spcPct val="100000"/>
              </a:lnSpc>
            </a:pPr>
            <a:r>
              <a:rPr lang="en-US" dirty="0"/>
              <a:t>Recovered</a:t>
            </a:r>
          </a:p>
        </p:txBody>
      </p:sp>
      <p:sp>
        <p:nvSpPr>
          <p:cNvPr id="29" name="Google Shape;1189;p34">
            <a:extLst>
              <a:ext uri="{FF2B5EF4-FFF2-40B4-BE49-F238E27FC236}">
                <a16:creationId xmlns:a16="http://schemas.microsoft.com/office/drawing/2014/main" id="{B5307AF1-DE24-4796-BE1D-8D646E9050C8}"/>
              </a:ext>
            </a:extLst>
          </p:cNvPr>
          <p:cNvSpPr txBox="1">
            <a:spLocks/>
          </p:cNvSpPr>
          <p:nvPr/>
        </p:nvSpPr>
        <p:spPr>
          <a:xfrm>
            <a:off x="6549751" y="3589363"/>
            <a:ext cx="2104125" cy="9291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2"/>
              </a:buClr>
              <a:buSzPts val="1400"/>
              <a:buFont typeface="Signika"/>
              <a:buChar char="●"/>
              <a:defRPr sz="1400" b="0" i="0" u="none" strike="noStrike" cap="none">
                <a:solidFill>
                  <a:schemeClr val="lt2"/>
                </a:solidFill>
                <a:latin typeface="Signika"/>
                <a:ea typeface="Signika"/>
                <a:cs typeface="Signika"/>
                <a:sym typeface="Signika"/>
              </a:defRPr>
            </a:lvl1pPr>
            <a:lvl2pPr marL="914400" marR="0" lvl="1" indent="-304800" algn="ctr" rtl="0">
              <a:lnSpc>
                <a:spcPct val="115000"/>
              </a:lnSpc>
              <a:spcBef>
                <a:spcPts val="1600"/>
              </a:spcBef>
              <a:spcAft>
                <a:spcPts val="0"/>
              </a:spcAft>
              <a:buClr>
                <a:schemeClr val="lt2"/>
              </a:buClr>
              <a:buSzPts val="1200"/>
              <a:buFont typeface="Signika"/>
              <a:buChar char="○"/>
              <a:defRPr sz="1200" b="0" i="0" u="none" strike="noStrike" cap="none">
                <a:solidFill>
                  <a:schemeClr val="lt2"/>
                </a:solidFill>
                <a:latin typeface="Signika"/>
                <a:ea typeface="Signika"/>
                <a:cs typeface="Signika"/>
                <a:sym typeface="Signika"/>
              </a:defRPr>
            </a:lvl2pPr>
            <a:lvl3pPr marL="1371600" marR="0" lvl="2" indent="-304800" algn="ctr" rtl="0">
              <a:lnSpc>
                <a:spcPct val="115000"/>
              </a:lnSpc>
              <a:spcBef>
                <a:spcPts val="1600"/>
              </a:spcBef>
              <a:spcAft>
                <a:spcPts val="0"/>
              </a:spcAft>
              <a:buClr>
                <a:schemeClr val="lt2"/>
              </a:buClr>
              <a:buSzPts val="1200"/>
              <a:buFont typeface="Signika"/>
              <a:buChar char="■"/>
              <a:defRPr sz="1200" b="0" i="0" u="none" strike="noStrike" cap="none">
                <a:solidFill>
                  <a:schemeClr val="lt2"/>
                </a:solidFill>
                <a:latin typeface="Signika"/>
                <a:ea typeface="Signika"/>
                <a:cs typeface="Signika"/>
                <a:sym typeface="Signika"/>
              </a:defRPr>
            </a:lvl3pPr>
            <a:lvl4pPr marL="1828800" marR="0" lvl="3" indent="-304800" algn="ctr" rtl="0">
              <a:lnSpc>
                <a:spcPct val="115000"/>
              </a:lnSpc>
              <a:spcBef>
                <a:spcPts val="1600"/>
              </a:spcBef>
              <a:spcAft>
                <a:spcPts val="0"/>
              </a:spcAft>
              <a:buClr>
                <a:schemeClr val="lt2"/>
              </a:buClr>
              <a:buSzPts val="1200"/>
              <a:buFont typeface="Signika"/>
              <a:buChar char="●"/>
              <a:defRPr sz="1200" b="0" i="0" u="none" strike="noStrike" cap="none">
                <a:solidFill>
                  <a:schemeClr val="lt2"/>
                </a:solidFill>
                <a:latin typeface="Signika"/>
                <a:ea typeface="Signika"/>
                <a:cs typeface="Signika"/>
                <a:sym typeface="Signika"/>
              </a:defRPr>
            </a:lvl4pPr>
            <a:lvl5pPr marL="2286000" marR="0" lvl="4" indent="-304800" algn="ctr" rtl="0">
              <a:lnSpc>
                <a:spcPct val="115000"/>
              </a:lnSpc>
              <a:spcBef>
                <a:spcPts val="1600"/>
              </a:spcBef>
              <a:spcAft>
                <a:spcPts val="0"/>
              </a:spcAft>
              <a:buClr>
                <a:schemeClr val="lt2"/>
              </a:buClr>
              <a:buSzPts val="1200"/>
              <a:buFont typeface="Signika"/>
              <a:buChar char="○"/>
              <a:defRPr sz="1200" b="0" i="0" u="none" strike="noStrike" cap="none">
                <a:solidFill>
                  <a:schemeClr val="lt2"/>
                </a:solidFill>
                <a:latin typeface="Signika"/>
                <a:ea typeface="Signika"/>
                <a:cs typeface="Signika"/>
                <a:sym typeface="Signika"/>
              </a:defRPr>
            </a:lvl5pPr>
            <a:lvl6pPr marL="2743200" marR="0" lvl="5" indent="-304800" algn="ctr" rtl="0">
              <a:lnSpc>
                <a:spcPct val="115000"/>
              </a:lnSpc>
              <a:spcBef>
                <a:spcPts val="1600"/>
              </a:spcBef>
              <a:spcAft>
                <a:spcPts val="0"/>
              </a:spcAft>
              <a:buClr>
                <a:schemeClr val="lt2"/>
              </a:buClr>
              <a:buSzPts val="1200"/>
              <a:buFont typeface="Signika"/>
              <a:buChar char="■"/>
              <a:defRPr sz="1200" b="0" i="0" u="none" strike="noStrike" cap="none">
                <a:solidFill>
                  <a:schemeClr val="lt2"/>
                </a:solidFill>
                <a:latin typeface="Signika"/>
                <a:ea typeface="Signika"/>
                <a:cs typeface="Signika"/>
                <a:sym typeface="Signika"/>
              </a:defRPr>
            </a:lvl6pPr>
            <a:lvl7pPr marL="3200400" marR="0" lvl="6" indent="-304800" algn="ctr" rtl="0">
              <a:lnSpc>
                <a:spcPct val="115000"/>
              </a:lnSpc>
              <a:spcBef>
                <a:spcPts val="1600"/>
              </a:spcBef>
              <a:spcAft>
                <a:spcPts val="0"/>
              </a:spcAft>
              <a:buClr>
                <a:schemeClr val="lt2"/>
              </a:buClr>
              <a:buSzPts val="1200"/>
              <a:buFont typeface="Signika"/>
              <a:buChar char="●"/>
              <a:defRPr sz="1200" b="0" i="0" u="none" strike="noStrike" cap="none">
                <a:solidFill>
                  <a:schemeClr val="lt2"/>
                </a:solidFill>
                <a:latin typeface="Signika"/>
                <a:ea typeface="Signika"/>
                <a:cs typeface="Signika"/>
                <a:sym typeface="Signika"/>
              </a:defRPr>
            </a:lvl7pPr>
            <a:lvl8pPr marL="3657600" marR="0" lvl="7" indent="-304800" algn="ctr" rtl="0">
              <a:lnSpc>
                <a:spcPct val="115000"/>
              </a:lnSpc>
              <a:spcBef>
                <a:spcPts val="1600"/>
              </a:spcBef>
              <a:spcAft>
                <a:spcPts val="0"/>
              </a:spcAft>
              <a:buClr>
                <a:schemeClr val="lt2"/>
              </a:buClr>
              <a:buSzPts val="1200"/>
              <a:buFont typeface="Signika"/>
              <a:buChar char="○"/>
              <a:defRPr sz="1200" b="0" i="0" u="none" strike="noStrike" cap="none">
                <a:solidFill>
                  <a:schemeClr val="lt2"/>
                </a:solidFill>
                <a:latin typeface="Signika"/>
                <a:ea typeface="Signika"/>
                <a:cs typeface="Signika"/>
                <a:sym typeface="Signika"/>
              </a:defRPr>
            </a:lvl8pPr>
            <a:lvl9pPr marL="4114800" marR="0" lvl="8" indent="-304800" algn="ctr" rtl="0">
              <a:lnSpc>
                <a:spcPct val="115000"/>
              </a:lnSpc>
              <a:spcBef>
                <a:spcPts val="1600"/>
              </a:spcBef>
              <a:spcAft>
                <a:spcPts val="1600"/>
              </a:spcAft>
              <a:buClr>
                <a:schemeClr val="lt2"/>
              </a:buClr>
              <a:buSzPts val="1200"/>
              <a:buFont typeface="Signika"/>
              <a:buChar char="■"/>
              <a:defRPr sz="1200" b="0" i="0" u="none" strike="noStrike" cap="none">
                <a:solidFill>
                  <a:schemeClr val="lt2"/>
                </a:solidFill>
                <a:latin typeface="Signika"/>
                <a:ea typeface="Signika"/>
                <a:cs typeface="Signika"/>
                <a:sym typeface="Signika"/>
              </a:defRPr>
            </a:lvl9pPr>
          </a:lstStyle>
          <a:p>
            <a:pPr marL="0" indent="0">
              <a:lnSpc>
                <a:spcPct val="100000"/>
              </a:lnSpc>
              <a:buFont typeface="Signika"/>
              <a:buNone/>
            </a:pPr>
            <a:r>
              <a:rPr lang="en-US" dirty="0"/>
              <a:t>Number of recovered CORONA VIRUS cases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52"/>
        <p:cNvGrpSpPr/>
        <p:nvPr/>
      </p:nvGrpSpPr>
      <p:grpSpPr>
        <a:xfrm>
          <a:off x="0" y="0"/>
          <a:ext cx="0" cy="0"/>
          <a:chOff x="0" y="0"/>
          <a:chExt cx="0" cy="0"/>
        </a:xfrm>
      </p:grpSpPr>
      <p:grpSp>
        <p:nvGrpSpPr>
          <p:cNvPr id="5153" name="Google Shape;5153;p69"/>
          <p:cNvGrpSpPr/>
          <p:nvPr/>
        </p:nvGrpSpPr>
        <p:grpSpPr>
          <a:xfrm>
            <a:off x="3353582" y="1145627"/>
            <a:ext cx="2363393" cy="1017867"/>
            <a:chOff x="3292400" y="1219146"/>
            <a:chExt cx="2615240" cy="1110239"/>
          </a:xfrm>
        </p:grpSpPr>
        <p:sp>
          <p:nvSpPr>
            <p:cNvPr id="5154" name="Google Shape;5154;p6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155" name="Google Shape;5155;p6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56" name="Google Shape;5156;p6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157" name="Google Shape;5157;p6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158" name="Google Shape;5158;p6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159" name="Google Shape;5159;p6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160" name="Google Shape;5160;p6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161" name="Google Shape;5161;p6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162" name="Google Shape;5162;p6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163" name="Google Shape;5163;p6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164" name="Google Shape;5164;p6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165" name="Google Shape;5165;p6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166" name="Google Shape;5166;p6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167" name="Google Shape;5167;p6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168" name="Google Shape;5168;p69"/>
            <p:cNvGrpSpPr/>
            <p:nvPr/>
          </p:nvGrpSpPr>
          <p:grpSpPr>
            <a:xfrm>
              <a:off x="3748438" y="1378608"/>
              <a:ext cx="2159202" cy="903971"/>
              <a:chOff x="1683525" y="2179850"/>
              <a:chExt cx="4519050" cy="2134525"/>
            </a:xfrm>
          </p:grpSpPr>
          <p:sp>
            <p:nvSpPr>
              <p:cNvPr id="5169" name="Google Shape;5169;p6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70" name="Google Shape;5170;p6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71" name="Google Shape;5171;p6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72" name="Google Shape;5172;p6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73" name="Google Shape;5173;p6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74" name="Google Shape;5174;p6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75" name="Google Shape;5175;p6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76" name="Google Shape;5176;p6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77" name="Google Shape;5177;p6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78" name="Google Shape;5178;p6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79" name="Google Shape;5179;p6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80" name="Google Shape;5180;p6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181" name="Google Shape;5181;p69"/>
          <p:cNvGraphicFramePr/>
          <p:nvPr/>
        </p:nvGraphicFramePr>
        <p:xfrm>
          <a:off x="5949675" y="2323100"/>
          <a:ext cx="3000000" cy="3000000"/>
        </p:xfrm>
        <a:graphic>
          <a:graphicData uri="http://schemas.openxmlformats.org/drawingml/2006/table">
            <a:tbl>
              <a:tblPr>
                <a:noFill/>
                <a:tableStyleId>{0EA942CA-76C5-429E-966E-FE42A63D2FC7}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182" name="Google Shape;5182;p69"/>
          <p:cNvGrpSpPr/>
          <p:nvPr/>
        </p:nvGrpSpPr>
        <p:grpSpPr>
          <a:xfrm>
            <a:off x="5926924" y="3381697"/>
            <a:ext cx="2519825" cy="1001454"/>
            <a:chOff x="1906114" y="789980"/>
            <a:chExt cx="1487676" cy="606868"/>
          </a:xfrm>
        </p:grpSpPr>
        <p:cxnSp>
          <p:nvCxnSpPr>
            <p:cNvPr id="5183" name="Google Shape;5183;p6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184" name="Google Shape;5184;p6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185" name="Google Shape;5185;p6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186" name="Google Shape;5186;p6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187" name="Google Shape;5187;p6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188" name="Google Shape;5188;p6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189" name="Google Shape;5189;p6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190" name="Google Shape;5190;p6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197" name="Google Shape;5197;p6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198" name="Google Shape;5198;p6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199" name="Google Shape;5199;p6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0" name="Google Shape;5200;p69"/>
          <p:cNvGrpSpPr/>
          <p:nvPr/>
        </p:nvGrpSpPr>
        <p:grpSpPr>
          <a:xfrm>
            <a:off x="726399" y="1190655"/>
            <a:ext cx="2394370" cy="976502"/>
            <a:chOff x="749309" y="1112739"/>
            <a:chExt cx="2371603" cy="976502"/>
          </a:xfrm>
        </p:grpSpPr>
        <p:sp>
          <p:nvSpPr>
            <p:cNvPr id="5201" name="Google Shape;5201;p6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233" name="Google Shape;5233;p69"/>
          <p:cNvGraphicFramePr/>
          <p:nvPr/>
        </p:nvGraphicFramePr>
        <p:xfrm>
          <a:off x="5949700" y="1188950"/>
          <a:ext cx="3000000" cy="3000000"/>
        </p:xfrm>
        <a:graphic>
          <a:graphicData uri="http://schemas.openxmlformats.org/drawingml/2006/table">
            <a:tbl>
              <a:tblPr>
                <a:noFill/>
                <a:tableStyleId>{0EA942CA-76C5-429E-966E-FE42A63D2FC7}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234" name="Google Shape;5234;p69"/>
          <p:cNvGraphicFramePr/>
          <p:nvPr/>
        </p:nvGraphicFramePr>
        <p:xfrm>
          <a:off x="3356413" y="2323100"/>
          <a:ext cx="3000000" cy="3000000"/>
        </p:xfrm>
        <a:graphic>
          <a:graphicData uri="http://schemas.openxmlformats.org/drawingml/2006/table">
            <a:tbl>
              <a:tblPr>
                <a:noFill/>
                <a:tableStyleId>{0EA942CA-76C5-429E-966E-FE42A63D2FC7}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235" name="Google Shape;5235;p69"/>
          <p:cNvGrpSpPr/>
          <p:nvPr/>
        </p:nvGrpSpPr>
        <p:grpSpPr>
          <a:xfrm>
            <a:off x="4100342" y="2709743"/>
            <a:ext cx="1517436" cy="74460"/>
            <a:chOff x="3980086" y="2804397"/>
            <a:chExt cx="1227600" cy="66900"/>
          </a:xfrm>
        </p:grpSpPr>
        <p:sp>
          <p:nvSpPr>
            <p:cNvPr id="5236" name="Google Shape;5236;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69"/>
          <p:cNvGrpSpPr/>
          <p:nvPr/>
        </p:nvGrpSpPr>
        <p:grpSpPr>
          <a:xfrm>
            <a:off x="4725406" y="3002330"/>
            <a:ext cx="892956" cy="74460"/>
            <a:chOff x="3980086" y="2804397"/>
            <a:chExt cx="1227600" cy="66900"/>
          </a:xfrm>
        </p:grpSpPr>
        <p:sp>
          <p:nvSpPr>
            <p:cNvPr id="5239" name="Google Shape;5239;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69"/>
          <p:cNvGrpSpPr/>
          <p:nvPr/>
        </p:nvGrpSpPr>
        <p:grpSpPr>
          <a:xfrm>
            <a:off x="3358498" y="3361213"/>
            <a:ext cx="2363244" cy="1005943"/>
            <a:chOff x="3358415" y="3361302"/>
            <a:chExt cx="2363244" cy="1024695"/>
          </a:xfrm>
        </p:grpSpPr>
        <p:grpSp>
          <p:nvGrpSpPr>
            <p:cNvPr id="5242" name="Google Shape;5242;p69"/>
            <p:cNvGrpSpPr/>
            <p:nvPr/>
          </p:nvGrpSpPr>
          <p:grpSpPr>
            <a:xfrm>
              <a:off x="3358415" y="3361302"/>
              <a:ext cx="441300" cy="1024695"/>
              <a:chOff x="3358415" y="3361302"/>
              <a:chExt cx="441300" cy="1024695"/>
            </a:xfrm>
          </p:grpSpPr>
          <p:sp>
            <p:nvSpPr>
              <p:cNvPr id="5243" name="Google Shape;5243;p6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69"/>
            <p:cNvGrpSpPr/>
            <p:nvPr/>
          </p:nvGrpSpPr>
          <p:grpSpPr>
            <a:xfrm>
              <a:off x="3838901" y="3361302"/>
              <a:ext cx="441300" cy="1024695"/>
              <a:chOff x="3838901" y="3361302"/>
              <a:chExt cx="441300" cy="1024695"/>
            </a:xfrm>
          </p:grpSpPr>
          <p:sp>
            <p:nvSpPr>
              <p:cNvPr id="5250" name="Google Shape;5250;p6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69"/>
            <p:cNvGrpSpPr/>
            <p:nvPr/>
          </p:nvGrpSpPr>
          <p:grpSpPr>
            <a:xfrm>
              <a:off x="4319387" y="3361302"/>
              <a:ext cx="441300" cy="1024695"/>
              <a:chOff x="4319387" y="3361302"/>
              <a:chExt cx="441300" cy="1024695"/>
            </a:xfrm>
          </p:grpSpPr>
          <p:sp>
            <p:nvSpPr>
              <p:cNvPr id="5257" name="Google Shape;5257;p6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3" name="Google Shape;5263;p69"/>
            <p:cNvGrpSpPr/>
            <p:nvPr/>
          </p:nvGrpSpPr>
          <p:grpSpPr>
            <a:xfrm>
              <a:off x="4799873" y="3361302"/>
              <a:ext cx="441300" cy="1024695"/>
              <a:chOff x="4799873" y="3361302"/>
              <a:chExt cx="441300" cy="1024695"/>
            </a:xfrm>
          </p:grpSpPr>
          <p:sp>
            <p:nvSpPr>
              <p:cNvPr id="5264" name="Google Shape;5264;p6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69"/>
            <p:cNvGrpSpPr/>
            <p:nvPr/>
          </p:nvGrpSpPr>
          <p:grpSpPr>
            <a:xfrm>
              <a:off x="5280360" y="3361302"/>
              <a:ext cx="441300" cy="1024695"/>
              <a:chOff x="5280360" y="3361302"/>
              <a:chExt cx="441300" cy="1024695"/>
            </a:xfrm>
          </p:grpSpPr>
          <p:sp>
            <p:nvSpPr>
              <p:cNvPr id="5271" name="Google Shape;5271;p6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277" name="Google Shape;5277;p69"/>
          <p:cNvGraphicFramePr/>
          <p:nvPr/>
        </p:nvGraphicFramePr>
        <p:xfrm>
          <a:off x="724925" y="2323100"/>
          <a:ext cx="3000000" cy="3000000"/>
        </p:xfrm>
        <a:graphic>
          <a:graphicData uri="http://schemas.openxmlformats.org/drawingml/2006/table">
            <a:tbl>
              <a:tblPr>
                <a:noFill/>
                <a:tableStyleId>{0EA942CA-76C5-429E-966E-FE42A63D2FC7}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278" name="Google Shape;5278;p69"/>
          <p:cNvGrpSpPr/>
          <p:nvPr/>
        </p:nvGrpSpPr>
        <p:grpSpPr>
          <a:xfrm>
            <a:off x="726450" y="3372825"/>
            <a:ext cx="2403614" cy="1005900"/>
            <a:chOff x="726450" y="3372825"/>
            <a:chExt cx="2403614" cy="1005900"/>
          </a:xfrm>
        </p:grpSpPr>
        <p:grpSp>
          <p:nvGrpSpPr>
            <p:cNvPr id="5279" name="Google Shape;5279;p69"/>
            <p:cNvGrpSpPr/>
            <p:nvPr/>
          </p:nvGrpSpPr>
          <p:grpSpPr>
            <a:xfrm>
              <a:off x="726450" y="3696000"/>
              <a:ext cx="2403614" cy="500898"/>
              <a:chOff x="726450" y="3696000"/>
              <a:chExt cx="2403614" cy="500898"/>
            </a:xfrm>
          </p:grpSpPr>
          <p:sp>
            <p:nvSpPr>
              <p:cNvPr id="5280" name="Google Shape;5280;p6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81" name="Google Shape;5281;p6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282" name="Google Shape;5282;p69"/>
            <p:cNvGrpSpPr/>
            <p:nvPr/>
          </p:nvGrpSpPr>
          <p:grpSpPr>
            <a:xfrm>
              <a:off x="1348050" y="3372825"/>
              <a:ext cx="1720425" cy="1005900"/>
              <a:chOff x="1348050" y="3372825"/>
              <a:chExt cx="1720425" cy="1005900"/>
            </a:xfrm>
          </p:grpSpPr>
          <p:sp>
            <p:nvSpPr>
              <p:cNvPr id="5283" name="Google Shape;5283;p6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84" name="Google Shape;5284;p6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85" name="Google Shape;5285;p6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86" name="Google Shape;5286;p6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87" name="Google Shape;5287;p6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288" name="Google Shape;5288;p69"/>
            <p:cNvGrpSpPr/>
            <p:nvPr/>
          </p:nvGrpSpPr>
          <p:grpSpPr>
            <a:xfrm>
              <a:off x="1455707" y="3731058"/>
              <a:ext cx="1491150" cy="417657"/>
              <a:chOff x="1455707" y="3731058"/>
              <a:chExt cx="1491150" cy="417657"/>
            </a:xfrm>
          </p:grpSpPr>
          <p:grpSp>
            <p:nvGrpSpPr>
              <p:cNvPr id="5289" name="Google Shape;5289;p69"/>
              <p:cNvGrpSpPr/>
              <p:nvPr/>
            </p:nvGrpSpPr>
            <p:grpSpPr>
              <a:xfrm>
                <a:off x="1472938" y="3745828"/>
                <a:ext cx="72126" cy="53788"/>
                <a:chOff x="1472938" y="3745828"/>
                <a:chExt cx="72126" cy="53788"/>
              </a:xfrm>
            </p:grpSpPr>
            <p:sp>
              <p:nvSpPr>
                <p:cNvPr id="5290" name="Google Shape;5290;p6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2" name="Google Shape;5292;p69"/>
              <p:cNvGrpSpPr/>
              <p:nvPr/>
            </p:nvGrpSpPr>
            <p:grpSpPr>
              <a:xfrm>
                <a:off x="1819181" y="4089633"/>
                <a:ext cx="72126" cy="53788"/>
                <a:chOff x="1819181" y="4089633"/>
                <a:chExt cx="72126" cy="53788"/>
              </a:xfrm>
            </p:grpSpPr>
            <p:sp>
              <p:nvSpPr>
                <p:cNvPr id="5293" name="Google Shape;5293;p6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69"/>
              <p:cNvGrpSpPr/>
              <p:nvPr/>
            </p:nvGrpSpPr>
            <p:grpSpPr>
              <a:xfrm>
                <a:off x="1455707" y="4084171"/>
                <a:ext cx="64321" cy="64544"/>
                <a:chOff x="1455707" y="4084171"/>
                <a:chExt cx="64321" cy="64544"/>
              </a:xfrm>
            </p:grpSpPr>
            <p:sp>
              <p:nvSpPr>
                <p:cNvPr id="5296" name="Google Shape;5296;p6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69"/>
              <p:cNvGrpSpPr/>
              <p:nvPr/>
            </p:nvGrpSpPr>
            <p:grpSpPr>
              <a:xfrm>
                <a:off x="1818610" y="3731058"/>
                <a:ext cx="64321" cy="64544"/>
                <a:chOff x="1818610" y="3731058"/>
                <a:chExt cx="64321" cy="64544"/>
              </a:xfrm>
            </p:grpSpPr>
            <p:sp>
              <p:nvSpPr>
                <p:cNvPr id="5299" name="Google Shape;5299;p6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1" name="Google Shape;5301;p69"/>
              <p:cNvGrpSpPr/>
              <p:nvPr/>
            </p:nvGrpSpPr>
            <p:grpSpPr>
              <a:xfrm>
                <a:off x="2172491" y="4089633"/>
                <a:ext cx="72126" cy="53788"/>
                <a:chOff x="2172491" y="4089633"/>
                <a:chExt cx="72126" cy="53788"/>
              </a:xfrm>
            </p:grpSpPr>
            <p:sp>
              <p:nvSpPr>
                <p:cNvPr id="5302" name="Google Shape;5302;p6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69"/>
              <p:cNvGrpSpPr/>
              <p:nvPr/>
            </p:nvGrpSpPr>
            <p:grpSpPr>
              <a:xfrm>
                <a:off x="2171920" y="3731058"/>
                <a:ext cx="64321" cy="64544"/>
                <a:chOff x="2171920" y="3731058"/>
                <a:chExt cx="64321" cy="64544"/>
              </a:xfrm>
            </p:grpSpPr>
            <p:sp>
              <p:nvSpPr>
                <p:cNvPr id="5305" name="Google Shape;5305;p6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69"/>
              <p:cNvGrpSpPr/>
              <p:nvPr/>
            </p:nvGrpSpPr>
            <p:grpSpPr>
              <a:xfrm>
                <a:off x="2874730" y="3745828"/>
                <a:ext cx="72126" cy="53788"/>
                <a:chOff x="2874730" y="3745828"/>
                <a:chExt cx="72126" cy="53788"/>
              </a:xfrm>
            </p:grpSpPr>
            <p:sp>
              <p:nvSpPr>
                <p:cNvPr id="5308" name="Google Shape;5308;p6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0" name="Google Shape;5310;p69"/>
              <p:cNvGrpSpPr/>
              <p:nvPr/>
            </p:nvGrpSpPr>
            <p:grpSpPr>
              <a:xfrm>
                <a:off x="2878589" y="4081481"/>
                <a:ext cx="64321" cy="64544"/>
                <a:chOff x="2878589" y="4081481"/>
                <a:chExt cx="64321" cy="64544"/>
              </a:xfrm>
            </p:grpSpPr>
            <p:sp>
              <p:nvSpPr>
                <p:cNvPr id="5311" name="Google Shape;5311;p6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69"/>
              <p:cNvGrpSpPr/>
              <p:nvPr/>
            </p:nvGrpSpPr>
            <p:grpSpPr>
              <a:xfrm>
                <a:off x="2525796" y="4089633"/>
                <a:ext cx="72126" cy="53788"/>
                <a:chOff x="2525796" y="4089633"/>
                <a:chExt cx="72126" cy="53788"/>
              </a:xfrm>
            </p:grpSpPr>
            <p:sp>
              <p:nvSpPr>
                <p:cNvPr id="5314" name="Google Shape;5314;p6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69"/>
              <p:cNvGrpSpPr/>
              <p:nvPr/>
            </p:nvGrpSpPr>
            <p:grpSpPr>
              <a:xfrm>
                <a:off x="2525225" y="3731058"/>
                <a:ext cx="64321" cy="64544"/>
                <a:chOff x="2525225" y="3731058"/>
                <a:chExt cx="64321" cy="64544"/>
              </a:xfrm>
            </p:grpSpPr>
            <p:sp>
              <p:nvSpPr>
                <p:cNvPr id="5317" name="Google Shape;5317;p6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22"/>
        <p:cNvGrpSpPr/>
        <p:nvPr/>
      </p:nvGrpSpPr>
      <p:grpSpPr>
        <a:xfrm>
          <a:off x="0" y="0"/>
          <a:ext cx="0" cy="0"/>
          <a:chOff x="0" y="0"/>
          <a:chExt cx="0" cy="0"/>
        </a:xfrm>
      </p:grpSpPr>
      <p:grpSp>
        <p:nvGrpSpPr>
          <p:cNvPr id="5323" name="Google Shape;5323;p70"/>
          <p:cNvGrpSpPr/>
          <p:nvPr/>
        </p:nvGrpSpPr>
        <p:grpSpPr>
          <a:xfrm>
            <a:off x="732428" y="1171356"/>
            <a:ext cx="845921" cy="690752"/>
            <a:chOff x="732428" y="1198513"/>
            <a:chExt cx="845921" cy="690752"/>
          </a:xfrm>
        </p:grpSpPr>
        <p:grpSp>
          <p:nvGrpSpPr>
            <p:cNvPr id="5324" name="Google Shape;5324;p70"/>
            <p:cNvGrpSpPr/>
            <p:nvPr/>
          </p:nvGrpSpPr>
          <p:grpSpPr>
            <a:xfrm>
              <a:off x="823030" y="1198513"/>
              <a:ext cx="755319" cy="690752"/>
              <a:chOff x="823030" y="1198513"/>
              <a:chExt cx="755319" cy="690752"/>
            </a:xfrm>
          </p:grpSpPr>
          <p:sp>
            <p:nvSpPr>
              <p:cNvPr id="5325" name="Google Shape;5325;p7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70"/>
            <p:cNvGrpSpPr/>
            <p:nvPr/>
          </p:nvGrpSpPr>
          <p:grpSpPr>
            <a:xfrm>
              <a:off x="732428" y="1239937"/>
              <a:ext cx="739912" cy="607886"/>
              <a:chOff x="732428" y="1239937"/>
              <a:chExt cx="739912" cy="607886"/>
            </a:xfrm>
          </p:grpSpPr>
          <p:sp>
            <p:nvSpPr>
              <p:cNvPr id="5328" name="Google Shape;5328;p7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70"/>
            <p:cNvGrpSpPr/>
            <p:nvPr/>
          </p:nvGrpSpPr>
          <p:grpSpPr>
            <a:xfrm>
              <a:off x="732428" y="1277018"/>
              <a:ext cx="702832" cy="533758"/>
              <a:chOff x="732428" y="1277018"/>
              <a:chExt cx="702832" cy="533758"/>
            </a:xfrm>
          </p:grpSpPr>
          <p:sp>
            <p:nvSpPr>
              <p:cNvPr id="5331" name="Google Shape;5331;p7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70"/>
            <p:cNvGrpSpPr/>
            <p:nvPr/>
          </p:nvGrpSpPr>
          <p:grpSpPr>
            <a:xfrm>
              <a:off x="931170" y="1306653"/>
              <a:ext cx="647179" cy="474455"/>
              <a:chOff x="931170" y="1306653"/>
              <a:chExt cx="647179" cy="474455"/>
            </a:xfrm>
          </p:grpSpPr>
          <p:sp>
            <p:nvSpPr>
              <p:cNvPr id="5334" name="Google Shape;5334;p7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6" name="Google Shape;5336;p7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70"/>
          <p:cNvGrpSpPr/>
          <p:nvPr/>
        </p:nvGrpSpPr>
        <p:grpSpPr>
          <a:xfrm>
            <a:off x="3964037" y="1171363"/>
            <a:ext cx="634656" cy="699982"/>
            <a:chOff x="5985650" y="2860025"/>
            <a:chExt cx="1396075" cy="1539775"/>
          </a:xfrm>
        </p:grpSpPr>
        <p:sp>
          <p:nvSpPr>
            <p:cNvPr id="5338" name="Google Shape;5338;p7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70"/>
          <p:cNvGrpSpPr/>
          <p:nvPr/>
        </p:nvGrpSpPr>
        <p:grpSpPr>
          <a:xfrm>
            <a:off x="4719687" y="1171356"/>
            <a:ext cx="725845" cy="699975"/>
            <a:chOff x="4249973" y="1201875"/>
            <a:chExt cx="1958568" cy="1888762"/>
          </a:xfrm>
        </p:grpSpPr>
        <p:sp>
          <p:nvSpPr>
            <p:cNvPr id="5371" name="Google Shape;5371;p7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2" name="Google Shape;5372;p70"/>
            <p:cNvGrpSpPr/>
            <p:nvPr/>
          </p:nvGrpSpPr>
          <p:grpSpPr>
            <a:xfrm>
              <a:off x="5853086" y="1789142"/>
              <a:ext cx="355454" cy="1048099"/>
              <a:chOff x="5576108" y="2016725"/>
              <a:chExt cx="565200" cy="1666560"/>
            </a:xfrm>
          </p:grpSpPr>
          <p:sp>
            <p:nvSpPr>
              <p:cNvPr id="5373" name="Google Shape;5373;p7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74" name="Google Shape;5374;p7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70"/>
            <p:cNvGrpSpPr/>
            <p:nvPr/>
          </p:nvGrpSpPr>
          <p:grpSpPr>
            <a:xfrm>
              <a:off x="4869455" y="2691676"/>
              <a:ext cx="1013897" cy="398961"/>
              <a:chOff x="4012057" y="3451825"/>
              <a:chExt cx="1612175" cy="634379"/>
            </a:xfrm>
          </p:grpSpPr>
          <p:sp>
            <p:nvSpPr>
              <p:cNvPr id="5376" name="Google Shape;5376;p7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77" name="Google Shape;5377;p7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70"/>
            <p:cNvGrpSpPr/>
            <p:nvPr/>
          </p:nvGrpSpPr>
          <p:grpSpPr>
            <a:xfrm>
              <a:off x="4276937" y="2155961"/>
              <a:ext cx="651965" cy="891358"/>
              <a:chOff x="3069908" y="2599997"/>
              <a:chExt cx="1036675" cy="1417328"/>
            </a:xfrm>
          </p:grpSpPr>
          <p:sp>
            <p:nvSpPr>
              <p:cNvPr id="5379" name="Google Shape;5379;p7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80" name="Google Shape;5380;p7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70"/>
            <p:cNvGrpSpPr/>
            <p:nvPr/>
          </p:nvGrpSpPr>
          <p:grpSpPr>
            <a:xfrm>
              <a:off x="5054918" y="1201875"/>
              <a:ext cx="999548" cy="602711"/>
              <a:chOff x="4306958" y="1082925"/>
              <a:chExt cx="1589359" cy="958358"/>
            </a:xfrm>
          </p:grpSpPr>
          <p:sp>
            <p:nvSpPr>
              <p:cNvPr id="5382" name="Google Shape;5382;p7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83" name="Google Shape;5383;p7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70"/>
            <p:cNvGrpSpPr/>
            <p:nvPr/>
          </p:nvGrpSpPr>
          <p:grpSpPr>
            <a:xfrm>
              <a:off x="4249973" y="1303451"/>
              <a:ext cx="799317" cy="841334"/>
              <a:chOff x="3027033" y="1244439"/>
              <a:chExt cx="1270977" cy="1337786"/>
            </a:xfrm>
          </p:grpSpPr>
          <p:sp>
            <p:nvSpPr>
              <p:cNvPr id="5385" name="Google Shape;5385;p7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86" name="Google Shape;5386;p7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7" name="Google Shape;5387;p70"/>
          <p:cNvGrpSpPr/>
          <p:nvPr/>
        </p:nvGrpSpPr>
        <p:grpSpPr>
          <a:xfrm>
            <a:off x="4072551" y="2058137"/>
            <a:ext cx="750769" cy="683784"/>
            <a:chOff x="4204684" y="2104422"/>
            <a:chExt cx="699822" cy="637382"/>
          </a:xfrm>
        </p:grpSpPr>
        <p:grpSp>
          <p:nvGrpSpPr>
            <p:cNvPr id="5388" name="Google Shape;5388;p70"/>
            <p:cNvGrpSpPr/>
            <p:nvPr/>
          </p:nvGrpSpPr>
          <p:grpSpPr>
            <a:xfrm>
              <a:off x="4204684" y="2430067"/>
              <a:ext cx="342957" cy="311738"/>
              <a:chOff x="4204684" y="2430067"/>
              <a:chExt cx="342957" cy="311738"/>
            </a:xfrm>
          </p:grpSpPr>
          <p:sp>
            <p:nvSpPr>
              <p:cNvPr id="5389" name="Google Shape;5389;p7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70"/>
            <p:cNvGrpSpPr/>
            <p:nvPr/>
          </p:nvGrpSpPr>
          <p:grpSpPr>
            <a:xfrm>
              <a:off x="4561586" y="2430067"/>
              <a:ext cx="342920" cy="311738"/>
              <a:chOff x="4561586" y="2430067"/>
              <a:chExt cx="342920" cy="311738"/>
            </a:xfrm>
          </p:grpSpPr>
          <p:sp>
            <p:nvSpPr>
              <p:cNvPr id="5392" name="Google Shape;5392;p7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70"/>
            <p:cNvGrpSpPr/>
            <p:nvPr/>
          </p:nvGrpSpPr>
          <p:grpSpPr>
            <a:xfrm>
              <a:off x="4561586" y="2104422"/>
              <a:ext cx="342920" cy="311738"/>
              <a:chOff x="4561586" y="2104422"/>
              <a:chExt cx="342920" cy="311738"/>
            </a:xfrm>
          </p:grpSpPr>
          <p:sp>
            <p:nvSpPr>
              <p:cNvPr id="5395" name="Google Shape;5395;p7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70"/>
            <p:cNvGrpSpPr/>
            <p:nvPr/>
          </p:nvGrpSpPr>
          <p:grpSpPr>
            <a:xfrm>
              <a:off x="4204684" y="2104422"/>
              <a:ext cx="342957" cy="311664"/>
              <a:chOff x="4204684" y="2104422"/>
              <a:chExt cx="342957" cy="311664"/>
            </a:xfrm>
          </p:grpSpPr>
          <p:sp>
            <p:nvSpPr>
              <p:cNvPr id="5398" name="Google Shape;5398;p7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0" name="Google Shape;5400;p70"/>
          <p:cNvGrpSpPr/>
          <p:nvPr/>
        </p:nvGrpSpPr>
        <p:grpSpPr>
          <a:xfrm>
            <a:off x="5536984" y="1171351"/>
            <a:ext cx="660591" cy="688867"/>
            <a:chOff x="5830645" y="1267368"/>
            <a:chExt cx="530340" cy="553040"/>
          </a:xfrm>
        </p:grpSpPr>
        <p:sp>
          <p:nvSpPr>
            <p:cNvPr id="5401" name="Google Shape;5401;p7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2" name="Google Shape;5402;p70"/>
            <p:cNvGrpSpPr/>
            <p:nvPr/>
          </p:nvGrpSpPr>
          <p:grpSpPr>
            <a:xfrm>
              <a:off x="5830645" y="1267368"/>
              <a:ext cx="259743" cy="269909"/>
              <a:chOff x="5830645" y="1267368"/>
              <a:chExt cx="259743" cy="269909"/>
            </a:xfrm>
          </p:grpSpPr>
          <p:sp>
            <p:nvSpPr>
              <p:cNvPr id="5403" name="Google Shape;5403;p7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70"/>
            <p:cNvGrpSpPr/>
            <p:nvPr/>
          </p:nvGrpSpPr>
          <p:grpSpPr>
            <a:xfrm>
              <a:off x="6101293" y="1267368"/>
              <a:ext cx="259692" cy="269909"/>
              <a:chOff x="6101293" y="1267368"/>
              <a:chExt cx="259692" cy="269909"/>
            </a:xfrm>
          </p:grpSpPr>
          <p:sp>
            <p:nvSpPr>
              <p:cNvPr id="5406" name="Google Shape;5406;p7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70"/>
            <p:cNvGrpSpPr/>
            <p:nvPr/>
          </p:nvGrpSpPr>
          <p:grpSpPr>
            <a:xfrm>
              <a:off x="5830645" y="1550500"/>
              <a:ext cx="259692" cy="269909"/>
              <a:chOff x="5830645" y="1550500"/>
              <a:chExt cx="259692" cy="269909"/>
            </a:xfrm>
          </p:grpSpPr>
          <p:sp>
            <p:nvSpPr>
              <p:cNvPr id="5409" name="Google Shape;5409;p7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70"/>
            <p:cNvGrpSpPr/>
            <p:nvPr/>
          </p:nvGrpSpPr>
          <p:grpSpPr>
            <a:xfrm>
              <a:off x="6101293" y="1550500"/>
              <a:ext cx="259692" cy="269909"/>
              <a:chOff x="6101293" y="1550500"/>
              <a:chExt cx="259692" cy="269909"/>
            </a:xfrm>
          </p:grpSpPr>
          <p:sp>
            <p:nvSpPr>
              <p:cNvPr id="5412" name="Google Shape;5412;p7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4" name="Google Shape;5414;p70"/>
          <p:cNvGrpSpPr/>
          <p:nvPr/>
        </p:nvGrpSpPr>
        <p:grpSpPr>
          <a:xfrm>
            <a:off x="739138" y="2061810"/>
            <a:ext cx="697154" cy="679574"/>
            <a:chOff x="2679875" y="2361475"/>
            <a:chExt cx="780425" cy="760575"/>
          </a:xfrm>
        </p:grpSpPr>
        <p:sp>
          <p:nvSpPr>
            <p:cNvPr id="5415" name="Google Shape;5415;p7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70"/>
          <p:cNvGrpSpPr/>
          <p:nvPr/>
        </p:nvGrpSpPr>
        <p:grpSpPr>
          <a:xfrm>
            <a:off x="3138297" y="1171402"/>
            <a:ext cx="735829" cy="684547"/>
            <a:chOff x="3351965" y="1148808"/>
            <a:chExt cx="750770" cy="698375"/>
          </a:xfrm>
        </p:grpSpPr>
        <p:grpSp>
          <p:nvGrpSpPr>
            <p:cNvPr id="5422" name="Google Shape;5422;p70"/>
            <p:cNvGrpSpPr/>
            <p:nvPr/>
          </p:nvGrpSpPr>
          <p:grpSpPr>
            <a:xfrm>
              <a:off x="3586796" y="1148808"/>
              <a:ext cx="294857" cy="286830"/>
              <a:chOff x="3750225" y="1774000"/>
              <a:chExt cx="149575" cy="145525"/>
            </a:xfrm>
          </p:grpSpPr>
          <p:sp>
            <p:nvSpPr>
              <p:cNvPr id="5423" name="Google Shape;5423;p7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70"/>
            <p:cNvGrpSpPr/>
            <p:nvPr/>
          </p:nvGrpSpPr>
          <p:grpSpPr>
            <a:xfrm>
              <a:off x="3779245" y="1375768"/>
              <a:ext cx="323490" cy="286978"/>
              <a:chOff x="3847850" y="1889150"/>
              <a:chExt cx="164100" cy="145600"/>
            </a:xfrm>
          </p:grpSpPr>
          <p:sp>
            <p:nvSpPr>
              <p:cNvPr id="5426" name="Google Shape;5426;p7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70"/>
            <p:cNvGrpSpPr/>
            <p:nvPr/>
          </p:nvGrpSpPr>
          <p:grpSpPr>
            <a:xfrm>
              <a:off x="3351965" y="1330435"/>
              <a:ext cx="295449" cy="285401"/>
              <a:chOff x="3631100" y="1866150"/>
              <a:chExt cx="149875" cy="144800"/>
            </a:xfrm>
          </p:grpSpPr>
          <p:sp>
            <p:nvSpPr>
              <p:cNvPr id="5429" name="Google Shape;5429;p7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70"/>
            <p:cNvGrpSpPr/>
            <p:nvPr/>
          </p:nvGrpSpPr>
          <p:grpSpPr>
            <a:xfrm>
              <a:off x="3548208" y="1560352"/>
              <a:ext cx="294808" cy="286830"/>
              <a:chOff x="3730650" y="1982800"/>
              <a:chExt cx="149550" cy="145525"/>
            </a:xfrm>
          </p:grpSpPr>
          <p:sp>
            <p:nvSpPr>
              <p:cNvPr id="5432" name="Google Shape;5432;p7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4" name="Google Shape;5434;p70"/>
          <p:cNvGrpSpPr/>
          <p:nvPr/>
        </p:nvGrpSpPr>
        <p:grpSpPr>
          <a:xfrm>
            <a:off x="7639949" y="1171356"/>
            <a:ext cx="804565" cy="677795"/>
            <a:chOff x="7636443" y="1204988"/>
            <a:chExt cx="804565" cy="677795"/>
          </a:xfrm>
        </p:grpSpPr>
        <p:grpSp>
          <p:nvGrpSpPr>
            <p:cNvPr id="5435" name="Google Shape;5435;p70"/>
            <p:cNvGrpSpPr/>
            <p:nvPr/>
          </p:nvGrpSpPr>
          <p:grpSpPr>
            <a:xfrm>
              <a:off x="7636443" y="1509705"/>
              <a:ext cx="804565" cy="373078"/>
              <a:chOff x="7636443" y="1509705"/>
              <a:chExt cx="804565" cy="373078"/>
            </a:xfrm>
          </p:grpSpPr>
          <p:sp>
            <p:nvSpPr>
              <p:cNvPr id="5436" name="Google Shape;5436;p7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70"/>
            <p:cNvGrpSpPr/>
            <p:nvPr/>
          </p:nvGrpSpPr>
          <p:grpSpPr>
            <a:xfrm>
              <a:off x="7636443" y="1408133"/>
              <a:ext cx="804565" cy="373078"/>
              <a:chOff x="7636443" y="1408133"/>
              <a:chExt cx="804565" cy="373078"/>
            </a:xfrm>
          </p:grpSpPr>
          <p:sp>
            <p:nvSpPr>
              <p:cNvPr id="5439" name="Google Shape;5439;p7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70"/>
            <p:cNvGrpSpPr/>
            <p:nvPr/>
          </p:nvGrpSpPr>
          <p:grpSpPr>
            <a:xfrm>
              <a:off x="7636443" y="1306560"/>
              <a:ext cx="804565" cy="373078"/>
              <a:chOff x="7636443" y="1306560"/>
              <a:chExt cx="804565" cy="373078"/>
            </a:xfrm>
          </p:grpSpPr>
          <p:sp>
            <p:nvSpPr>
              <p:cNvPr id="5442" name="Google Shape;5442;p7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70"/>
            <p:cNvGrpSpPr/>
            <p:nvPr/>
          </p:nvGrpSpPr>
          <p:grpSpPr>
            <a:xfrm>
              <a:off x="7636443" y="1204988"/>
              <a:ext cx="804565" cy="373078"/>
              <a:chOff x="7636443" y="1204988"/>
              <a:chExt cx="804565" cy="373078"/>
            </a:xfrm>
          </p:grpSpPr>
          <p:sp>
            <p:nvSpPr>
              <p:cNvPr id="5445" name="Google Shape;5445;p7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7" name="Google Shape;5447;p70"/>
          <p:cNvGrpSpPr/>
          <p:nvPr/>
        </p:nvGrpSpPr>
        <p:grpSpPr>
          <a:xfrm>
            <a:off x="4978796" y="2078771"/>
            <a:ext cx="661339" cy="661188"/>
            <a:chOff x="3990000" y="975400"/>
            <a:chExt cx="3934200" cy="3933300"/>
          </a:xfrm>
        </p:grpSpPr>
        <p:sp>
          <p:nvSpPr>
            <p:cNvPr id="5448" name="Google Shape;5448;p7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70"/>
          <p:cNvGrpSpPr/>
          <p:nvPr/>
        </p:nvGrpSpPr>
        <p:grpSpPr>
          <a:xfrm>
            <a:off x="6622444" y="2057409"/>
            <a:ext cx="868881" cy="684241"/>
            <a:chOff x="6598259" y="2078634"/>
            <a:chExt cx="868881" cy="684241"/>
          </a:xfrm>
        </p:grpSpPr>
        <p:sp>
          <p:nvSpPr>
            <p:cNvPr id="5453" name="Google Shape;5453;p7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9" name="Google Shape;5459;p70"/>
            <p:cNvGrpSpPr/>
            <p:nvPr/>
          </p:nvGrpSpPr>
          <p:grpSpPr>
            <a:xfrm>
              <a:off x="6808175" y="2078634"/>
              <a:ext cx="452229" cy="684241"/>
              <a:chOff x="6808175" y="2078634"/>
              <a:chExt cx="452229" cy="684241"/>
            </a:xfrm>
          </p:grpSpPr>
          <p:sp>
            <p:nvSpPr>
              <p:cNvPr id="5460" name="Google Shape;5460;p7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6" name="Google Shape;5466;p70"/>
              <p:cNvGrpSpPr/>
              <p:nvPr/>
            </p:nvGrpSpPr>
            <p:grpSpPr>
              <a:xfrm>
                <a:off x="6821586" y="2078634"/>
                <a:ext cx="426871" cy="684241"/>
                <a:chOff x="6821586" y="2078634"/>
                <a:chExt cx="426871" cy="684241"/>
              </a:xfrm>
            </p:grpSpPr>
            <p:grpSp>
              <p:nvGrpSpPr>
                <p:cNvPr id="5467" name="Google Shape;5467;p70"/>
                <p:cNvGrpSpPr/>
                <p:nvPr/>
              </p:nvGrpSpPr>
              <p:grpSpPr>
                <a:xfrm>
                  <a:off x="6821586" y="2078634"/>
                  <a:ext cx="426871" cy="684241"/>
                  <a:chOff x="6821586" y="2078634"/>
                  <a:chExt cx="426871" cy="684241"/>
                </a:xfrm>
              </p:grpSpPr>
              <p:sp>
                <p:nvSpPr>
                  <p:cNvPr id="5468" name="Google Shape;5468;p7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7" name="Google Shape;5487;p7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93" name="Google Shape;5493;p70"/>
          <p:cNvGrpSpPr/>
          <p:nvPr/>
        </p:nvGrpSpPr>
        <p:grpSpPr>
          <a:xfrm>
            <a:off x="5795610" y="2063018"/>
            <a:ext cx="671358" cy="671358"/>
            <a:chOff x="6535625" y="760425"/>
            <a:chExt cx="1665900" cy="1665900"/>
          </a:xfrm>
        </p:grpSpPr>
        <p:sp>
          <p:nvSpPr>
            <p:cNvPr id="5494" name="Google Shape;5494;p7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70"/>
          <p:cNvGrpSpPr/>
          <p:nvPr/>
        </p:nvGrpSpPr>
        <p:grpSpPr>
          <a:xfrm>
            <a:off x="732427" y="3731418"/>
            <a:ext cx="1340789" cy="640830"/>
            <a:chOff x="238125" y="1151100"/>
            <a:chExt cx="7139450" cy="3412300"/>
          </a:xfrm>
        </p:grpSpPr>
        <p:sp>
          <p:nvSpPr>
            <p:cNvPr id="5499" name="Google Shape;5499;p7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70"/>
          <p:cNvGrpSpPr/>
          <p:nvPr/>
        </p:nvGrpSpPr>
        <p:grpSpPr>
          <a:xfrm>
            <a:off x="5599650" y="2934699"/>
            <a:ext cx="985357" cy="585764"/>
            <a:chOff x="5145061" y="2881789"/>
            <a:chExt cx="1107641" cy="658458"/>
          </a:xfrm>
        </p:grpSpPr>
        <p:grpSp>
          <p:nvGrpSpPr>
            <p:cNvPr id="5512" name="Google Shape;5512;p70"/>
            <p:cNvGrpSpPr/>
            <p:nvPr/>
          </p:nvGrpSpPr>
          <p:grpSpPr>
            <a:xfrm>
              <a:off x="5722989" y="3244587"/>
              <a:ext cx="529713" cy="295659"/>
              <a:chOff x="5722989" y="3244587"/>
              <a:chExt cx="529713" cy="295659"/>
            </a:xfrm>
          </p:grpSpPr>
          <p:sp>
            <p:nvSpPr>
              <p:cNvPr id="5513" name="Google Shape;5513;p7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514" name="Google Shape;5514;p7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515" name="Google Shape;5515;p70"/>
            <p:cNvGrpSpPr/>
            <p:nvPr/>
          </p:nvGrpSpPr>
          <p:grpSpPr>
            <a:xfrm>
              <a:off x="5145061" y="3244587"/>
              <a:ext cx="536807" cy="295659"/>
              <a:chOff x="5145061" y="3244587"/>
              <a:chExt cx="536807" cy="295659"/>
            </a:xfrm>
          </p:grpSpPr>
          <p:sp>
            <p:nvSpPr>
              <p:cNvPr id="5516" name="Google Shape;5516;p7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517" name="Google Shape;5517;p7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518" name="Google Shape;5518;p70"/>
            <p:cNvGrpSpPr/>
            <p:nvPr/>
          </p:nvGrpSpPr>
          <p:grpSpPr>
            <a:xfrm>
              <a:off x="5341327" y="2898245"/>
              <a:ext cx="532309" cy="614891"/>
              <a:chOff x="5341327" y="2898245"/>
              <a:chExt cx="532309" cy="614891"/>
            </a:xfrm>
          </p:grpSpPr>
          <p:sp>
            <p:nvSpPr>
              <p:cNvPr id="5519" name="Google Shape;5519;p7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520" name="Google Shape;5520;p7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521" name="Google Shape;5521;p70"/>
            <p:cNvGrpSpPr/>
            <p:nvPr/>
          </p:nvGrpSpPr>
          <p:grpSpPr>
            <a:xfrm>
              <a:off x="5532290" y="2881789"/>
              <a:ext cx="620516" cy="305456"/>
              <a:chOff x="5532290" y="2881789"/>
              <a:chExt cx="620516" cy="305456"/>
            </a:xfrm>
          </p:grpSpPr>
          <p:sp>
            <p:nvSpPr>
              <p:cNvPr id="5522" name="Google Shape;5522;p7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523" name="Google Shape;5523;p7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524" name="Google Shape;5524;p70"/>
          <p:cNvGrpSpPr/>
          <p:nvPr/>
        </p:nvGrpSpPr>
        <p:grpSpPr>
          <a:xfrm>
            <a:off x="8178573" y="3726757"/>
            <a:ext cx="269068" cy="645491"/>
            <a:chOff x="7026852" y="3311869"/>
            <a:chExt cx="434331" cy="1041954"/>
          </a:xfrm>
        </p:grpSpPr>
        <p:sp>
          <p:nvSpPr>
            <p:cNvPr id="5525" name="Google Shape;5525;p7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70"/>
          <p:cNvGrpSpPr/>
          <p:nvPr/>
        </p:nvGrpSpPr>
        <p:grpSpPr>
          <a:xfrm>
            <a:off x="6195154" y="3765995"/>
            <a:ext cx="293882" cy="293836"/>
            <a:chOff x="4873519" y="3311869"/>
            <a:chExt cx="499374" cy="499296"/>
          </a:xfrm>
        </p:grpSpPr>
        <p:sp>
          <p:nvSpPr>
            <p:cNvPr id="5529" name="Google Shape;5529;p7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0"/>
          <p:cNvGrpSpPr/>
          <p:nvPr/>
        </p:nvGrpSpPr>
        <p:grpSpPr>
          <a:xfrm>
            <a:off x="6195154" y="4078366"/>
            <a:ext cx="293882" cy="293882"/>
            <a:chOff x="4873519" y="3875839"/>
            <a:chExt cx="499374" cy="499374"/>
          </a:xfrm>
        </p:grpSpPr>
        <p:sp>
          <p:nvSpPr>
            <p:cNvPr id="5532" name="Google Shape;5532;p7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70"/>
          <p:cNvGrpSpPr/>
          <p:nvPr/>
        </p:nvGrpSpPr>
        <p:grpSpPr>
          <a:xfrm>
            <a:off x="2425681" y="2050319"/>
            <a:ext cx="698104" cy="698208"/>
            <a:chOff x="2565073" y="2075876"/>
            <a:chExt cx="672482" cy="672518"/>
          </a:xfrm>
        </p:grpSpPr>
        <p:sp>
          <p:nvSpPr>
            <p:cNvPr id="5535" name="Google Shape;5535;p7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70"/>
          <p:cNvGrpSpPr/>
          <p:nvPr/>
        </p:nvGrpSpPr>
        <p:grpSpPr>
          <a:xfrm>
            <a:off x="5649092" y="3734919"/>
            <a:ext cx="438354" cy="637329"/>
            <a:chOff x="1697726" y="3244179"/>
            <a:chExt cx="788124" cy="1146069"/>
          </a:xfrm>
        </p:grpSpPr>
        <p:sp>
          <p:nvSpPr>
            <p:cNvPr id="5542" name="Google Shape;5542;p7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4" name="Google Shape;5544;p7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5" name="Google Shape;5545;p70"/>
          <p:cNvGrpSpPr/>
          <p:nvPr/>
        </p:nvGrpSpPr>
        <p:grpSpPr>
          <a:xfrm>
            <a:off x="7650306" y="2063282"/>
            <a:ext cx="799565" cy="670282"/>
            <a:chOff x="7617850" y="2063282"/>
            <a:chExt cx="799565" cy="670282"/>
          </a:xfrm>
        </p:grpSpPr>
        <p:cxnSp>
          <p:nvCxnSpPr>
            <p:cNvPr id="5546" name="Google Shape;5546;p7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547" name="Google Shape;5547;p7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548" name="Google Shape;5548;p7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549" name="Google Shape;5549;p7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550" name="Google Shape;5550;p7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551" name="Google Shape;5551;p7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552" name="Google Shape;5552;p70"/>
            <p:cNvGrpSpPr/>
            <p:nvPr/>
          </p:nvGrpSpPr>
          <p:grpSpPr>
            <a:xfrm>
              <a:off x="7734309" y="2063282"/>
              <a:ext cx="570957" cy="620095"/>
              <a:chOff x="7734309" y="2063282"/>
              <a:chExt cx="570957" cy="620095"/>
            </a:xfrm>
          </p:grpSpPr>
          <p:grpSp>
            <p:nvGrpSpPr>
              <p:cNvPr id="5553" name="Google Shape;5553;p70"/>
              <p:cNvGrpSpPr/>
              <p:nvPr/>
            </p:nvGrpSpPr>
            <p:grpSpPr>
              <a:xfrm>
                <a:off x="8031573" y="2063282"/>
                <a:ext cx="273693" cy="620095"/>
                <a:chOff x="8031573" y="2063282"/>
                <a:chExt cx="273693" cy="620095"/>
              </a:xfrm>
            </p:grpSpPr>
            <p:sp>
              <p:nvSpPr>
                <p:cNvPr id="5554" name="Google Shape;5554;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70"/>
              <p:cNvGrpSpPr/>
              <p:nvPr/>
            </p:nvGrpSpPr>
            <p:grpSpPr>
              <a:xfrm flipH="1">
                <a:off x="7734309" y="2063282"/>
                <a:ext cx="273693" cy="620095"/>
                <a:chOff x="8031573" y="2063282"/>
                <a:chExt cx="273693" cy="620095"/>
              </a:xfrm>
            </p:grpSpPr>
            <p:sp>
              <p:nvSpPr>
                <p:cNvPr id="5559" name="Google Shape;5559;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563" name="Google Shape;5563;p7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5" name="Google Shape;5565;p70"/>
          <p:cNvGrpSpPr/>
          <p:nvPr/>
        </p:nvGrpSpPr>
        <p:grpSpPr>
          <a:xfrm>
            <a:off x="7836913" y="2916765"/>
            <a:ext cx="602567" cy="601884"/>
            <a:chOff x="1186975" y="238125"/>
            <a:chExt cx="5244275" cy="5238325"/>
          </a:xfrm>
        </p:grpSpPr>
        <p:sp>
          <p:nvSpPr>
            <p:cNvPr id="5566" name="Google Shape;5566;p7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70"/>
          <p:cNvGrpSpPr/>
          <p:nvPr/>
        </p:nvGrpSpPr>
        <p:grpSpPr>
          <a:xfrm>
            <a:off x="3279650" y="2056249"/>
            <a:ext cx="651848" cy="687338"/>
            <a:chOff x="3400515" y="2056248"/>
            <a:chExt cx="698134" cy="735987"/>
          </a:xfrm>
        </p:grpSpPr>
        <p:grpSp>
          <p:nvGrpSpPr>
            <p:cNvPr id="5571" name="Google Shape;5571;p70"/>
            <p:cNvGrpSpPr/>
            <p:nvPr/>
          </p:nvGrpSpPr>
          <p:grpSpPr>
            <a:xfrm>
              <a:off x="3400515" y="2283913"/>
              <a:ext cx="312919" cy="219900"/>
              <a:chOff x="3400515" y="2283913"/>
              <a:chExt cx="312919" cy="219900"/>
            </a:xfrm>
          </p:grpSpPr>
          <p:sp>
            <p:nvSpPr>
              <p:cNvPr id="5572" name="Google Shape;5572;p7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73" name="Google Shape;5573;p7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574" name="Google Shape;5574;p70"/>
            <p:cNvGrpSpPr/>
            <p:nvPr/>
          </p:nvGrpSpPr>
          <p:grpSpPr>
            <a:xfrm>
              <a:off x="3547823" y="2461089"/>
              <a:ext cx="219900" cy="331146"/>
              <a:chOff x="3547823" y="2461089"/>
              <a:chExt cx="219900" cy="331146"/>
            </a:xfrm>
          </p:grpSpPr>
          <p:sp>
            <p:nvSpPr>
              <p:cNvPr id="5575" name="Google Shape;5575;p7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76" name="Google Shape;5576;p7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577" name="Google Shape;5577;p70"/>
            <p:cNvGrpSpPr/>
            <p:nvPr/>
          </p:nvGrpSpPr>
          <p:grpSpPr>
            <a:xfrm>
              <a:off x="3734138" y="2461089"/>
              <a:ext cx="219900" cy="331146"/>
              <a:chOff x="3734138" y="2461089"/>
              <a:chExt cx="219900" cy="331146"/>
            </a:xfrm>
          </p:grpSpPr>
          <p:sp>
            <p:nvSpPr>
              <p:cNvPr id="5578" name="Google Shape;5578;p7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79" name="Google Shape;5579;p7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580" name="Google Shape;5580;p70"/>
            <p:cNvGrpSpPr/>
            <p:nvPr/>
          </p:nvGrpSpPr>
          <p:grpSpPr>
            <a:xfrm>
              <a:off x="3787560" y="2281742"/>
              <a:ext cx="311089" cy="219900"/>
              <a:chOff x="3787560" y="2281742"/>
              <a:chExt cx="311089" cy="219900"/>
            </a:xfrm>
          </p:grpSpPr>
          <p:sp>
            <p:nvSpPr>
              <p:cNvPr id="5581" name="Google Shape;5581;p7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82" name="Google Shape;5582;p7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583" name="Google Shape;5583;p70"/>
            <p:cNvGrpSpPr/>
            <p:nvPr/>
          </p:nvGrpSpPr>
          <p:grpSpPr>
            <a:xfrm>
              <a:off x="3637290" y="2056248"/>
              <a:ext cx="219900" cy="330736"/>
              <a:chOff x="3637290" y="2056248"/>
              <a:chExt cx="219900" cy="330736"/>
            </a:xfrm>
          </p:grpSpPr>
          <p:sp>
            <p:nvSpPr>
              <p:cNvPr id="5584" name="Google Shape;5584;p7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585" name="Google Shape;5585;p7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586" name="Google Shape;5586;p70"/>
          <p:cNvGrpSpPr/>
          <p:nvPr/>
        </p:nvGrpSpPr>
        <p:grpSpPr>
          <a:xfrm>
            <a:off x="2571356" y="2926255"/>
            <a:ext cx="1268144" cy="592394"/>
            <a:chOff x="238125" y="1188750"/>
            <a:chExt cx="7140450" cy="3335550"/>
          </a:xfrm>
        </p:grpSpPr>
        <p:sp>
          <p:nvSpPr>
            <p:cNvPr id="5587" name="Google Shape;5587;p7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70"/>
          <p:cNvGrpSpPr/>
          <p:nvPr/>
        </p:nvGrpSpPr>
        <p:grpSpPr>
          <a:xfrm>
            <a:off x="6679257" y="2928410"/>
            <a:ext cx="1053944" cy="590147"/>
            <a:chOff x="238125" y="1335475"/>
            <a:chExt cx="5418735" cy="3034175"/>
          </a:xfrm>
        </p:grpSpPr>
        <p:sp>
          <p:nvSpPr>
            <p:cNvPr id="5593" name="Google Shape;5593;p7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70"/>
          <p:cNvGrpSpPr/>
          <p:nvPr/>
        </p:nvGrpSpPr>
        <p:grpSpPr>
          <a:xfrm>
            <a:off x="4110066" y="3733309"/>
            <a:ext cx="1268207" cy="638939"/>
            <a:chOff x="3967651" y="3645904"/>
            <a:chExt cx="1479304" cy="745292"/>
          </a:xfrm>
        </p:grpSpPr>
        <p:grpSp>
          <p:nvGrpSpPr>
            <p:cNvPr id="5597" name="Google Shape;5597;p70"/>
            <p:cNvGrpSpPr/>
            <p:nvPr/>
          </p:nvGrpSpPr>
          <p:grpSpPr>
            <a:xfrm>
              <a:off x="3967651" y="4009026"/>
              <a:ext cx="1479304" cy="382170"/>
              <a:chOff x="3967651" y="4009026"/>
              <a:chExt cx="1479304" cy="382170"/>
            </a:xfrm>
          </p:grpSpPr>
          <p:grpSp>
            <p:nvGrpSpPr>
              <p:cNvPr id="5598" name="Google Shape;5598;p70"/>
              <p:cNvGrpSpPr/>
              <p:nvPr/>
            </p:nvGrpSpPr>
            <p:grpSpPr>
              <a:xfrm>
                <a:off x="4892216" y="4195630"/>
                <a:ext cx="554739" cy="195566"/>
                <a:chOff x="3604375" y="4892160"/>
                <a:chExt cx="1651500" cy="582215"/>
              </a:xfrm>
            </p:grpSpPr>
            <p:sp>
              <p:nvSpPr>
                <p:cNvPr id="5599" name="Google Shape;5599;p7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70"/>
              <p:cNvGrpSpPr/>
              <p:nvPr/>
            </p:nvGrpSpPr>
            <p:grpSpPr>
              <a:xfrm>
                <a:off x="3967651" y="4146303"/>
                <a:ext cx="579402" cy="244893"/>
                <a:chOff x="851875" y="4745310"/>
                <a:chExt cx="1724925" cy="729065"/>
              </a:xfrm>
            </p:grpSpPr>
            <p:sp>
              <p:nvSpPr>
                <p:cNvPr id="5602" name="Google Shape;5602;p7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70"/>
              <p:cNvGrpSpPr/>
              <p:nvPr/>
            </p:nvGrpSpPr>
            <p:grpSpPr>
              <a:xfrm>
                <a:off x="4460753" y="4009026"/>
                <a:ext cx="493110" cy="382170"/>
                <a:chOff x="2319875" y="4336625"/>
                <a:chExt cx="1468025" cy="1137750"/>
              </a:xfrm>
            </p:grpSpPr>
            <p:sp>
              <p:nvSpPr>
                <p:cNvPr id="5605" name="Google Shape;5605;p7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7" name="Google Shape;5607;p70"/>
            <p:cNvGrpSpPr/>
            <p:nvPr/>
          </p:nvGrpSpPr>
          <p:grpSpPr>
            <a:xfrm>
              <a:off x="4479443" y="3645904"/>
              <a:ext cx="455965" cy="388789"/>
              <a:chOff x="2957425" y="238100"/>
              <a:chExt cx="1910200" cy="1628775"/>
            </a:xfrm>
          </p:grpSpPr>
          <p:sp>
            <p:nvSpPr>
              <p:cNvPr id="5608" name="Google Shape;5608;p7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18" name="Google Shape;5618;p70"/>
          <p:cNvGrpSpPr/>
          <p:nvPr/>
        </p:nvGrpSpPr>
        <p:grpSpPr>
          <a:xfrm>
            <a:off x="2496179" y="3734510"/>
            <a:ext cx="1243128" cy="637739"/>
            <a:chOff x="2496310" y="3693351"/>
            <a:chExt cx="1342906" cy="688926"/>
          </a:xfrm>
        </p:grpSpPr>
        <p:grpSp>
          <p:nvGrpSpPr>
            <p:cNvPr id="5619" name="Google Shape;5619;p70"/>
            <p:cNvGrpSpPr/>
            <p:nvPr/>
          </p:nvGrpSpPr>
          <p:grpSpPr>
            <a:xfrm>
              <a:off x="2496310" y="3693351"/>
              <a:ext cx="1342906" cy="688875"/>
              <a:chOff x="2496310" y="3693351"/>
              <a:chExt cx="1342906" cy="688875"/>
            </a:xfrm>
          </p:grpSpPr>
          <p:sp>
            <p:nvSpPr>
              <p:cNvPr id="5620" name="Google Shape;5620;p7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26" name="Google Shape;5626;p70"/>
              <p:cNvCxnSpPr>
                <a:stCxn id="5624"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627" name="Google Shape;5627;p70"/>
              <p:cNvCxnSpPr>
                <a:stCxn id="5621"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628" name="Google Shape;5628;p70"/>
              <p:cNvCxnSpPr>
                <a:stCxn id="5622"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629" name="Google Shape;5629;p70"/>
              <p:cNvCxnSpPr>
                <a:stCxn id="5625"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630" name="Google Shape;5630;p70"/>
              <p:cNvCxnSpPr>
                <a:stCxn id="5623"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631" name="Google Shape;5631;p70"/>
            <p:cNvGrpSpPr/>
            <p:nvPr/>
          </p:nvGrpSpPr>
          <p:grpSpPr>
            <a:xfrm>
              <a:off x="2675275" y="3930557"/>
              <a:ext cx="1003306" cy="451719"/>
              <a:chOff x="2675275" y="4174282"/>
              <a:chExt cx="1003306" cy="451719"/>
            </a:xfrm>
          </p:grpSpPr>
          <p:sp>
            <p:nvSpPr>
              <p:cNvPr id="5632" name="Google Shape;5632;p7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5" name="Google Shape;5635;p70"/>
          <p:cNvGrpSpPr/>
          <p:nvPr/>
        </p:nvGrpSpPr>
        <p:grpSpPr>
          <a:xfrm>
            <a:off x="1669850" y="1171356"/>
            <a:ext cx="574511" cy="874709"/>
            <a:chOff x="1715404" y="1112080"/>
            <a:chExt cx="642270" cy="977984"/>
          </a:xfrm>
        </p:grpSpPr>
        <p:grpSp>
          <p:nvGrpSpPr>
            <p:cNvPr id="5636" name="Google Shape;5636;p70"/>
            <p:cNvGrpSpPr/>
            <p:nvPr/>
          </p:nvGrpSpPr>
          <p:grpSpPr>
            <a:xfrm>
              <a:off x="1715404" y="1112080"/>
              <a:ext cx="642270" cy="977984"/>
              <a:chOff x="1715404" y="1112080"/>
              <a:chExt cx="642270" cy="977984"/>
            </a:xfrm>
          </p:grpSpPr>
          <p:sp>
            <p:nvSpPr>
              <p:cNvPr id="5637" name="Google Shape;5637;p7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70"/>
            <p:cNvGrpSpPr/>
            <p:nvPr/>
          </p:nvGrpSpPr>
          <p:grpSpPr>
            <a:xfrm>
              <a:off x="1768927" y="1165603"/>
              <a:ext cx="535225" cy="851367"/>
              <a:chOff x="1768927" y="1165603"/>
              <a:chExt cx="535225" cy="851367"/>
            </a:xfrm>
          </p:grpSpPr>
          <p:sp>
            <p:nvSpPr>
              <p:cNvPr id="5640" name="Google Shape;5640;p7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70"/>
            <p:cNvGrpSpPr/>
            <p:nvPr/>
          </p:nvGrpSpPr>
          <p:grpSpPr>
            <a:xfrm>
              <a:off x="1822449" y="1219125"/>
              <a:ext cx="428180" cy="718859"/>
              <a:chOff x="1822449" y="1219125"/>
              <a:chExt cx="428180" cy="718859"/>
            </a:xfrm>
          </p:grpSpPr>
          <p:sp>
            <p:nvSpPr>
              <p:cNvPr id="5643" name="Google Shape;5643;p7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70"/>
            <p:cNvGrpSpPr/>
            <p:nvPr/>
          </p:nvGrpSpPr>
          <p:grpSpPr>
            <a:xfrm>
              <a:off x="1875972" y="1272648"/>
              <a:ext cx="321135" cy="586939"/>
              <a:chOff x="1875972" y="1272648"/>
              <a:chExt cx="321135" cy="586939"/>
            </a:xfrm>
          </p:grpSpPr>
          <p:sp>
            <p:nvSpPr>
              <p:cNvPr id="5646" name="Google Shape;5646;p7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48" name="Google Shape;5648;p70"/>
          <p:cNvGrpSpPr/>
          <p:nvPr/>
        </p:nvGrpSpPr>
        <p:grpSpPr>
          <a:xfrm>
            <a:off x="7777011" y="3728078"/>
            <a:ext cx="293855" cy="644170"/>
            <a:chOff x="241025" y="3151575"/>
            <a:chExt cx="293855" cy="644170"/>
          </a:xfrm>
        </p:grpSpPr>
        <p:sp>
          <p:nvSpPr>
            <p:cNvPr id="5649" name="Google Shape;5649;p7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70"/>
          <p:cNvGrpSpPr/>
          <p:nvPr/>
        </p:nvGrpSpPr>
        <p:grpSpPr>
          <a:xfrm>
            <a:off x="724994" y="2928078"/>
            <a:ext cx="1779649" cy="591620"/>
            <a:chOff x="246070" y="1983375"/>
            <a:chExt cx="1855347" cy="616849"/>
          </a:xfrm>
        </p:grpSpPr>
        <p:sp>
          <p:nvSpPr>
            <p:cNvPr id="5652" name="Google Shape;5652;p7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70"/>
          <p:cNvGrpSpPr/>
          <p:nvPr/>
        </p:nvGrpSpPr>
        <p:grpSpPr>
          <a:xfrm>
            <a:off x="2335861" y="1171356"/>
            <a:ext cx="711055" cy="745993"/>
            <a:chOff x="2496269" y="1171698"/>
            <a:chExt cx="761953" cy="799392"/>
          </a:xfrm>
        </p:grpSpPr>
        <p:grpSp>
          <p:nvGrpSpPr>
            <p:cNvPr id="5662" name="Google Shape;5662;p70"/>
            <p:cNvGrpSpPr/>
            <p:nvPr/>
          </p:nvGrpSpPr>
          <p:grpSpPr>
            <a:xfrm>
              <a:off x="2496269" y="1171698"/>
              <a:ext cx="761953" cy="723022"/>
              <a:chOff x="2496269" y="1171698"/>
              <a:chExt cx="761953" cy="723022"/>
            </a:xfrm>
          </p:grpSpPr>
          <p:sp>
            <p:nvSpPr>
              <p:cNvPr id="5663" name="Google Shape;5663;p7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5" name="Google Shape;5665;p70"/>
              <p:cNvGrpSpPr/>
              <p:nvPr/>
            </p:nvGrpSpPr>
            <p:grpSpPr>
              <a:xfrm>
                <a:off x="2496269" y="1171698"/>
                <a:ext cx="761953" cy="723022"/>
                <a:chOff x="2496269" y="1120652"/>
                <a:chExt cx="761953" cy="723022"/>
              </a:xfrm>
            </p:grpSpPr>
            <p:grpSp>
              <p:nvGrpSpPr>
                <p:cNvPr id="5666" name="Google Shape;5666;p70"/>
                <p:cNvGrpSpPr/>
                <p:nvPr/>
              </p:nvGrpSpPr>
              <p:grpSpPr>
                <a:xfrm>
                  <a:off x="2496269" y="1120652"/>
                  <a:ext cx="761953" cy="723022"/>
                  <a:chOff x="2496269" y="1120652"/>
                  <a:chExt cx="761953" cy="723022"/>
                </a:xfrm>
              </p:grpSpPr>
              <p:grpSp>
                <p:nvGrpSpPr>
                  <p:cNvPr id="5667" name="Google Shape;5667;p70"/>
                  <p:cNvGrpSpPr/>
                  <p:nvPr/>
                </p:nvGrpSpPr>
                <p:grpSpPr>
                  <a:xfrm>
                    <a:off x="2496269" y="1304589"/>
                    <a:ext cx="407089" cy="305057"/>
                    <a:chOff x="2496269" y="1304589"/>
                    <a:chExt cx="407089" cy="305057"/>
                  </a:xfrm>
                </p:grpSpPr>
                <p:sp>
                  <p:nvSpPr>
                    <p:cNvPr id="5668" name="Google Shape;5668;p7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70"/>
                  <p:cNvGrpSpPr/>
                  <p:nvPr/>
                </p:nvGrpSpPr>
                <p:grpSpPr>
                  <a:xfrm>
                    <a:off x="2586468" y="1493376"/>
                    <a:ext cx="358850" cy="349656"/>
                    <a:chOff x="2586468" y="1493376"/>
                    <a:chExt cx="358850" cy="349656"/>
                  </a:xfrm>
                </p:grpSpPr>
                <p:sp>
                  <p:nvSpPr>
                    <p:cNvPr id="5671" name="Google Shape;5671;p7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70"/>
                  <p:cNvGrpSpPr/>
                  <p:nvPr/>
                </p:nvGrpSpPr>
                <p:grpSpPr>
                  <a:xfrm>
                    <a:off x="2807939" y="1494024"/>
                    <a:ext cx="358857" cy="349650"/>
                    <a:chOff x="2807939" y="1494024"/>
                    <a:chExt cx="358857" cy="349650"/>
                  </a:xfrm>
                </p:grpSpPr>
                <p:sp>
                  <p:nvSpPr>
                    <p:cNvPr id="5674" name="Google Shape;5674;p7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70"/>
                  <p:cNvGrpSpPr/>
                  <p:nvPr/>
                </p:nvGrpSpPr>
                <p:grpSpPr>
                  <a:xfrm>
                    <a:off x="2851133" y="1305635"/>
                    <a:ext cx="407089" cy="305057"/>
                    <a:chOff x="2851133" y="1305635"/>
                    <a:chExt cx="407089" cy="305057"/>
                  </a:xfrm>
                </p:grpSpPr>
                <p:sp>
                  <p:nvSpPr>
                    <p:cNvPr id="5677" name="Google Shape;5677;p7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70"/>
                  <p:cNvGrpSpPr/>
                  <p:nvPr/>
                </p:nvGrpSpPr>
                <p:grpSpPr>
                  <a:xfrm>
                    <a:off x="2727495" y="1120652"/>
                    <a:ext cx="300271" cy="396358"/>
                    <a:chOff x="2727495" y="1120652"/>
                    <a:chExt cx="300271" cy="396358"/>
                  </a:xfrm>
                </p:grpSpPr>
                <p:sp>
                  <p:nvSpPr>
                    <p:cNvPr id="5680" name="Google Shape;5680;p7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2" name="Google Shape;5682;p70"/>
                <p:cNvGrpSpPr/>
                <p:nvPr/>
              </p:nvGrpSpPr>
              <p:grpSpPr>
                <a:xfrm>
                  <a:off x="2722305" y="1350460"/>
                  <a:ext cx="308357" cy="308344"/>
                  <a:chOff x="2722305" y="1350460"/>
                  <a:chExt cx="308357" cy="308344"/>
                </a:xfrm>
              </p:grpSpPr>
              <p:sp>
                <p:nvSpPr>
                  <p:cNvPr id="5683" name="Google Shape;5683;p7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4" name="Google Shape;5684;p70"/>
                  <p:cNvGrpSpPr/>
                  <p:nvPr/>
                </p:nvGrpSpPr>
                <p:grpSpPr>
                  <a:xfrm>
                    <a:off x="2725064" y="1364529"/>
                    <a:ext cx="297954" cy="280182"/>
                    <a:chOff x="2725064" y="1364529"/>
                    <a:chExt cx="297954" cy="280182"/>
                  </a:xfrm>
                </p:grpSpPr>
                <p:sp>
                  <p:nvSpPr>
                    <p:cNvPr id="5685" name="Google Shape;5685;p7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690" name="Google Shape;5690;p7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70"/>
          <p:cNvGrpSpPr/>
          <p:nvPr/>
        </p:nvGrpSpPr>
        <p:grpSpPr>
          <a:xfrm>
            <a:off x="3924561" y="2927462"/>
            <a:ext cx="1569144" cy="591015"/>
            <a:chOff x="3820100" y="3023049"/>
            <a:chExt cx="1303926" cy="491162"/>
          </a:xfrm>
        </p:grpSpPr>
        <p:grpSp>
          <p:nvGrpSpPr>
            <p:cNvPr id="5696" name="Google Shape;5696;p70"/>
            <p:cNvGrpSpPr/>
            <p:nvPr/>
          </p:nvGrpSpPr>
          <p:grpSpPr>
            <a:xfrm>
              <a:off x="3820100" y="3023072"/>
              <a:ext cx="1303926" cy="491139"/>
              <a:chOff x="3820100" y="3023072"/>
              <a:chExt cx="1303926" cy="491139"/>
            </a:xfrm>
          </p:grpSpPr>
          <p:sp>
            <p:nvSpPr>
              <p:cNvPr id="5697" name="Google Shape;5697;p7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70"/>
            <p:cNvGrpSpPr/>
            <p:nvPr/>
          </p:nvGrpSpPr>
          <p:grpSpPr>
            <a:xfrm>
              <a:off x="4132439" y="3023645"/>
              <a:ext cx="393633" cy="177096"/>
              <a:chOff x="4132439" y="3023645"/>
              <a:chExt cx="393633" cy="177096"/>
            </a:xfrm>
          </p:grpSpPr>
          <p:sp>
            <p:nvSpPr>
              <p:cNvPr id="5700" name="Google Shape;5700;p7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70"/>
            <p:cNvGrpSpPr/>
            <p:nvPr/>
          </p:nvGrpSpPr>
          <p:grpSpPr>
            <a:xfrm>
              <a:off x="3921811" y="3023049"/>
              <a:ext cx="1002397" cy="388943"/>
              <a:chOff x="3921811" y="3023049"/>
              <a:chExt cx="1002397" cy="388943"/>
            </a:xfrm>
          </p:grpSpPr>
          <p:sp>
            <p:nvSpPr>
              <p:cNvPr id="5703" name="Google Shape;5703;p7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70"/>
            <p:cNvGrpSpPr/>
            <p:nvPr/>
          </p:nvGrpSpPr>
          <p:grpSpPr>
            <a:xfrm>
              <a:off x="4023645" y="3023049"/>
              <a:ext cx="683032" cy="286722"/>
              <a:chOff x="4023645" y="3023049"/>
              <a:chExt cx="683032" cy="286722"/>
            </a:xfrm>
          </p:grpSpPr>
          <p:sp>
            <p:nvSpPr>
              <p:cNvPr id="5706" name="Google Shape;5706;p7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8" name="Google Shape;5708;p70"/>
          <p:cNvGrpSpPr/>
          <p:nvPr/>
        </p:nvGrpSpPr>
        <p:grpSpPr>
          <a:xfrm>
            <a:off x="1556683" y="2054307"/>
            <a:ext cx="713522" cy="688025"/>
            <a:chOff x="1706078" y="2092648"/>
            <a:chExt cx="660913" cy="637296"/>
          </a:xfrm>
        </p:grpSpPr>
        <p:sp>
          <p:nvSpPr>
            <p:cNvPr id="5709" name="Google Shape;5709;p7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0" name="Google Shape;5710;p70"/>
            <p:cNvGrpSpPr/>
            <p:nvPr/>
          </p:nvGrpSpPr>
          <p:grpSpPr>
            <a:xfrm>
              <a:off x="1706078" y="2092648"/>
              <a:ext cx="660913" cy="575241"/>
              <a:chOff x="1706078" y="2092648"/>
              <a:chExt cx="660913" cy="575241"/>
            </a:xfrm>
          </p:grpSpPr>
          <p:sp>
            <p:nvSpPr>
              <p:cNvPr id="5711" name="Google Shape;5711;p7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4" name="Google Shape;5714;p70"/>
          <p:cNvGrpSpPr/>
          <p:nvPr/>
        </p:nvGrpSpPr>
        <p:grpSpPr>
          <a:xfrm>
            <a:off x="6318542" y="1171856"/>
            <a:ext cx="1317459" cy="684168"/>
            <a:chOff x="238125" y="999450"/>
            <a:chExt cx="7140700" cy="3708225"/>
          </a:xfrm>
        </p:grpSpPr>
        <p:sp>
          <p:nvSpPr>
            <p:cNvPr id="5715" name="Google Shape;5715;p7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27"/>
        <p:cNvGrpSpPr/>
        <p:nvPr/>
      </p:nvGrpSpPr>
      <p:grpSpPr>
        <a:xfrm>
          <a:off x="0" y="0"/>
          <a:ext cx="0" cy="0"/>
          <a:chOff x="0" y="0"/>
          <a:chExt cx="0" cy="0"/>
        </a:xfrm>
      </p:grpSpPr>
      <p:grpSp>
        <p:nvGrpSpPr>
          <p:cNvPr id="5728" name="Google Shape;5728;p71"/>
          <p:cNvGrpSpPr/>
          <p:nvPr/>
        </p:nvGrpSpPr>
        <p:grpSpPr>
          <a:xfrm>
            <a:off x="729238" y="1179665"/>
            <a:ext cx="1636117" cy="1526144"/>
            <a:chOff x="729238" y="1179665"/>
            <a:chExt cx="1636117" cy="1526144"/>
          </a:xfrm>
        </p:grpSpPr>
        <p:grpSp>
          <p:nvGrpSpPr>
            <p:cNvPr id="5729" name="Google Shape;5729;p71"/>
            <p:cNvGrpSpPr/>
            <p:nvPr/>
          </p:nvGrpSpPr>
          <p:grpSpPr>
            <a:xfrm>
              <a:off x="729238" y="1179665"/>
              <a:ext cx="80700" cy="1526144"/>
              <a:chOff x="729238" y="1179665"/>
              <a:chExt cx="80700" cy="1526144"/>
            </a:xfrm>
          </p:grpSpPr>
          <p:sp>
            <p:nvSpPr>
              <p:cNvPr id="5730" name="Google Shape;5730;p7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71"/>
            <p:cNvGrpSpPr/>
            <p:nvPr/>
          </p:nvGrpSpPr>
          <p:grpSpPr>
            <a:xfrm>
              <a:off x="903098" y="1179665"/>
              <a:ext cx="80700" cy="1526144"/>
              <a:chOff x="903098" y="1179665"/>
              <a:chExt cx="80700" cy="1526144"/>
            </a:xfrm>
          </p:grpSpPr>
          <p:sp>
            <p:nvSpPr>
              <p:cNvPr id="5741" name="Google Shape;5741;p7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71"/>
            <p:cNvGrpSpPr/>
            <p:nvPr/>
          </p:nvGrpSpPr>
          <p:grpSpPr>
            <a:xfrm>
              <a:off x="1076958" y="1179665"/>
              <a:ext cx="80700" cy="1526144"/>
              <a:chOff x="1076958" y="1179665"/>
              <a:chExt cx="80700" cy="1526144"/>
            </a:xfrm>
          </p:grpSpPr>
          <p:sp>
            <p:nvSpPr>
              <p:cNvPr id="5752" name="Google Shape;5752;p7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71"/>
            <p:cNvGrpSpPr/>
            <p:nvPr/>
          </p:nvGrpSpPr>
          <p:grpSpPr>
            <a:xfrm>
              <a:off x="1247707" y="1179665"/>
              <a:ext cx="80700" cy="1526144"/>
              <a:chOff x="1247707" y="1179665"/>
              <a:chExt cx="80700" cy="1526144"/>
            </a:xfrm>
          </p:grpSpPr>
          <p:sp>
            <p:nvSpPr>
              <p:cNvPr id="5763" name="Google Shape;5763;p7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71"/>
            <p:cNvGrpSpPr/>
            <p:nvPr/>
          </p:nvGrpSpPr>
          <p:grpSpPr>
            <a:xfrm>
              <a:off x="1421567" y="1179665"/>
              <a:ext cx="80700" cy="1526144"/>
              <a:chOff x="1421567" y="1179665"/>
              <a:chExt cx="80700" cy="1526144"/>
            </a:xfrm>
          </p:grpSpPr>
          <p:sp>
            <p:nvSpPr>
              <p:cNvPr id="5774" name="Google Shape;5774;p7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71"/>
            <p:cNvGrpSpPr/>
            <p:nvPr/>
          </p:nvGrpSpPr>
          <p:grpSpPr>
            <a:xfrm>
              <a:off x="1592327" y="1179665"/>
              <a:ext cx="80700" cy="1526144"/>
              <a:chOff x="1592327" y="1179665"/>
              <a:chExt cx="80700" cy="1526144"/>
            </a:xfrm>
          </p:grpSpPr>
          <p:sp>
            <p:nvSpPr>
              <p:cNvPr id="5785" name="Google Shape;5785;p7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7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5" name="Google Shape;5795;p71"/>
            <p:cNvGrpSpPr/>
            <p:nvPr/>
          </p:nvGrpSpPr>
          <p:grpSpPr>
            <a:xfrm>
              <a:off x="1766187" y="1179665"/>
              <a:ext cx="80700" cy="1526144"/>
              <a:chOff x="1766187" y="1179665"/>
              <a:chExt cx="80700" cy="1526144"/>
            </a:xfrm>
          </p:grpSpPr>
          <p:sp>
            <p:nvSpPr>
              <p:cNvPr id="5796" name="Google Shape;5796;p7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71"/>
            <p:cNvGrpSpPr/>
            <p:nvPr/>
          </p:nvGrpSpPr>
          <p:grpSpPr>
            <a:xfrm>
              <a:off x="1936935" y="1179665"/>
              <a:ext cx="80700" cy="1526144"/>
              <a:chOff x="1936935" y="1179665"/>
              <a:chExt cx="80700" cy="1526144"/>
            </a:xfrm>
          </p:grpSpPr>
          <p:sp>
            <p:nvSpPr>
              <p:cNvPr id="5807" name="Google Shape;5807;p7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71"/>
            <p:cNvGrpSpPr/>
            <p:nvPr/>
          </p:nvGrpSpPr>
          <p:grpSpPr>
            <a:xfrm>
              <a:off x="2110795" y="1179665"/>
              <a:ext cx="80700" cy="1526144"/>
              <a:chOff x="2110795" y="1179665"/>
              <a:chExt cx="80700" cy="1526144"/>
            </a:xfrm>
          </p:grpSpPr>
          <p:sp>
            <p:nvSpPr>
              <p:cNvPr id="5818" name="Google Shape;5818;p7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8" name="Google Shape;5828;p71"/>
            <p:cNvGrpSpPr/>
            <p:nvPr/>
          </p:nvGrpSpPr>
          <p:grpSpPr>
            <a:xfrm>
              <a:off x="2284655" y="1179665"/>
              <a:ext cx="80700" cy="1526144"/>
              <a:chOff x="2284655" y="1179665"/>
              <a:chExt cx="80700" cy="1526144"/>
            </a:xfrm>
          </p:grpSpPr>
          <p:sp>
            <p:nvSpPr>
              <p:cNvPr id="5829" name="Google Shape;5829;p7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39" name="Google Shape;5839;p71"/>
          <p:cNvGrpSpPr/>
          <p:nvPr/>
        </p:nvGrpSpPr>
        <p:grpSpPr>
          <a:xfrm>
            <a:off x="2623904" y="1198803"/>
            <a:ext cx="1364248" cy="1102133"/>
            <a:chOff x="2623904" y="1198803"/>
            <a:chExt cx="1364248" cy="1102133"/>
          </a:xfrm>
        </p:grpSpPr>
        <p:grpSp>
          <p:nvGrpSpPr>
            <p:cNvPr id="5840" name="Google Shape;5840;p71"/>
            <p:cNvGrpSpPr/>
            <p:nvPr/>
          </p:nvGrpSpPr>
          <p:grpSpPr>
            <a:xfrm>
              <a:off x="2623907" y="1198803"/>
              <a:ext cx="1364245" cy="273000"/>
              <a:chOff x="2623907" y="1198803"/>
              <a:chExt cx="1364245" cy="273000"/>
            </a:xfrm>
          </p:grpSpPr>
          <p:sp>
            <p:nvSpPr>
              <p:cNvPr id="5841" name="Google Shape;5841;p7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71"/>
            <p:cNvGrpSpPr/>
            <p:nvPr/>
          </p:nvGrpSpPr>
          <p:grpSpPr>
            <a:xfrm>
              <a:off x="2623904" y="1476964"/>
              <a:ext cx="1364245" cy="273000"/>
              <a:chOff x="2623904" y="1476964"/>
              <a:chExt cx="1364245" cy="273000"/>
            </a:xfrm>
          </p:grpSpPr>
          <p:sp>
            <p:nvSpPr>
              <p:cNvPr id="5847" name="Google Shape;5847;p7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71"/>
            <p:cNvGrpSpPr/>
            <p:nvPr/>
          </p:nvGrpSpPr>
          <p:grpSpPr>
            <a:xfrm>
              <a:off x="2623907" y="1749775"/>
              <a:ext cx="1364245" cy="273000"/>
              <a:chOff x="2623907" y="1749775"/>
              <a:chExt cx="1364245" cy="273000"/>
            </a:xfrm>
          </p:grpSpPr>
          <p:sp>
            <p:nvSpPr>
              <p:cNvPr id="5853" name="Google Shape;5853;p7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8" name="Google Shape;5858;p71"/>
            <p:cNvGrpSpPr/>
            <p:nvPr/>
          </p:nvGrpSpPr>
          <p:grpSpPr>
            <a:xfrm>
              <a:off x="2623904" y="2027936"/>
              <a:ext cx="1364245" cy="273000"/>
              <a:chOff x="2623904" y="2027936"/>
              <a:chExt cx="1364245" cy="273000"/>
            </a:xfrm>
          </p:grpSpPr>
          <p:sp>
            <p:nvSpPr>
              <p:cNvPr id="5859" name="Google Shape;5859;p7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64" name="Google Shape;5864;p71"/>
          <p:cNvGrpSpPr/>
          <p:nvPr/>
        </p:nvGrpSpPr>
        <p:grpSpPr>
          <a:xfrm>
            <a:off x="2613365" y="2657876"/>
            <a:ext cx="1387541" cy="159124"/>
            <a:chOff x="3200660" y="2180272"/>
            <a:chExt cx="2563824" cy="378237"/>
          </a:xfrm>
        </p:grpSpPr>
        <p:sp>
          <p:nvSpPr>
            <p:cNvPr id="5865" name="Google Shape;5865;p7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71"/>
          <p:cNvGrpSpPr/>
          <p:nvPr/>
        </p:nvGrpSpPr>
        <p:grpSpPr>
          <a:xfrm>
            <a:off x="2609890" y="2935640"/>
            <a:ext cx="1390502" cy="159625"/>
            <a:chOff x="3530150" y="2790075"/>
            <a:chExt cx="1962600" cy="225300"/>
          </a:xfrm>
        </p:grpSpPr>
        <p:sp>
          <p:nvSpPr>
            <p:cNvPr id="5884" name="Google Shape;5884;p7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71"/>
          <p:cNvGrpSpPr/>
          <p:nvPr/>
        </p:nvGrpSpPr>
        <p:grpSpPr>
          <a:xfrm>
            <a:off x="2609948" y="3213905"/>
            <a:ext cx="1411629" cy="154175"/>
            <a:chOff x="3558802" y="4011244"/>
            <a:chExt cx="1866000" cy="111600"/>
          </a:xfrm>
        </p:grpSpPr>
        <p:sp>
          <p:nvSpPr>
            <p:cNvPr id="5887" name="Google Shape;5887;p7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71"/>
          <p:cNvGrpSpPr/>
          <p:nvPr/>
        </p:nvGrpSpPr>
        <p:grpSpPr>
          <a:xfrm>
            <a:off x="2610235" y="2419475"/>
            <a:ext cx="1383503" cy="119761"/>
            <a:chOff x="3465975" y="2270258"/>
            <a:chExt cx="1986364" cy="171947"/>
          </a:xfrm>
        </p:grpSpPr>
        <p:sp>
          <p:nvSpPr>
            <p:cNvPr id="5890" name="Google Shape;5890;p7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71"/>
          <p:cNvGrpSpPr/>
          <p:nvPr/>
        </p:nvGrpSpPr>
        <p:grpSpPr>
          <a:xfrm>
            <a:off x="2621243" y="3783248"/>
            <a:ext cx="1369531" cy="195460"/>
            <a:chOff x="723300" y="4253549"/>
            <a:chExt cx="2276482" cy="324900"/>
          </a:xfrm>
        </p:grpSpPr>
        <p:sp>
          <p:nvSpPr>
            <p:cNvPr id="5899" name="Google Shape;5899;p7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71"/>
          <p:cNvGrpSpPr/>
          <p:nvPr/>
        </p:nvGrpSpPr>
        <p:grpSpPr>
          <a:xfrm>
            <a:off x="2610803" y="3484489"/>
            <a:ext cx="1389066" cy="180119"/>
            <a:chOff x="705948" y="3788465"/>
            <a:chExt cx="2308953" cy="299400"/>
          </a:xfrm>
        </p:grpSpPr>
        <p:sp>
          <p:nvSpPr>
            <p:cNvPr id="5905" name="Google Shape;5905;p7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71"/>
          <p:cNvGrpSpPr/>
          <p:nvPr/>
        </p:nvGrpSpPr>
        <p:grpSpPr>
          <a:xfrm>
            <a:off x="4207794" y="2088443"/>
            <a:ext cx="1433821" cy="191501"/>
            <a:chOff x="4273350" y="2088443"/>
            <a:chExt cx="1433821" cy="191501"/>
          </a:xfrm>
        </p:grpSpPr>
        <p:grpSp>
          <p:nvGrpSpPr>
            <p:cNvPr id="5911" name="Google Shape;5911;p71"/>
            <p:cNvGrpSpPr/>
            <p:nvPr/>
          </p:nvGrpSpPr>
          <p:grpSpPr>
            <a:xfrm>
              <a:off x="4273350" y="2088443"/>
              <a:ext cx="1433821" cy="0"/>
              <a:chOff x="5224975" y="2962250"/>
              <a:chExt cx="1544400" cy="0"/>
            </a:xfrm>
          </p:grpSpPr>
          <p:cxnSp>
            <p:nvCxnSpPr>
              <p:cNvPr id="5912" name="Google Shape;5912;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913" name="Google Shape;5913;p7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914" name="Google Shape;5914;p71"/>
            <p:cNvGrpSpPr/>
            <p:nvPr/>
          </p:nvGrpSpPr>
          <p:grpSpPr>
            <a:xfrm>
              <a:off x="4273350" y="2279944"/>
              <a:ext cx="1433821" cy="0"/>
              <a:chOff x="5224975" y="2962250"/>
              <a:chExt cx="1544400" cy="0"/>
            </a:xfrm>
          </p:grpSpPr>
          <p:cxnSp>
            <p:nvCxnSpPr>
              <p:cNvPr id="5915" name="Google Shape;5915;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916" name="Google Shape;5916;p7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917" name="Google Shape;5917;p71"/>
          <p:cNvGrpSpPr/>
          <p:nvPr/>
        </p:nvGrpSpPr>
        <p:grpSpPr>
          <a:xfrm>
            <a:off x="2658741" y="4097347"/>
            <a:ext cx="1304609" cy="294074"/>
            <a:chOff x="2658741" y="4097347"/>
            <a:chExt cx="1304609" cy="294074"/>
          </a:xfrm>
        </p:grpSpPr>
        <p:grpSp>
          <p:nvGrpSpPr>
            <p:cNvPr id="5918" name="Google Shape;5918;p71"/>
            <p:cNvGrpSpPr/>
            <p:nvPr/>
          </p:nvGrpSpPr>
          <p:grpSpPr>
            <a:xfrm>
              <a:off x="2658741" y="4097347"/>
              <a:ext cx="118572" cy="294074"/>
              <a:chOff x="3343310" y="4475555"/>
              <a:chExt cx="127717" cy="316753"/>
            </a:xfrm>
          </p:grpSpPr>
          <p:sp>
            <p:nvSpPr>
              <p:cNvPr id="5919" name="Google Shape;5919;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1" name="Google Shape;5921;p71"/>
            <p:cNvGrpSpPr/>
            <p:nvPr/>
          </p:nvGrpSpPr>
          <p:grpSpPr>
            <a:xfrm>
              <a:off x="3815519" y="4098388"/>
              <a:ext cx="147831" cy="291991"/>
              <a:chOff x="3527539" y="4476677"/>
              <a:chExt cx="159232" cy="314510"/>
            </a:xfrm>
          </p:grpSpPr>
          <p:sp>
            <p:nvSpPr>
              <p:cNvPr id="5922" name="Google Shape;5922;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71"/>
            <p:cNvGrpSpPr/>
            <p:nvPr/>
          </p:nvGrpSpPr>
          <p:grpSpPr>
            <a:xfrm>
              <a:off x="3511696" y="4098388"/>
              <a:ext cx="147831" cy="291991"/>
              <a:chOff x="3527539" y="4476677"/>
              <a:chExt cx="159232" cy="314510"/>
            </a:xfrm>
          </p:grpSpPr>
          <p:sp>
            <p:nvSpPr>
              <p:cNvPr id="5925" name="Google Shape;5925;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71"/>
            <p:cNvGrpSpPr/>
            <p:nvPr/>
          </p:nvGrpSpPr>
          <p:grpSpPr>
            <a:xfrm>
              <a:off x="3207874" y="4098388"/>
              <a:ext cx="147831" cy="291991"/>
              <a:chOff x="3527539" y="4476677"/>
              <a:chExt cx="159232" cy="314510"/>
            </a:xfrm>
          </p:grpSpPr>
          <p:sp>
            <p:nvSpPr>
              <p:cNvPr id="5928" name="Google Shape;5928;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0" name="Google Shape;5930;p71"/>
            <p:cNvGrpSpPr/>
            <p:nvPr/>
          </p:nvGrpSpPr>
          <p:grpSpPr>
            <a:xfrm>
              <a:off x="2933305" y="4097347"/>
              <a:ext cx="118572" cy="294074"/>
              <a:chOff x="3343310" y="4475555"/>
              <a:chExt cx="127717" cy="316753"/>
            </a:xfrm>
          </p:grpSpPr>
          <p:sp>
            <p:nvSpPr>
              <p:cNvPr id="5931" name="Google Shape;5931;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33" name="Google Shape;5933;p71"/>
          <p:cNvGrpSpPr/>
          <p:nvPr/>
        </p:nvGrpSpPr>
        <p:grpSpPr>
          <a:xfrm>
            <a:off x="4209349" y="1176041"/>
            <a:ext cx="1430711" cy="751237"/>
            <a:chOff x="5159450" y="1919950"/>
            <a:chExt cx="1541050" cy="862500"/>
          </a:xfrm>
        </p:grpSpPr>
        <p:sp>
          <p:nvSpPr>
            <p:cNvPr id="5934" name="Google Shape;5934;p7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935" name="Google Shape;5935;p71"/>
            <p:cNvGrpSpPr/>
            <p:nvPr/>
          </p:nvGrpSpPr>
          <p:grpSpPr>
            <a:xfrm>
              <a:off x="5159450" y="1919950"/>
              <a:ext cx="1541050" cy="862500"/>
              <a:chOff x="5159450" y="1919950"/>
              <a:chExt cx="1541050" cy="862500"/>
            </a:xfrm>
          </p:grpSpPr>
          <p:cxnSp>
            <p:nvCxnSpPr>
              <p:cNvPr id="5936" name="Google Shape;5936;p7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937" name="Google Shape;5937;p7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938" name="Google Shape;5938;p71"/>
          <p:cNvGrpSpPr/>
          <p:nvPr/>
        </p:nvGrpSpPr>
        <p:grpSpPr>
          <a:xfrm>
            <a:off x="4257486" y="2439811"/>
            <a:ext cx="1334436" cy="967914"/>
            <a:chOff x="4294923" y="2439811"/>
            <a:chExt cx="1334436" cy="967914"/>
          </a:xfrm>
        </p:grpSpPr>
        <p:grpSp>
          <p:nvGrpSpPr>
            <p:cNvPr id="5939" name="Google Shape;5939;p71"/>
            <p:cNvGrpSpPr/>
            <p:nvPr/>
          </p:nvGrpSpPr>
          <p:grpSpPr>
            <a:xfrm>
              <a:off x="4960455" y="2469658"/>
              <a:ext cx="668904" cy="885524"/>
              <a:chOff x="4960455" y="2469658"/>
              <a:chExt cx="668904" cy="885524"/>
            </a:xfrm>
          </p:grpSpPr>
          <p:sp>
            <p:nvSpPr>
              <p:cNvPr id="5940" name="Google Shape;5940;p7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71"/>
            <p:cNvGrpSpPr/>
            <p:nvPr/>
          </p:nvGrpSpPr>
          <p:grpSpPr>
            <a:xfrm>
              <a:off x="4294923" y="2469658"/>
              <a:ext cx="668951" cy="885524"/>
              <a:chOff x="4294923" y="2469658"/>
              <a:chExt cx="668951" cy="885524"/>
            </a:xfrm>
          </p:grpSpPr>
          <p:sp>
            <p:nvSpPr>
              <p:cNvPr id="5947" name="Google Shape;5947;p7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3" name="Google Shape;5953;p7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71"/>
          <p:cNvGrpSpPr/>
          <p:nvPr/>
        </p:nvGrpSpPr>
        <p:grpSpPr>
          <a:xfrm>
            <a:off x="4243690" y="3494256"/>
            <a:ext cx="1430949" cy="897289"/>
            <a:chOff x="4351371" y="3547942"/>
            <a:chExt cx="1345130" cy="843475"/>
          </a:xfrm>
        </p:grpSpPr>
        <p:grpSp>
          <p:nvGrpSpPr>
            <p:cNvPr id="5955" name="Google Shape;5955;p71"/>
            <p:cNvGrpSpPr/>
            <p:nvPr/>
          </p:nvGrpSpPr>
          <p:grpSpPr>
            <a:xfrm>
              <a:off x="4351371" y="4209917"/>
              <a:ext cx="1345130" cy="181500"/>
              <a:chOff x="4351371" y="4209917"/>
              <a:chExt cx="1345130" cy="181500"/>
            </a:xfrm>
          </p:grpSpPr>
          <p:sp>
            <p:nvSpPr>
              <p:cNvPr id="5956" name="Google Shape;5956;p7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7" name="Google Shape;5957;p7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958" name="Google Shape;5958;p71"/>
            <p:cNvGrpSpPr/>
            <p:nvPr/>
          </p:nvGrpSpPr>
          <p:grpSpPr>
            <a:xfrm>
              <a:off x="4403010" y="3985221"/>
              <a:ext cx="1109518" cy="181500"/>
              <a:chOff x="4403010" y="3985221"/>
              <a:chExt cx="1109518" cy="181500"/>
            </a:xfrm>
          </p:grpSpPr>
          <p:sp>
            <p:nvSpPr>
              <p:cNvPr id="5959" name="Google Shape;5959;p7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0" name="Google Shape;5960;p7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961" name="Google Shape;5961;p71"/>
            <p:cNvGrpSpPr/>
            <p:nvPr/>
          </p:nvGrpSpPr>
          <p:grpSpPr>
            <a:xfrm>
              <a:off x="4618704" y="3766582"/>
              <a:ext cx="807858" cy="181500"/>
              <a:chOff x="4618704" y="3766582"/>
              <a:chExt cx="807858" cy="181500"/>
            </a:xfrm>
          </p:grpSpPr>
          <p:sp>
            <p:nvSpPr>
              <p:cNvPr id="5962" name="Google Shape;5962;p7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3" name="Google Shape;5963;p7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964" name="Google Shape;5964;p71"/>
            <p:cNvGrpSpPr/>
            <p:nvPr/>
          </p:nvGrpSpPr>
          <p:grpSpPr>
            <a:xfrm>
              <a:off x="4735238" y="3547942"/>
              <a:ext cx="462839" cy="181500"/>
              <a:chOff x="4735238" y="3547942"/>
              <a:chExt cx="462839" cy="181500"/>
            </a:xfrm>
          </p:grpSpPr>
          <p:sp>
            <p:nvSpPr>
              <p:cNvPr id="5965" name="Google Shape;5965;p7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6" name="Google Shape;5966;p7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67" name="Google Shape;5967;p71"/>
          <p:cNvGrpSpPr/>
          <p:nvPr/>
        </p:nvGrpSpPr>
        <p:grpSpPr>
          <a:xfrm>
            <a:off x="7420047" y="2429580"/>
            <a:ext cx="1020955" cy="928853"/>
            <a:chOff x="926675" y="238125"/>
            <a:chExt cx="5755100" cy="5232975"/>
          </a:xfrm>
        </p:grpSpPr>
        <p:sp>
          <p:nvSpPr>
            <p:cNvPr id="5968" name="Google Shape;5968;p7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71"/>
          <p:cNvGrpSpPr/>
          <p:nvPr/>
        </p:nvGrpSpPr>
        <p:grpSpPr>
          <a:xfrm>
            <a:off x="727421" y="2828315"/>
            <a:ext cx="1695374" cy="1560837"/>
            <a:chOff x="727421" y="2828315"/>
            <a:chExt cx="1695374" cy="1560837"/>
          </a:xfrm>
        </p:grpSpPr>
        <p:grpSp>
          <p:nvGrpSpPr>
            <p:cNvPr id="5973" name="Google Shape;5973;p71"/>
            <p:cNvGrpSpPr/>
            <p:nvPr/>
          </p:nvGrpSpPr>
          <p:grpSpPr>
            <a:xfrm>
              <a:off x="727421" y="2828315"/>
              <a:ext cx="1695374" cy="1560837"/>
              <a:chOff x="734799" y="2782450"/>
              <a:chExt cx="1571100" cy="1577400"/>
            </a:xfrm>
          </p:grpSpPr>
          <p:cxnSp>
            <p:nvCxnSpPr>
              <p:cNvPr id="5974" name="Google Shape;5974;p7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975" name="Google Shape;5975;p7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976" name="Google Shape;5976;p71"/>
            <p:cNvGrpSpPr/>
            <p:nvPr/>
          </p:nvGrpSpPr>
          <p:grpSpPr>
            <a:xfrm>
              <a:off x="819108" y="2882501"/>
              <a:ext cx="1556791" cy="1426186"/>
              <a:chOff x="819108" y="2882501"/>
              <a:chExt cx="1556791" cy="1426186"/>
            </a:xfrm>
          </p:grpSpPr>
          <p:grpSp>
            <p:nvGrpSpPr>
              <p:cNvPr id="5977" name="Google Shape;5977;p71"/>
              <p:cNvGrpSpPr/>
              <p:nvPr/>
            </p:nvGrpSpPr>
            <p:grpSpPr>
              <a:xfrm>
                <a:off x="819108" y="2882501"/>
                <a:ext cx="103104" cy="1426186"/>
                <a:chOff x="4674013" y="3100904"/>
                <a:chExt cx="122758" cy="1698043"/>
              </a:xfrm>
            </p:grpSpPr>
            <p:sp>
              <p:nvSpPr>
                <p:cNvPr id="5978" name="Google Shape;5978;p7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5" name="Google Shape;5985;p71"/>
              <p:cNvGrpSpPr/>
              <p:nvPr/>
            </p:nvGrpSpPr>
            <p:grpSpPr>
              <a:xfrm>
                <a:off x="1062475" y="2882501"/>
                <a:ext cx="103104" cy="1426186"/>
                <a:chOff x="4940438" y="3100904"/>
                <a:chExt cx="122758" cy="1698043"/>
              </a:xfrm>
            </p:grpSpPr>
            <p:sp>
              <p:nvSpPr>
                <p:cNvPr id="5986" name="Google Shape;5986;p7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71"/>
              <p:cNvGrpSpPr/>
              <p:nvPr/>
            </p:nvGrpSpPr>
            <p:grpSpPr>
              <a:xfrm>
                <a:off x="1299324" y="2882501"/>
                <a:ext cx="103104" cy="1426186"/>
                <a:chOff x="5206863" y="3100904"/>
                <a:chExt cx="122758" cy="1698043"/>
              </a:xfrm>
            </p:grpSpPr>
            <p:sp>
              <p:nvSpPr>
                <p:cNvPr id="5994" name="Google Shape;5994;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71"/>
              <p:cNvGrpSpPr/>
              <p:nvPr/>
            </p:nvGrpSpPr>
            <p:grpSpPr>
              <a:xfrm>
                <a:off x="1786057" y="2882501"/>
                <a:ext cx="103104" cy="1426186"/>
                <a:chOff x="6006138" y="3143629"/>
                <a:chExt cx="122758" cy="1698043"/>
              </a:xfrm>
            </p:grpSpPr>
            <p:sp>
              <p:nvSpPr>
                <p:cNvPr id="6002" name="Google Shape;6002;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71"/>
              <p:cNvGrpSpPr/>
              <p:nvPr/>
            </p:nvGrpSpPr>
            <p:grpSpPr>
              <a:xfrm>
                <a:off x="2029422" y="2882501"/>
                <a:ext cx="103104" cy="1426186"/>
                <a:chOff x="6805413" y="3100904"/>
                <a:chExt cx="122758" cy="1698043"/>
              </a:xfrm>
            </p:grpSpPr>
            <p:sp>
              <p:nvSpPr>
                <p:cNvPr id="6010" name="Google Shape;6010;p7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71"/>
              <p:cNvGrpSpPr/>
              <p:nvPr/>
            </p:nvGrpSpPr>
            <p:grpSpPr>
              <a:xfrm>
                <a:off x="2272795" y="2882501"/>
                <a:ext cx="103104" cy="1426186"/>
                <a:chOff x="5206863" y="3100904"/>
                <a:chExt cx="122758" cy="1698043"/>
              </a:xfrm>
            </p:grpSpPr>
            <p:sp>
              <p:nvSpPr>
                <p:cNvPr id="6018" name="Google Shape;6018;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71"/>
              <p:cNvGrpSpPr/>
              <p:nvPr/>
            </p:nvGrpSpPr>
            <p:grpSpPr>
              <a:xfrm>
                <a:off x="1542694" y="2882501"/>
                <a:ext cx="103104" cy="1426186"/>
                <a:chOff x="6006138" y="3143629"/>
                <a:chExt cx="122758" cy="1698043"/>
              </a:xfrm>
            </p:grpSpPr>
            <p:sp>
              <p:nvSpPr>
                <p:cNvPr id="6026" name="Google Shape;6026;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33" name="Google Shape;6033;p71"/>
          <p:cNvGrpSpPr/>
          <p:nvPr/>
        </p:nvGrpSpPr>
        <p:grpSpPr>
          <a:xfrm>
            <a:off x="5683472" y="3518037"/>
            <a:ext cx="2749952" cy="870677"/>
            <a:chOff x="238125" y="1725700"/>
            <a:chExt cx="7139025" cy="2260325"/>
          </a:xfrm>
        </p:grpSpPr>
        <p:sp>
          <p:nvSpPr>
            <p:cNvPr id="6034" name="Google Shape;6034;p7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71"/>
          <p:cNvGrpSpPr/>
          <p:nvPr/>
        </p:nvGrpSpPr>
        <p:grpSpPr>
          <a:xfrm>
            <a:off x="5953636" y="2459783"/>
            <a:ext cx="1105452" cy="916747"/>
            <a:chOff x="5249100" y="1210600"/>
            <a:chExt cx="3502700" cy="2904775"/>
          </a:xfrm>
        </p:grpSpPr>
        <p:sp>
          <p:nvSpPr>
            <p:cNvPr id="6045" name="Google Shape;6045;p7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49" name="Google Shape;6049;p7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050" name="Google Shape;6050;p7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051" name="Google Shape;6051;p7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052" name="Google Shape;6052;p7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053" name="Google Shape;6053;p7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71"/>
          <p:cNvGrpSpPr/>
          <p:nvPr/>
        </p:nvGrpSpPr>
        <p:grpSpPr>
          <a:xfrm>
            <a:off x="7136183" y="1179201"/>
            <a:ext cx="1304650" cy="1124856"/>
            <a:chOff x="7287122" y="1165658"/>
            <a:chExt cx="1219413" cy="1051365"/>
          </a:xfrm>
        </p:grpSpPr>
        <p:grpSp>
          <p:nvGrpSpPr>
            <p:cNvPr id="6055" name="Google Shape;6055;p71"/>
            <p:cNvGrpSpPr/>
            <p:nvPr/>
          </p:nvGrpSpPr>
          <p:grpSpPr>
            <a:xfrm>
              <a:off x="7287122" y="1969723"/>
              <a:ext cx="1219413" cy="247300"/>
              <a:chOff x="7287122" y="1969723"/>
              <a:chExt cx="1219413" cy="247300"/>
            </a:xfrm>
          </p:grpSpPr>
          <p:sp>
            <p:nvSpPr>
              <p:cNvPr id="6056" name="Google Shape;6056;p7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7" name="Google Shape;6057;p71"/>
              <p:cNvGrpSpPr/>
              <p:nvPr/>
            </p:nvGrpSpPr>
            <p:grpSpPr>
              <a:xfrm>
                <a:off x="7287122" y="2063892"/>
                <a:ext cx="1151753" cy="73428"/>
                <a:chOff x="7287122" y="2063892"/>
                <a:chExt cx="1151753" cy="73428"/>
              </a:xfrm>
            </p:grpSpPr>
            <p:sp>
              <p:nvSpPr>
                <p:cNvPr id="6058" name="Google Shape;6058;p7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9" name="Google Shape;6059;p7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060" name="Google Shape;6060;p71"/>
            <p:cNvGrpSpPr/>
            <p:nvPr/>
          </p:nvGrpSpPr>
          <p:grpSpPr>
            <a:xfrm>
              <a:off x="7287122" y="1712201"/>
              <a:ext cx="1219403" cy="246767"/>
              <a:chOff x="7287122" y="1712201"/>
              <a:chExt cx="1219403" cy="246767"/>
            </a:xfrm>
          </p:grpSpPr>
          <p:sp>
            <p:nvSpPr>
              <p:cNvPr id="6061" name="Google Shape;6061;p7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2" name="Google Shape;6062;p71"/>
              <p:cNvGrpSpPr/>
              <p:nvPr/>
            </p:nvGrpSpPr>
            <p:grpSpPr>
              <a:xfrm>
                <a:off x="7287122" y="1842861"/>
                <a:ext cx="1005303" cy="73419"/>
                <a:chOff x="7287122" y="1842861"/>
                <a:chExt cx="1005303" cy="73419"/>
              </a:xfrm>
            </p:grpSpPr>
            <p:sp>
              <p:nvSpPr>
                <p:cNvPr id="6063" name="Google Shape;6063;p7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64" name="Google Shape;6064;p7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065" name="Google Shape;6065;p71"/>
            <p:cNvGrpSpPr/>
            <p:nvPr/>
          </p:nvGrpSpPr>
          <p:grpSpPr>
            <a:xfrm>
              <a:off x="7287122" y="1447520"/>
              <a:ext cx="1219403" cy="286667"/>
              <a:chOff x="7287122" y="1447520"/>
              <a:chExt cx="1219403" cy="286667"/>
            </a:xfrm>
          </p:grpSpPr>
          <p:sp>
            <p:nvSpPr>
              <p:cNvPr id="6066" name="Google Shape;6066;p7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7" name="Google Shape;6067;p71"/>
              <p:cNvGrpSpPr/>
              <p:nvPr/>
            </p:nvGrpSpPr>
            <p:grpSpPr>
              <a:xfrm>
                <a:off x="7287122" y="1581977"/>
                <a:ext cx="852803" cy="73428"/>
                <a:chOff x="7287122" y="1581977"/>
                <a:chExt cx="852803" cy="73428"/>
              </a:xfrm>
            </p:grpSpPr>
            <p:sp>
              <p:nvSpPr>
                <p:cNvPr id="6068" name="Google Shape;6068;p7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69" name="Google Shape;6069;p7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070" name="Google Shape;6070;p71"/>
            <p:cNvGrpSpPr/>
            <p:nvPr/>
          </p:nvGrpSpPr>
          <p:grpSpPr>
            <a:xfrm>
              <a:off x="7287122" y="1165658"/>
              <a:ext cx="1219403" cy="344253"/>
              <a:chOff x="7287122" y="1165658"/>
              <a:chExt cx="1219403" cy="344253"/>
            </a:xfrm>
          </p:grpSpPr>
          <p:sp>
            <p:nvSpPr>
              <p:cNvPr id="6071" name="Google Shape;6071;p7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2" name="Google Shape;6072;p71"/>
              <p:cNvGrpSpPr/>
              <p:nvPr/>
            </p:nvGrpSpPr>
            <p:grpSpPr>
              <a:xfrm>
                <a:off x="7287122" y="1341025"/>
                <a:ext cx="695703" cy="73419"/>
                <a:chOff x="7287122" y="1341025"/>
                <a:chExt cx="695703" cy="73419"/>
              </a:xfrm>
            </p:grpSpPr>
            <p:sp>
              <p:nvSpPr>
                <p:cNvPr id="6073" name="Google Shape;6073;p7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4" name="Google Shape;6074;p7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075" name="Google Shape;6075;p71"/>
          <p:cNvGrpSpPr/>
          <p:nvPr/>
        </p:nvGrpSpPr>
        <p:grpSpPr>
          <a:xfrm>
            <a:off x="5802676" y="1185224"/>
            <a:ext cx="1397729" cy="1098540"/>
            <a:chOff x="5900602" y="1193063"/>
            <a:chExt cx="1299851" cy="1021707"/>
          </a:xfrm>
        </p:grpSpPr>
        <p:grpSp>
          <p:nvGrpSpPr>
            <p:cNvPr id="6076" name="Google Shape;6076;p71"/>
            <p:cNvGrpSpPr/>
            <p:nvPr/>
          </p:nvGrpSpPr>
          <p:grpSpPr>
            <a:xfrm>
              <a:off x="6520337" y="1193063"/>
              <a:ext cx="341815" cy="799959"/>
              <a:chOff x="6520337" y="1193063"/>
              <a:chExt cx="341815" cy="799959"/>
            </a:xfrm>
          </p:grpSpPr>
          <p:grpSp>
            <p:nvGrpSpPr>
              <p:cNvPr id="6077" name="Google Shape;6077;p71"/>
              <p:cNvGrpSpPr/>
              <p:nvPr/>
            </p:nvGrpSpPr>
            <p:grpSpPr>
              <a:xfrm>
                <a:off x="6520337" y="1589527"/>
                <a:ext cx="213950" cy="403494"/>
                <a:chOff x="6520337" y="1589527"/>
                <a:chExt cx="213950" cy="403494"/>
              </a:xfrm>
            </p:grpSpPr>
            <p:sp>
              <p:nvSpPr>
                <p:cNvPr id="6078" name="Google Shape;6078;p7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71"/>
              <p:cNvGrpSpPr/>
              <p:nvPr/>
            </p:nvGrpSpPr>
            <p:grpSpPr>
              <a:xfrm>
                <a:off x="6577204" y="1193063"/>
                <a:ext cx="284947" cy="464512"/>
                <a:chOff x="6577204" y="1193063"/>
                <a:chExt cx="284947" cy="464512"/>
              </a:xfrm>
            </p:grpSpPr>
            <p:sp>
              <p:nvSpPr>
                <p:cNvPr id="6081" name="Google Shape;6081;p7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82" name="Google Shape;6082;p7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083" name="Google Shape;6083;p71"/>
            <p:cNvGrpSpPr/>
            <p:nvPr/>
          </p:nvGrpSpPr>
          <p:grpSpPr>
            <a:xfrm>
              <a:off x="6238903" y="1193063"/>
              <a:ext cx="300475" cy="900152"/>
              <a:chOff x="6238903" y="1193063"/>
              <a:chExt cx="300475" cy="900152"/>
            </a:xfrm>
          </p:grpSpPr>
          <p:grpSp>
            <p:nvGrpSpPr>
              <p:cNvPr id="6084" name="Google Shape;6084;p71"/>
              <p:cNvGrpSpPr/>
              <p:nvPr/>
            </p:nvGrpSpPr>
            <p:grpSpPr>
              <a:xfrm>
                <a:off x="6290865" y="1489315"/>
                <a:ext cx="248514" cy="603900"/>
                <a:chOff x="6290865" y="1489315"/>
                <a:chExt cx="248514" cy="603900"/>
              </a:xfrm>
            </p:grpSpPr>
            <p:sp>
              <p:nvSpPr>
                <p:cNvPr id="6085" name="Google Shape;6085;p7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71"/>
              <p:cNvGrpSpPr/>
              <p:nvPr/>
            </p:nvGrpSpPr>
            <p:grpSpPr>
              <a:xfrm>
                <a:off x="6238903" y="1193063"/>
                <a:ext cx="284947" cy="333087"/>
                <a:chOff x="6238903" y="1193063"/>
                <a:chExt cx="284947" cy="333087"/>
              </a:xfrm>
            </p:grpSpPr>
            <p:sp>
              <p:nvSpPr>
                <p:cNvPr id="6088" name="Google Shape;6088;p7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89" name="Google Shape;6089;p7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090" name="Google Shape;6090;p71"/>
            <p:cNvGrpSpPr/>
            <p:nvPr/>
          </p:nvGrpSpPr>
          <p:grpSpPr>
            <a:xfrm>
              <a:off x="5900602" y="1193063"/>
              <a:ext cx="444345" cy="1021707"/>
              <a:chOff x="5900602" y="1193063"/>
              <a:chExt cx="444345" cy="1021707"/>
            </a:xfrm>
          </p:grpSpPr>
          <p:grpSp>
            <p:nvGrpSpPr>
              <p:cNvPr id="6091" name="Google Shape;6091;p71"/>
              <p:cNvGrpSpPr/>
              <p:nvPr/>
            </p:nvGrpSpPr>
            <p:grpSpPr>
              <a:xfrm>
                <a:off x="6046501" y="1367785"/>
                <a:ext cx="298446" cy="846986"/>
                <a:chOff x="6046501" y="1367785"/>
                <a:chExt cx="298446" cy="846986"/>
              </a:xfrm>
            </p:grpSpPr>
            <p:sp>
              <p:nvSpPr>
                <p:cNvPr id="6092" name="Google Shape;6092;p7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4" name="Google Shape;6094;p71"/>
              <p:cNvGrpSpPr/>
              <p:nvPr/>
            </p:nvGrpSpPr>
            <p:grpSpPr>
              <a:xfrm>
                <a:off x="5900602" y="1193063"/>
                <a:ext cx="284947" cy="182312"/>
                <a:chOff x="5900602" y="1193063"/>
                <a:chExt cx="284947" cy="182312"/>
              </a:xfrm>
            </p:grpSpPr>
            <p:sp>
              <p:nvSpPr>
                <p:cNvPr id="6095" name="Google Shape;6095;p7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96" name="Google Shape;6096;p7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097" name="Google Shape;6097;p71"/>
            <p:cNvGrpSpPr/>
            <p:nvPr/>
          </p:nvGrpSpPr>
          <p:grpSpPr>
            <a:xfrm>
              <a:off x="6738300" y="1193063"/>
              <a:ext cx="462153" cy="707634"/>
              <a:chOff x="6738300" y="1193063"/>
              <a:chExt cx="462153" cy="707634"/>
            </a:xfrm>
          </p:grpSpPr>
          <p:grpSp>
            <p:nvGrpSpPr>
              <p:cNvPr id="6098" name="Google Shape;6098;p71"/>
              <p:cNvGrpSpPr/>
              <p:nvPr/>
            </p:nvGrpSpPr>
            <p:grpSpPr>
              <a:xfrm>
                <a:off x="6915505" y="1193063"/>
                <a:ext cx="284947" cy="597387"/>
                <a:chOff x="6915505" y="1193063"/>
                <a:chExt cx="284947" cy="597387"/>
              </a:xfrm>
            </p:grpSpPr>
            <p:sp>
              <p:nvSpPr>
                <p:cNvPr id="6099" name="Google Shape;6099;p7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00" name="Google Shape;6100;p7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101" name="Google Shape;6101;p71"/>
              <p:cNvGrpSpPr/>
              <p:nvPr/>
            </p:nvGrpSpPr>
            <p:grpSpPr>
              <a:xfrm>
                <a:off x="6738300" y="1684725"/>
                <a:ext cx="230066" cy="215971"/>
                <a:chOff x="6738300" y="1684725"/>
                <a:chExt cx="230066" cy="215971"/>
              </a:xfrm>
            </p:grpSpPr>
            <p:sp>
              <p:nvSpPr>
                <p:cNvPr id="6102" name="Google Shape;6102;p7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07"/>
        <p:cNvGrpSpPr/>
        <p:nvPr/>
      </p:nvGrpSpPr>
      <p:grpSpPr>
        <a:xfrm>
          <a:off x="0" y="0"/>
          <a:ext cx="0" cy="0"/>
          <a:chOff x="0" y="0"/>
          <a:chExt cx="0" cy="0"/>
        </a:xfrm>
      </p:grpSpPr>
      <p:sp>
        <p:nvSpPr>
          <p:cNvPr id="6108" name="Google Shape;6108;p7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109" name="Google Shape;6109;p7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110" name="Google Shape;6110;p72"/>
          <p:cNvGrpSpPr/>
          <p:nvPr/>
        </p:nvGrpSpPr>
        <p:grpSpPr>
          <a:xfrm>
            <a:off x="1267741" y="2287103"/>
            <a:ext cx="298169" cy="339253"/>
            <a:chOff x="1529350" y="258825"/>
            <a:chExt cx="423475" cy="481825"/>
          </a:xfrm>
        </p:grpSpPr>
        <p:sp>
          <p:nvSpPr>
            <p:cNvPr id="6111" name="Google Shape;6111;p7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7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72"/>
          <p:cNvGrpSpPr/>
          <p:nvPr/>
        </p:nvGrpSpPr>
        <p:grpSpPr>
          <a:xfrm>
            <a:off x="1660716" y="2367273"/>
            <a:ext cx="340890" cy="178912"/>
            <a:chOff x="2084325" y="363300"/>
            <a:chExt cx="484150" cy="254100"/>
          </a:xfrm>
        </p:grpSpPr>
        <p:sp>
          <p:nvSpPr>
            <p:cNvPr id="6114" name="Google Shape;6114;p7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7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6" name="Google Shape;6116;p72"/>
          <p:cNvGrpSpPr/>
          <p:nvPr/>
        </p:nvGrpSpPr>
        <p:grpSpPr>
          <a:xfrm>
            <a:off x="2110011" y="2287102"/>
            <a:ext cx="298169" cy="339253"/>
            <a:chOff x="2707500" y="249400"/>
            <a:chExt cx="423475" cy="481825"/>
          </a:xfrm>
        </p:grpSpPr>
        <p:sp>
          <p:nvSpPr>
            <p:cNvPr id="6117" name="Google Shape;6117;p7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7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9" name="Google Shape;6119;p72"/>
          <p:cNvGrpSpPr/>
          <p:nvPr/>
        </p:nvGrpSpPr>
        <p:grpSpPr>
          <a:xfrm>
            <a:off x="2912712" y="2287349"/>
            <a:ext cx="352349" cy="338760"/>
            <a:chOff x="3854700" y="249750"/>
            <a:chExt cx="500425" cy="481125"/>
          </a:xfrm>
        </p:grpSpPr>
        <p:sp>
          <p:nvSpPr>
            <p:cNvPr id="6120" name="Google Shape;6120;p7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7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7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7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4" name="Google Shape;6124;p7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7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7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7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8" name="Google Shape;6128;p72"/>
          <p:cNvGrpSpPr/>
          <p:nvPr/>
        </p:nvGrpSpPr>
        <p:grpSpPr>
          <a:xfrm>
            <a:off x="3330701" y="2287349"/>
            <a:ext cx="352349" cy="338760"/>
            <a:chOff x="4447550" y="249750"/>
            <a:chExt cx="500425" cy="481125"/>
          </a:xfrm>
        </p:grpSpPr>
        <p:sp>
          <p:nvSpPr>
            <p:cNvPr id="6129" name="Google Shape;6129;p7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7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1" name="Google Shape;6131;p72"/>
          <p:cNvGrpSpPr/>
          <p:nvPr/>
        </p:nvGrpSpPr>
        <p:grpSpPr>
          <a:xfrm>
            <a:off x="3759902" y="2287102"/>
            <a:ext cx="339253" cy="339253"/>
            <a:chOff x="5049725" y="249400"/>
            <a:chExt cx="481825" cy="481825"/>
          </a:xfrm>
        </p:grpSpPr>
        <p:sp>
          <p:nvSpPr>
            <p:cNvPr id="6132" name="Google Shape;6132;p7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7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4" name="Google Shape;6134;p72"/>
          <p:cNvGrpSpPr/>
          <p:nvPr/>
        </p:nvGrpSpPr>
        <p:grpSpPr>
          <a:xfrm>
            <a:off x="4173843" y="2287102"/>
            <a:ext cx="339253" cy="339253"/>
            <a:chOff x="5660400" y="238125"/>
            <a:chExt cx="481825" cy="481825"/>
          </a:xfrm>
        </p:grpSpPr>
        <p:sp>
          <p:nvSpPr>
            <p:cNvPr id="6135" name="Google Shape;6135;p7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7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7" name="Google Shape;6137;p72"/>
          <p:cNvGrpSpPr/>
          <p:nvPr/>
        </p:nvGrpSpPr>
        <p:grpSpPr>
          <a:xfrm>
            <a:off x="4590529" y="2287102"/>
            <a:ext cx="339253" cy="339253"/>
            <a:chOff x="6235400" y="249400"/>
            <a:chExt cx="481825" cy="481825"/>
          </a:xfrm>
        </p:grpSpPr>
        <p:sp>
          <p:nvSpPr>
            <p:cNvPr id="6138" name="Google Shape;6138;p7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7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7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7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7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43" name="Google Shape;6143;p7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44" name="Google Shape;6144;p72"/>
          <p:cNvGrpSpPr/>
          <p:nvPr/>
        </p:nvGrpSpPr>
        <p:grpSpPr>
          <a:xfrm>
            <a:off x="1660875" y="2711232"/>
            <a:ext cx="340573" cy="339271"/>
            <a:chOff x="2085450" y="842250"/>
            <a:chExt cx="483700" cy="481850"/>
          </a:xfrm>
        </p:grpSpPr>
        <p:sp>
          <p:nvSpPr>
            <p:cNvPr id="6145" name="Google Shape;6145;p7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7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7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8" name="Google Shape;6148;p72"/>
          <p:cNvGrpSpPr/>
          <p:nvPr/>
        </p:nvGrpSpPr>
        <p:grpSpPr>
          <a:xfrm>
            <a:off x="2089443" y="2711241"/>
            <a:ext cx="339306" cy="339253"/>
            <a:chOff x="2685825" y="840375"/>
            <a:chExt cx="481900" cy="481825"/>
          </a:xfrm>
        </p:grpSpPr>
        <p:sp>
          <p:nvSpPr>
            <p:cNvPr id="6149" name="Google Shape;6149;p7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7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1" name="Google Shape;6151;p72"/>
          <p:cNvGrpSpPr/>
          <p:nvPr/>
        </p:nvGrpSpPr>
        <p:grpSpPr>
          <a:xfrm>
            <a:off x="2501104" y="2710924"/>
            <a:ext cx="350431" cy="339887"/>
            <a:chOff x="3270675" y="841800"/>
            <a:chExt cx="497700" cy="482725"/>
          </a:xfrm>
        </p:grpSpPr>
        <p:sp>
          <p:nvSpPr>
            <p:cNvPr id="6152" name="Google Shape;6152;p7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7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7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55" name="Google Shape;6155;p7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56" name="Google Shape;6156;p72"/>
          <p:cNvGrpSpPr/>
          <p:nvPr/>
        </p:nvGrpSpPr>
        <p:grpSpPr>
          <a:xfrm>
            <a:off x="3337249" y="2731783"/>
            <a:ext cx="339253" cy="298169"/>
            <a:chOff x="4467200" y="877100"/>
            <a:chExt cx="481825" cy="423475"/>
          </a:xfrm>
        </p:grpSpPr>
        <p:sp>
          <p:nvSpPr>
            <p:cNvPr id="6157" name="Google Shape;6157;p7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7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7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7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1" name="Google Shape;6161;p72"/>
          <p:cNvGrpSpPr/>
          <p:nvPr/>
        </p:nvGrpSpPr>
        <p:grpSpPr>
          <a:xfrm>
            <a:off x="3752140" y="2711232"/>
            <a:ext cx="354778" cy="339271"/>
            <a:chOff x="5045500" y="842250"/>
            <a:chExt cx="503875" cy="481850"/>
          </a:xfrm>
        </p:grpSpPr>
        <p:sp>
          <p:nvSpPr>
            <p:cNvPr id="6162" name="Google Shape;6162;p7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7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72"/>
          <p:cNvGrpSpPr/>
          <p:nvPr/>
        </p:nvGrpSpPr>
        <p:grpSpPr>
          <a:xfrm>
            <a:off x="2523626" y="2287428"/>
            <a:ext cx="305386" cy="338602"/>
            <a:chOff x="3300325" y="249875"/>
            <a:chExt cx="433725" cy="480900"/>
          </a:xfrm>
        </p:grpSpPr>
        <p:sp>
          <p:nvSpPr>
            <p:cNvPr id="6165" name="Google Shape;6165;p7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7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7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7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7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7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72"/>
          <p:cNvGrpSpPr/>
          <p:nvPr/>
        </p:nvGrpSpPr>
        <p:grpSpPr>
          <a:xfrm>
            <a:off x="4174987" y="2737451"/>
            <a:ext cx="336965" cy="286833"/>
            <a:chOff x="5645200" y="879425"/>
            <a:chExt cx="478575" cy="407375"/>
          </a:xfrm>
        </p:grpSpPr>
        <p:sp>
          <p:nvSpPr>
            <p:cNvPr id="6172" name="Google Shape;6172;p7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7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7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7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7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7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8" name="Google Shape;6178;p72"/>
          <p:cNvGrpSpPr/>
          <p:nvPr/>
        </p:nvGrpSpPr>
        <p:grpSpPr>
          <a:xfrm>
            <a:off x="4611062" y="2711241"/>
            <a:ext cx="298186" cy="339253"/>
            <a:chOff x="6264525" y="842250"/>
            <a:chExt cx="423500" cy="481825"/>
          </a:xfrm>
        </p:grpSpPr>
        <p:sp>
          <p:nvSpPr>
            <p:cNvPr id="6179" name="Google Shape;6179;p7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7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7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7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7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4" name="Google Shape;6184;p7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5" name="Google Shape;6185;p7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6" name="Google Shape;6186;p72"/>
          <p:cNvGrpSpPr/>
          <p:nvPr/>
        </p:nvGrpSpPr>
        <p:grpSpPr>
          <a:xfrm>
            <a:off x="829350" y="3125895"/>
            <a:ext cx="339253" cy="339253"/>
            <a:chOff x="900750" y="1436075"/>
            <a:chExt cx="481825" cy="481825"/>
          </a:xfrm>
        </p:grpSpPr>
        <p:sp>
          <p:nvSpPr>
            <p:cNvPr id="6187" name="Google Shape;6187;p7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7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7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7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1" name="Google Shape;6191;p72"/>
          <p:cNvGrpSpPr/>
          <p:nvPr/>
        </p:nvGrpSpPr>
        <p:grpSpPr>
          <a:xfrm>
            <a:off x="1247198" y="3186183"/>
            <a:ext cx="339253" cy="218676"/>
            <a:chOff x="1492675" y="1520750"/>
            <a:chExt cx="481825" cy="310575"/>
          </a:xfrm>
        </p:grpSpPr>
        <p:sp>
          <p:nvSpPr>
            <p:cNvPr id="6192" name="Google Shape;6192;p7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7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4" name="Google Shape;6194;p72"/>
          <p:cNvGrpSpPr/>
          <p:nvPr/>
        </p:nvGrpSpPr>
        <p:grpSpPr>
          <a:xfrm>
            <a:off x="1654995" y="3125877"/>
            <a:ext cx="352332" cy="339288"/>
            <a:chOff x="2071000" y="1435025"/>
            <a:chExt cx="500400" cy="481875"/>
          </a:xfrm>
        </p:grpSpPr>
        <p:sp>
          <p:nvSpPr>
            <p:cNvPr id="6195" name="Google Shape;6195;p7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7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7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72"/>
          <p:cNvGrpSpPr/>
          <p:nvPr/>
        </p:nvGrpSpPr>
        <p:grpSpPr>
          <a:xfrm>
            <a:off x="828875" y="2731810"/>
            <a:ext cx="340204" cy="298116"/>
            <a:chOff x="899850" y="871450"/>
            <a:chExt cx="483175" cy="423400"/>
          </a:xfrm>
        </p:grpSpPr>
        <p:sp>
          <p:nvSpPr>
            <p:cNvPr id="6199" name="Google Shape;6199;p7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7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7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7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3" name="Google Shape;6203;p72"/>
          <p:cNvGrpSpPr/>
          <p:nvPr/>
        </p:nvGrpSpPr>
        <p:grpSpPr>
          <a:xfrm>
            <a:off x="2083159" y="3146709"/>
            <a:ext cx="351874" cy="297623"/>
            <a:chOff x="2678350" y="1464650"/>
            <a:chExt cx="499750" cy="422700"/>
          </a:xfrm>
        </p:grpSpPr>
        <p:sp>
          <p:nvSpPr>
            <p:cNvPr id="6204" name="Google Shape;6204;p7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7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7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7" name="Google Shape;6207;p72"/>
          <p:cNvGrpSpPr/>
          <p:nvPr/>
        </p:nvGrpSpPr>
        <p:grpSpPr>
          <a:xfrm>
            <a:off x="2506692" y="3125895"/>
            <a:ext cx="339253" cy="339253"/>
            <a:chOff x="3271200" y="1435075"/>
            <a:chExt cx="481825" cy="481825"/>
          </a:xfrm>
        </p:grpSpPr>
        <p:sp>
          <p:nvSpPr>
            <p:cNvPr id="6208" name="Google Shape;6208;p7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7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0" name="Google Shape;6210;p72"/>
          <p:cNvGrpSpPr/>
          <p:nvPr/>
        </p:nvGrpSpPr>
        <p:grpSpPr>
          <a:xfrm>
            <a:off x="2917165" y="3125877"/>
            <a:ext cx="343442" cy="339288"/>
            <a:chOff x="3858100" y="1435075"/>
            <a:chExt cx="487775" cy="481875"/>
          </a:xfrm>
        </p:grpSpPr>
        <p:sp>
          <p:nvSpPr>
            <p:cNvPr id="6211" name="Google Shape;6211;p7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7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3" name="Google Shape;6213;p7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4" name="Google Shape;6214;p7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7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72"/>
          <p:cNvGrpSpPr/>
          <p:nvPr/>
        </p:nvGrpSpPr>
        <p:grpSpPr>
          <a:xfrm>
            <a:off x="3337249" y="3125895"/>
            <a:ext cx="339253" cy="339253"/>
            <a:chOff x="4456875" y="1435075"/>
            <a:chExt cx="481825" cy="481825"/>
          </a:xfrm>
        </p:grpSpPr>
        <p:sp>
          <p:nvSpPr>
            <p:cNvPr id="6217" name="Google Shape;6217;p7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7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7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0" name="Google Shape;6220;p7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7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7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3" name="Google Shape;6223;p7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7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7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7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7" name="Google Shape;6227;p7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8" name="Google Shape;6228;p7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7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7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7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2" name="Google Shape;6232;p7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7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7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7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6" name="Google Shape;6236;p72"/>
          <p:cNvGrpSpPr/>
          <p:nvPr/>
        </p:nvGrpSpPr>
        <p:grpSpPr>
          <a:xfrm>
            <a:off x="3758239" y="3125886"/>
            <a:ext cx="342580" cy="339271"/>
            <a:chOff x="5049725" y="1435050"/>
            <a:chExt cx="486550" cy="481850"/>
          </a:xfrm>
        </p:grpSpPr>
        <p:sp>
          <p:nvSpPr>
            <p:cNvPr id="6237" name="Google Shape;6237;p7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7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7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7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1" name="Google Shape;6241;p72"/>
          <p:cNvGrpSpPr/>
          <p:nvPr/>
        </p:nvGrpSpPr>
        <p:grpSpPr>
          <a:xfrm>
            <a:off x="4173790" y="3125895"/>
            <a:ext cx="339359" cy="339253"/>
            <a:chOff x="5642475" y="1435075"/>
            <a:chExt cx="481975" cy="481825"/>
          </a:xfrm>
        </p:grpSpPr>
        <p:sp>
          <p:nvSpPr>
            <p:cNvPr id="6242" name="Google Shape;6242;p7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7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4" name="Google Shape;6244;p7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5" name="Google Shape;6245;p72"/>
          <p:cNvGrpSpPr/>
          <p:nvPr/>
        </p:nvGrpSpPr>
        <p:grpSpPr>
          <a:xfrm>
            <a:off x="1661509" y="3559347"/>
            <a:ext cx="339306" cy="298186"/>
            <a:chOff x="2085450" y="2057100"/>
            <a:chExt cx="481900" cy="423500"/>
          </a:xfrm>
        </p:grpSpPr>
        <p:sp>
          <p:nvSpPr>
            <p:cNvPr id="6246" name="Google Shape;6246;p7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7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7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9" name="Google Shape;6249;p72"/>
          <p:cNvGrpSpPr/>
          <p:nvPr/>
        </p:nvGrpSpPr>
        <p:grpSpPr>
          <a:xfrm>
            <a:off x="2089442" y="3582592"/>
            <a:ext cx="339306" cy="251698"/>
            <a:chOff x="2678275" y="2090100"/>
            <a:chExt cx="481900" cy="357475"/>
          </a:xfrm>
        </p:grpSpPr>
        <p:sp>
          <p:nvSpPr>
            <p:cNvPr id="6250" name="Google Shape;6250;p7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7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2" name="Google Shape;6252;p7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7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7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5" name="Google Shape;6255;p72"/>
          <p:cNvGrpSpPr/>
          <p:nvPr/>
        </p:nvGrpSpPr>
        <p:grpSpPr>
          <a:xfrm>
            <a:off x="2566646" y="3594790"/>
            <a:ext cx="219345" cy="227301"/>
            <a:chOff x="3357325" y="2093500"/>
            <a:chExt cx="311525" cy="322825"/>
          </a:xfrm>
        </p:grpSpPr>
        <p:sp>
          <p:nvSpPr>
            <p:cNvPr id="6256" name="Google Shape;6256;p7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7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8" name="Google Shape;6258;p7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59" name="Google Shape;6259;p7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60" name="Google Shape;6260;p72"/>
          <p:cNvGrpSpPr/>
          <p:nvPr/>
        </p:nvGrpSpPr>
        <p:grpSpPr>
          <a:xfrm>
            <a:off x="3360836" y="3538814"/>
            <a:ext cx="292078" cy="339253"/>
            <a:chOff x="4492800" y="2027925"/>
            <a:chExt cx="414825" cy="481825"/>
          </a:xfrm>
        </p:grpSpPr>
        <p:sp>
          <p:nvSpPr>
            <p:cNvPr id="6261" name="Google Shape;6261;p7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2" name="Google Shape;6262;p7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3" name="Google Shape;6263;p72"/>
          <p:cNvGrpSpPr/>
          <p:nvPr/>
        </p:nvGrpSpPr>
        <p:grpSpPr>
          <a:xfrm>
            <a:off x="3759928" y="3538805"/>
            <a:ext cx="339200" cy="339271"/>
            <a:chOff x="5049725" y="2027900"/>
            <a:chExt cx="481750" cy="481850"/>
          </a:xfrm>
        </p:grpSpPr>
        <p:sp>
          <p:nvSpPr>
            <p:cNvPr id="6264" name="Google Shape;6264;p7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5" name="Google Shape;6265;p7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6" name="Google Shape;6266;p7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7" name="Google Shape;6267;p7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8" name="Google Shape;6268;p7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7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7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7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2" name="Google Shape;6272;p72"/>
          <p:cNvGrpSpPr/>
          <p:nvPr/>
        </p:nvGrpSpPr>
        <p:grpSpPr>
          <a:xfrm>
            <a:off x="4233524" y="3538893"/>
            <a:ext cx="219890" cy="339095"/>
            <a:chOff x="5726350" y="2028150"/>
            <a:chExt cx="312300" cy="481600"/>
          </a:xfrm>
        </p:grpSpPr>
        <p:sp>
          <p:nvSpPr>
            <p:cNvPr id="6273" name="Google Shape;6273;p7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7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7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6" name="Google Shape;6276;p72"/>
          <p:cNvGrpSpPr/>
          <p:nvPr/>
        </p:nvGrpSpPr>
        <p:grpSpPr>
          <a:xfrm>
            <a:off x="4593715" y="3542000"/>
            <a:ext cx="332881" cy="332881"/>
            <a:chOff x="6239925" y="2032450"/>
            <a:chExt cx="472775" cy="472775"/>
          </a:xfrm>
        </p:grpSpPr>
        <p:sp>
          <p:nvSpPr>
            <p:cNvPr id="6277" name="Google Shape;6277;p7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8" name="Google Shape;6278;p7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9" name="Google Shape;6279;p72"/>
          <p:cNvGrpSpPr/>
          <p:nvPr/>
        </p:nvGrpSpPr>
        <p:grpSpPr>
          <a:xfrm>
            <a:off x="5042807" y="2364092"/>
            <a:ext cx="334641" cy="185425"/>
            <a:chOff x="903075" y="2730000"/>
            <a:chExt cx="475275" cy="263350"/>
          </a:xfrm>
        </p:grpSpPr>
        <p:sp>
          <p:nvSpPr>
            <p:cNvPr id="6280" name="Google Shape;6280;p7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1" name="Google Shape;6281;p7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7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3" name="Google Shape;6283;p72"/>
          <p:cNvGrpSpPr/>
          <p:nvPr/>
        </p:nvGrpSpPr>
        <p:grpSpPr>
          <a:xfrm>
            <a:off x="1247198" y="3538814"/>
            <a:ext cx="339253" cy="339253"/>
            <a:chOff x="1492675" y="2027925"/>
            <a:chExt cx="481825" cy="481825"/>
          </a:xfrm>
        </p:grpSpPr>
        <p:sp>
          <p:nvSpPr>
            <p:cNvPr id="6284" name="Google Shape;6284;p7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5" name="Google Shape;6285;p7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6" name="Google Shape;6286;p7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7" name="Google Shape;6287;p7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7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9" name="Google Shape;6289;p72"/>
          <p:cNvGrpSpPr/>
          <p:nvPr/>
        </p:nvGrpSpPr>
        <p:grpSpPr>
          <a:xfrm>
            <a:off x="829359" y="2307635"/>
            <a:ext cx="339235" cy="298186"/>
            <a:chOff x="898875" y="244725"/>
            <a:chExt cx="481800" cy="423500"/>
          </a:xfrm>
        </p:grpSpPr>
        <p:sp>
          <p:nvSpPr>
            <p:cNvPr id="6290" name="Google Shape;6290;p7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1" name="Google Shape;6291;p7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7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7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4" name="Google Shape;6294;p7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5" name="Google Shape;6295;p7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6" name="Google Shape;6296;p72"/>
          <p:cNvGrpSpPr/>
          <p:nvPr/>
        </p:nvGrpSpPr>
        <p:grpSpPr>
          <a:xfrm>
            <a:off x="5473575" y="2287178"/>
            <a:ext cx="339253" cy="339253"/>
            <a:chOff x="1492675" y="2620775"/>
            <a:chExt cx="481825" cy="481825"/>
          </a:xfrm>
        </p:grpSpPr>
        <p:sp>
          <p:nvSpPr>
            <p:cNvPr id="6297" name="Google Shape;6297;p7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7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99" name="Google Shape;6299;p7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00" name="Google Shape;6300;p72"/>
          <p:cNvGrpSpPr/>
          <p:nvPr/>
        </p:nvGrpSpPr>
        <p:grpSpPr>
          <a:xfrm>
            <a:off x="6297328" y="2303161"/>
            <a:ext cx="333585" cy="307287"/>
            <a:chOff x="2682350" y="2643425"/>
            <a:chExt cx="473775" cy="436425"/>
          </a:xfrm>
        </p:grpSpPr>
        <p:sp>
          <p:nvSpPr>
            <p:cNvPr id="6301" name="Google Shape;6301;p7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2" name="Google Shape;6302;p7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3" name="Google Shape;6303;p7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4" name="Google Shape;6304;p7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5" name="Google Shape;6305;p7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6" name="Google Shape;6306;p7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7" name="Google Shape;6307;p7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8" name="Google Shape;6308;p72"/>
          <p:cNvGrpSpPr/>
          <p:nvPr/>
        </p:nvGrpSpPr>
        <p:grpSpPr>
          <a:xfrm>
            <a:off x="6762818" y="2287178"/>
            <a:ext cx="238531" cy="339253"/>
            <a:chOff x="3342725" y="2620775"/>
            <a:chExt cx="338775" cy="481825"/>
          </a:xfrm>
        </p:grpSpPr>
        <p:sp>
          <p:nvSpPr>
            <p:cNvPr id="6309" name="Google Shape;6309;p7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0" name="Google Shape;6310;p7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1" name="Google Shape;6311;p7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2" name="Google Shape;6312;p72"/>
          <p:cNvGrpSpPr/>
          <p:nvPr/>
        </p:nvGrpSpPr>
        <p:grpSpPr>
          <a:xfrm>
            <a:off x="7156568" y="2287178"/>
            <a:ext cx="278296" cy="339253"/>
            <a:chOff x="3907325" y="2620775"/>
            <a:chExt cx="395250" cy="481825"/>
          </a:xfrm>
        </p:grpSpPr>
        <p:sp>
          <p:nvSpPr>
            <p:cNvPr id="6313" name="Google Shape;6313;p7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4" name="Google Shape;6314;p7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5" name="Google Shape;6315;p7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7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7" name="Google Shape;6317;p72"/>
          <p:cNvGrpSpPr/>
          <p:nvPr/>
        </p:nvGrpSpPr>
        <p:grpSpPr>
          <a:xfrm>
            <a:off x="7974679" y="2297783"/>
            <a:ext cx="339253" cy="318042"/>
            <a:chOff x="5049725" y="2635825"/>
            <a:chExt cx="481825" cy="451700"/>
          </a:xfrm>
        </p:grpSpPr>
        <p:sp>
          <p:nvSpPr>
            <p:cNvPr id="6318" name="Google Shape;6318;p7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9" name="Google Shape;6319;p7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0" name="Google Shape;6320;p7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1" name="Google Shape;6321;p72"/>
          <p:cNvGrpSpPr/>
          <p:nvPr/>
        </p:nvGrpSpPr>
        <p:grpSpPr>
          <a:xfrm>
            <a:off x="2375386" y="3952243"/>
            <a:ext cx="338566" cy="338373"/>
            <a:chOff x="5643000" y="2621375"/>
            <a:chExt cx="480850" cy="480575"/>
          </a:xfrm>
        </p:grpSpPr>
        <p:sp>
          <p:nvSpPr>
            <p:cNvPr id="6322" name="Google Shape;6322;p7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3" name="Google Shape;6323;p7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4" name="Google Shape;6324;p7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5" name="Google Shape;6325;p7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6" name="Google Shape;6326;p7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7" name="Google Shape;6327;p7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8" name="Google Shape;6328;p7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9" name="Google Shape;6329;p72"/>
          <p:cNvGrpSpPr/>
          <p:nvPr/>
        </p:nvGrpSpPr>
        <p:grpSpPr>
          <a:xfrm>
            <a:off x="4192782" y="3951803"/>
            <a:ext cx="339359" cy="339253"/>
            <a:chOff x="6235250" y="2620775"/>
            <a:chExt cx="481975" cy="481825"/>
          </a:xfrm>
        </p:grpSpPr>
        <p:sp>
          <p:nvSpPr>
            <p:cNvPr id="6330" name="Google Shape;6330;p7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7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2" name="Google Shape;6332;p7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3" name="Google Shape;6333;p7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4" name="Google Shape;6334;p7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35" name="Google Shape;6335;p7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36" name="Google Shape;6336;p72"/>
          <p:cNvGrpSpPr/>
          <p:nvPr/>
        </p:nvGrpSpPr>
        <p:grpSpPr>
          <a:xfrm>
            <a:off x="5472652" y="2711317"/>
            <a:ext cx="341101" cy="339253"/>
            <a:chOff x="1535000" y="3223325"/>
            <a:chExt cx="484450" cy="481825"/>
          </a:xfrm>
        </p:grpSpPr>
        <p:sp>
          <p:nvSpPr>
            <p:cNvPr id="6337" name="Google Shape;6337;p7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8" name="Google Shape;6338;p7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9" name="Google Shape;6339;p7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0" name="Google Shape;6340;p72"/>
          <p:cNvGrpSpPr/>
          <p:nvPr/>
        </p:nvGrpSpPr>
        <p:grpSpPr>
          <a:xfrm>
            <a:off x="5880219" y="2746618"/>
            <a:ext cx="339253" cy="268649"/>
            <a:chOff x="2085525" y="3263750"/>
            <a:chExt cx="481825" cy="381550"/>
          </a:xfrm>
        </p:grpSpPr>
        <p:sp>
          <p:nvSpPr>
            <p:cNvPr id="6341" name="Google Shape;6341;p7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2" name="Google Shape;6342;p7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43" name="Google Shape;6343;p7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44" name="Google Shape;6344;p72"/>
          <p:cNvGrpSpPr/>
          <p:nvPr/>
        </p:nvGrpSpPr>
        <p:grpSpPr>
          <a:xfrm>
            <a:off x="6711982" y="2711308"/>
            <a:ext cx="340204" cy="339271"/>
            <a:chOff x="3270450" y="3213625"/>
            <a:chExt cx="483175" cy="481850"/>
          </a:xfrm>
        </p:grpSpPr>
        <p:sp>
          <p:nvSpPr>
            <p:cNvPr id="6345" name="Google Shape;6345;p7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6" name="Google Shape;6346;p7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7" name="Google Shape;6347;p72"/>
          <p:cNvGrpSpPr/>
          <p:nvPr/>
        </p:nvGrpSpPr>
        <p:grpSpPr>
          <a:xfrm>
            <a:off x="7211250" y="2711317"/>
            <a:ext cx="168931" cy="339253"/>
            <a:chOff x="3984950" y="3213600"/>
            <a:chExt cx="239925" cy="481825"/>
          </a:xfrm>
        </p:grpSpPr>
        <p:sp>
          <p:nvSpPr>
            <p:cNvPr id="6348" name="Google Shape;6348;p7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9" name="Google Shape;6349;p7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50" name="Google Shape;6350;p7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1" name="Google Shape;6351;p7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52" name="Google Shape;6352;p72"/>
          <p:cNvGrpSpPr/>
          <p:nvPr/>
        </p:nvGrpSpPr>
        <p:grpSpPr>
          <a:xfrm>
            <a:off x="1874281" y="3981487"/>
            <a:ext cx="355218" cy="279880"/>
            <a:chOff x="5629975" y="3255775"/>
            <a:chExt cx="504500" cy="397500"/>
          </a:xfrm>
        </p:grpSpPr>
        <p:sp>
          <p:nvSpPr>
            <p:cNvPr id="6353" name="Google Shape;6353;p7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4" name="Google Shape;6354;p7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7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7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7" name="Google Shape;6357;p7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8" name="Google Shape;6358;p72"/>
          <p:cNvGrpSpPr/>
          <p:nvPr/>
        </p:nvGrpSpPr>
        <p:grpSpPr>
          <a:xfrm>
            <a:off x="3755839" y="3981593"/>
            <a:ext cx="340256" cy="279669"/>
            <a:chOff x="6234950" y="3255925"/>
            <a:chExt cx="483250" cy="397200"/>
          </a:xfrm>
        </p:grpSpPr>
        <p:sp>
          <p:nvSpPr>
            <p:cNvPr id="6359" name="Google Shape;6359;p7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0" name="Google Shape;6360;p7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1" name="Google Shape;6361;p7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2" name="Google Shape;6362;p7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7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4" name="Google Shape;6364;p7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5" name="Google Shape;6365;p72"/>
          <p:cNvGrpSpPr/>
          <p:nvPr/>
        </p:nvGrpSpPr>
        <p:grpSpPr>
          <a:xfrm>
            <a:off x="5051107" y="3125970"/>
            <a:ext cx="318042" cy="339253"/>
            <a:chOff x="914900" y="3806450"/>
            <a:chExt cx="451700" cy="481825"/>
          </a:xfrm>
        </p:grpSpPr>
        <p:sp>
          <p:nvSpPr>
            <p:cNvPr id="6366" name="Google Shape;6366;p7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7" name="Google Shape;6367;p7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8" name="Google Shape;6368;p7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9" name="Google Shape;6369;p7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0" name="Google Shape;6370;p7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1" name="Google Shape;6371;p72"/>
          <p:cNvGrpSpPr/>
          <p:nvPr/>
        </p:nvGrpSpPr>
        <p:grpSpPr>
          <a:xfrm>
            <a:off x="5470028" y="3125785"/>
            <a:ext cx="346347" cy="339623"/>
            <a:chOff x="1490050" y="3805975"/>
            <a:chExt cx="491900" cy="482350"/>
          </a:xfrm>
        </p:grpSpPr>
        <p:sp>
          <p:nvSpPr>
            <p:cNvPr id="6372" name="Google Shape;6372;p7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3" name="Google Shape;6373;p7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4" name="Google Shape;6374;p7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5" name="Google Shape;6375;p7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6" name="Google Shape;6376;p72"/>
          <p:cNvGrpSpPr/>
          <p:nvPr/>
        </p:nvGrpSpPr>
        <p:grpSpPr>
          <a:xfrm>
            <a:off x="5893896" y="3125970"/>
            <a:ext cx="311899" cy="339253"/>
            <a:chOff x="2104275" y="3806450"/>
            <a:chExt cx="442975" cy="481825"/>
          </a:xfrm>
        </p:grpSpPr>
        <p:sp>
          <p:nvSpPr>
            <p:cNvPr id="6377" name="Google Shape;6377;p7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8" name="Google Shape;6378;p7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9" name="Google Shape;6379;p72"/>
          <p:cNvGrpSpPr/>
          <p:nvPr/>
        </p:nvGrpSpPr>
        <p:grpSpPr>
          <a:xfrm>
            <a:off x="6317413" y="3125970"/>
            <a:ext cx="293416" cy="339253"/>
            <a:chOff x="2710875" y="3806450"/>
            <a:chExt cx="416725" cy="481825"/>
          </a:xfrm>
        </p:grpSpPr>
        <p:sp>
          <p:nvSpPr>
            <p:cNvPr id="6380" name="Google Shape;6380;p7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1" name="Google Shape;6381;p7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2" name="Google Shape;6382;p72"/>
          <p:cNvGrpSpPr/>
          <p:nvPr/>
        </p:nvGrpSpPr>
        <p:grpSpPr>
          <a:xfrm>
            <a:off x="7147952" y="3126199"/>
            <a:ext cx="295528" cy="338795"/>
            <a:chOff x="3895050" y="3806775"/>
            <a:chExt cx="419725" cy="481175"/>
          </a:xfrm>
        </p:grpSpPr>
        <p:sp>
          <p:nvSpPr>
            <p:cNvPr id="6383" name="Google Shape;6383;p7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4" name="Google Shape;6384;p7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5" name="Google Shape;6385;p72"/>
          <p:cNvGrpSpPr/>
          <p:nvPr/>
        </p:nvGrpSpPr>
        <p:grpSpPr>
          <a:xfrm>
            <a:off x="7974679" y="3125970"/>
            <a:ext cx="339253" cy="339253"/>
            <a:chOff x="5049725" y="3806450"/>
            <a:chExt cx="481825" cy="481825"/>
          </a:xfrm>
        </p:grpSpPr>
        <p:sp>
          <p:nvSpPr>
            <p:cNvPr id="6386" name="Google Shape;6386;p7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7" name="Google Shape;6387;p7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8" name="Google Shape;6388;p7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9" name="Google Shape;6389;p72"/>
          <p:cNvGrpSpPr/>
          <p:nvPr/>
        </p:nvGrpSpPr>
        <p:grpSpPr>
          <a:xfrm>
            <a:off x="1461983" y="3951798"/>
            <a:ext cx="339253" cy="339253"/>
            <a:chOff x="5651375" y="3806450"/>
            <a:chExt cx="481825" cy="481825"/>
          </a:xfrm>
        </p:grpSpPr>
        <p:sp>
          <p:nvSpPr>
            <p:cNvPr id="6390" name="Google Shape;6390;p7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1" name="Google Shape;6391;p7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2" name="Google Shape;6392;p7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3" name="Google Shape;6393;p7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4" name="Google Shape;6394;p72"/>
          <p:cNvGrpSpPr/>
          <p:nvPr/>
        </p:nvGrpSpPr>
        <p:grpSpPr>
          <a:xfrm>
            <a:off x="3360663" y="3953787"/>
            <a:ext cx="298503" cy="335275"/>
            <a:chOff x="6264300" y="3809300"/>
            <a:chExt cx="423950" cy="476175"/>
          </a:xfrm>
        </p:grpSpPr>
        <p:sp>
          <p:nvSpPr>
            <p:cNvPr id="6395" name="Google Shape;6395;p7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6" name="Google Shape;6396;p7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7" name="Google Shape;6397;p7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8" name="Google Shape;6398;p72"/>
          <p:cNvGrpSpPr/>
          <p:nvPr/>
        </p:nvGrpSpPr>
        <p:grpSpPr>
          <a:xfrm>
            <a:off x="5039841" y="3538881"/>
            <a:ext cx="340573" cy="339271"/>
            <a:chOff x="898875" y="4399275"/>
            <a:chExt cx="483700" cy="481850"/>
          </a:xfrm>
        </p:grpSpPr>
        <p:sp>
          <p:nvSpPr>
            <p:cNvPr id="6399" name="Google Shape;6399;p7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0" name="Google Shape;6400;p7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1" name="Google Shape;6401;p7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2" name="Google Shape;6402;p7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3" name="Google Shape;6403;p7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7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5" name="Google Shape;6405;p7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6" name="Google Shape;6406;p7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7" name="Google Shape;6407;p72"/>
          <p:cNvGrpSpPr/>
          <p:nvPr/>
        </p:nvGrpSpPr>
        <p:grpSpPr>
          <a:xfrm>
            <a:off x="5473575" y="3554133"/>
            <a:ext cx="339253" cy="308765"/>
            <a:chOff x="1492675" y="4420975"/>
            <a:chExt cx="481825" cy="438525"/>
          </a:xfrm>
        </p:grpSpPr>
        <p:sp>
          <p:nvSpPr>
            <p:cNvPr id="6408" name="Google Shape;6408;p7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9" name="Google Shape;6409;p7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7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1" name="Google Shape;6411;p7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2" name="Google Shape;6412;p7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3" name="Google Shape;6413;p72"/>
          <p:cNvGrpSpPr/>
          <p:nvPr/>
        </p:nvGrpSpPr>
        <p:grpSpPr>
          <a:xfrm>
            <a:off x="4588276" y="3125886"/>
            <a:ext cx="343759" cy="339271"/>
            <a:chOff x="6232000" y="1435050"/>
            <a:chExt cx="488225" cy="481850"/>
          </a:xfrm>
        </p:grpSpPr>
        <p:sp>
          <p:nvSpPr>
            <p:cNvPr id="6414" name="Google Shape;6414;p7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5" name="Google Shape;6415;p7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6" name="Google Shape;6416;p7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7" name="Google Shape;6417;p7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7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9" name="Google Shape;6419;p72"/>
          <p:cNvGrpSpPr/>
          <p:nvPr/>
        </p:nvGrpSpPr>
        <p:grpSpPr>
          <a:xfrm>
            <a:off x="849012" y="3539545"/>
            <a:ext cx="299929" cy="337792"/>
            <a:chOff x="924450" y="2028975"/>
            <a:chExt cx="425975" cy="479750"/>
          </a:xfrm>
        </p:grpSpPr>
        <p:sp>
          <p:nvSpPr>
            <p:cNvPr id="6420" name="Google Shape;6420;p7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1" name="Google Shape;6421;p7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7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3" name="Google Shape;6423;p72"/>
          <p:cNvGrpSpPr/>
          <p:nvPr/>
        </p:nvGrpSpPr>
        <p:grpSpPr>
          <a:xfrm>
            <a:off x="5878556" y="3539558"/>
            <a:ext cx="342580" cy="337915"/>
            <a:chOff x="2084100" y="4400250"/>
            <a:chExt cx="486550" cy="479925"/>
          </a:xfrm>
        </p:grpSpPr>
        <p:sp>
          <p:nvSpPr>
            <p:cNvPr id="6424" name="Google Shape;6424;p7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5" name="Google Shape;6425;p7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6" name="Google Shape;6426;p7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7" name="Google Shape;6427;p7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8" name="Google Shape;6428;p7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9" name="Google Shape;6429;p7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0" name="Google Shape;6430;p72"/>
          <p:cNvGrpSpPr/>
          <p:nvPr/>
        </p:nvGrpSpPr>
        <p:grpSpPr>
          <a:xfrm>
            <a:off x="6744555" y="3538881"/>
            <a:ext cx="275057" cy="339271"/>
            <a:chOff x="3330525" y="4399275"/>
            <a:chExt cx="390650" cy="481850"/>
          </a:xfrm>
        </p:grpSpPr>
        <p:sp>
          <p:nvSpPr>
            <p:cNvPr id="6431" name="Google Shape;6431;p7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2" name="Google Shape;6432;p7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3" name="Google Shape;6433;p7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4" name="Google Shape;6434;p7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7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7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7" name="Google Shape;6437;p7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8" name="Google Shape;6438;p72"/>
          <p:cNvGrpSpPr/>
          <p:nvPr/>
        </p:nvGrpSpPr>
        <p:grpSpPr>
          <a:xfrm>
            <a:off x="7169084" y="3538890"/>
            <a:ext cx="253265" cy="339253"/>
            <a:chOff x="3938800" y="4399275"/>
            <a:chExt cx="359700" cy="481825"/>
          </a:xfrm>
        </p:grpSpPr>
        <p:sp>
          <p:nvSpPr>
            <p:cNvPr id="6439" name="Google Shape;6439;p7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0" name="Google Shape;6440;p7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7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7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7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4" name="Google Shape;6444;p72"/>
          <p:cNvGrpSpPr/>
          <p:nvPr/>
        </p:nvGrpSpPr>
        <p:grpSpPr>
          <a:xfrm>
            <a:off x="7639862" y="3538890"/>
            <a:ext cx="159039" cy="339253"/>
            <a:chOff x="4584850" y="4399275"/>
            <a:chExt cx="225875" cy="481825"/>
          </a:xfrm>
        </p:grpSpPr>
        <p:sp>
          <p:nvSpPr>
            <p:cNvPr id="6445" name="Google Shape;6445;p7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6" name="Google Shape;6446;p7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7" name="Google Shape;6447;p72"/>
          <p:cNvGrpSpPr/>
          <p:nvPr/>
        </p:nvGrpSpPr>
        <p:grpSpPr>
          <a:xfrm>
            <a:off x="6712457" y="3166412"/>
            <a:ext cx="339253" cy="258369"/>
            <a:chOff x="3271200" y="3863875"/>
            <a:chExt cx="481825" cy="366950"/>
          </a:xfrm>
        </p:grpSpPr>
        <p:sp>
          <p:nvSpPr>
            <p:cNvPr id="6448" name="Google Shape;6448;p7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7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50" name="Google Shape;6450;p7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51" name="Google Shape;6451;p72"/>
          <p:cNvGrpSpPr/>
          <p:nvPr/>
        </p:nvGrpSpPr>
        <p:grpSpPr>
          <a:xfrm>
            <a:off x="1049680" y="3951795"/>
            <a:ext cx="339253" cy="339253"/>
            <a:chOff x="5642550" y="4399275"/>
            <a:chExt cx="481825" cy="481825"/>
          </a:xfrm>
        </p:grpSpPr>
        <p:sp>
          <p:nvSpPr>
            <p:cNvPr id="6452" name="Google Shape;6452;p7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7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4" name="Google Shape;6454;p72"/>
          <p:cNvGrpSpPr/>
          <p:nvPr/>
        </p:nvGrpSpPr>
        <p:grpSpPr>
          <a:xfrm>
            <a:off x="2859815" y="3963703"/>
            <a:ext cx="363316" cy="315437"/>
            <a:chOff x="6218300" y="4416175"/>
            <a:chExt cx="516000" cy="448000"/>
          </a:xfrm>
        </p:grpSpPr>
        <p:sp>
          <p:nvSpPr>
            <p:cNvPr id="6455" name="Google Shape;6455;p7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7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7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8" name="Google Shape;6458;p72"/>
          <p:cNvGrpSpPr/>
          <p:nvPr/>
        </p:nvGrpSpPr>
        <p:grpSpPr>
          <a:xfrm>
            <a:off x="5918879" y="3951792"/>
            <a:ext cx="339253" cy="339253"/>
            <a:chOff x="899850" y="4992125"/>
            <a:chExt cx="481825" cy="481825"/>
          </a:xfrm>
        </p:grpSpPr>
        <p:sp>
          <p:nvSpPr>
            <p:cNvPr id="6459" name="Google Shape;6459;p7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7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7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2" name="Google Shape;6462;p72"/>
          <p:cNvGrpSpPr/>
          <p:nvPr/>
        </p:nvGrpSpPr>
        <p:grpSpPr>
          <a:xfrm>
            <a:off x="5461708" y="3951792"/>
            <a:ext cx="339253" cy="339253"/>
            <a:chOff x="1492675" y="4992125"/>
            <a:chExt cx="481825" cy="481825"/>
          </a:xfrm>
        </p:grpSpPr>
        <p:sp>
          <p:nvSpPr>
            <p:cNvPr id="6463" name="Google Shape;6463;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4" name="Google Shape;6464;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5" name="Google Shape;6465;p72"/>
          <p:cNvGrpSpPr/>
          <p:nvPr/>
        </p:nvGrpSpPr>
        <p:grpSpPr>
          <a:xfrm>
            <a:off x="5004462" y="3951792"/>
            <a:ext cx="339253" cy="339253"/>
            <a:chOff x="2085525" y="4992125"/>
            <a:chExt cx="481825" cy="481825"/>
          </a:xfrm>
        </p:grpSpPr>
        <p:sp>
          <p:nvSpPr>
            <p:cNvPr id="6466" name="Google Shape;6466;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7" name="Google Shape;6467;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8" name="Google Shape;6468;p72"/>
          <p:cNvGrpSpPr/>
          <p:nvPr/>
        </p:nvGrpSpPr>
        <p:grpSpPr>
          <a:xfrm>
            <a:off x="6833221" y="3951792"/>
            <a:ext cx="339253" cy="339253"/>
            <a:chOff x="2678350" y="4992125"/>
            <a:chExt cx="481825" cy="481825"/>
          </a:xfrm>
        </p:grpSpPr>
        <p:sp>
          <p:nvSpPr>
            <p:cNvPr id="6469" name="Google Shape;6469;p7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7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7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2" name="Google Shape;6472;p72"/>
          <p:cNvGrpSpPr/>
          <p:nvPr/>
        </p:nvGrpSpPr>
        <p:grpSpPr>
          <a:xfrm>
            <a:off x="4628816" y="3951792"/>
            <a:ext cx="339253" cy="339253"/>
            <a:chOff x="3271200" y="4992125"/>
            <a:chExt cx="481825" cy="481825"/>
          </a:xfrm>
        </p:grpSpPr>
        <p:sp>
          <p:nvSpPr>
            <p:cNvPr id="6473" name="Google Shape;6473;p7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4" name="Google Shape;6474;p7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5" name="Google Shape;6475;p7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6" name="Google Shape;6476;p72"/>
          <p:cNvGrpSpPr/>
          <p:nvPr/>
        </p:nvGrpSpPr>
        <p:grpSpPr>
          <a:xfrm>
            <a:off x="7290263" y="3952822"/>
            <a:ext cx="339411" cy="337193"/>
            <a:chOff x="3863900" y="4993625"/>
            <a:chExt cx="482050" cy="478900"/>
          </a:xfrm>
        </p:grpSpPr>
        <p:sp>
          <p:nvSpPr>
            <p:cNvPr id="6477" name="Google Shape;6477;p7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7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7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7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1" name="Google Shape;6481;p72"/>
          <p:cNvGrpSpPr/>
          <p:nvPr/>
        </p:nvGrpSpPr>
        <p:grpSpPr>
          <a:xfrm>
            <a:off x="7747437" y="3952822"/>
            <a:ext cx="339411" cy="337193"/>
            <a:chOff x="4456725" y="4993625"/>
            <a:chExt cx="482050" cy="478900"/>
          </a:xfrm>
        </p:grpSpPr>
        <p:sp>
          <p:nvSpPr>
            <p:cNvPr id="6482" name="Google Shape;6482;p7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7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7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7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72"/>
          <p:cNvGrpSpPr/>
          <p:nvPr/>
        </p:nvGrpSpPr>
        <p:grpSpPr>
          <a:xfrm>
            <a:off x="7549755" y="2297783"/>
            <a:ext cx="339253" cy="318042"/>
            <a:chOff x="4456875" y="2635825"/>
            <a:chExt cx="481825" cy="451700"/>
          </a:xfrm>
        </p:grpSpPr>
        <p:sp>
          <p:nvSpPr>
            <p:cNvPr id="6487" name="Google Shape;6487;p7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7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9" name="Google Shape;6489;p7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7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7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2" name="Google Shape;6492;p7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3" name="Google Shape;6493;p72"/>
          <p:cNvGrpSpPr/>
          <p:nvPr/>
        </p:nvGrpSpPr>
        <p:grpSpPr>
          <a:xfrm>
            <a:off x="6376030" y="3952813"/>
            <a:ext cx="339411" cy="337211"/>
            <a:chOff x="5049575" y="4993600"/>
            <a:chExt cx="482050" cy="478925"/>
          </a:xfrm>
        </p:grpSpPr>
        <p:sp>
          <p:nvSpPr>
            <p:cNvPr id="6494" name="Google Shape;6494;p7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7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7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7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72"/>
          <p:cNvGrpSpPr/>
          <p:nvPr/>
        </p:nvGrpSpPr>
        <p:grpSpPr>
          <a:xfrm>
            <a:off x="7551234" y="3125979"/>
            <a:ext cx="336296" cy="339235"/>
            <a:chOff x="4464775" y="3806475"/>
            <a:chExt cx="477625" cy="481800"/>
          </a:xfrm>
        </p:grpSpPr>
        <p:sp>
          <p:nvSpPr>
            <p:cNvPr id="6499" name="Google Shape;6499;p7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7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7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7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7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4" name="Google Shape;6504;p7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5" name="Google Shape;6505;p72"/>
          <p:cNvGrpSpPr/>
          <p:nvPr/>
        </p:nvGrpSpPr>
        <p:grpSpPr>
          <a:xfrm>
            <a:off x="6315036" y="3538907"/>
            <a:ext cx="298169" cy="339218"/>
            <a:chOff x="2707950" y="4399325"/>
            <a:chExt cx="423475" cy="481775"/>
          </a:xfrm>
        </p:grpSpPr>
        <p:sp>
          <p:nvSpPr>
            <p:cNvPr id="6506" name="Google Shape;6506;p7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7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7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9" name="Google Shape;6509;p7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7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1" name="Google Shape;6511;p7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7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7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7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7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7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7" name="Google Shape;6517;p7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21"/>
        <p:cNvGrpSpPr/>
        <p:nvPr/>
      </p:nvGrpSpPr>
      <p:grpSpPr>
        <a:xfrm>
          <a:off x="0" y="0"/>
          <a:ext cx="0" cy="0"/>
          <a:chOff x="0" y="0"/>
          <a:chExt cx="0" cy="0"/>
        </a:xfrm>
      </p:grpSpPr>
      <p:sp>
        <p:nvSpPr>
          <p:cNvPr id="6522" name="Google Shape;6522;p7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23" name="Google Shape;6523;p7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524" name="Google Shape;6524;p73"/>
          <p:cNvGrpSpPr/>
          <p:nvPr/>
        </p:nvGrpSpPr>
        <p:grpSpPr>
          <a:xfrm>
            <a:off x="876361" y="1533504"/>
            <a:ext cx="322099" cy="370529"/>
            <a:chOff x="-42971725" y="3217825"/>
            <a:chExt cx="275675" cy="317125"/>
          </a:xfrm>
        </p:grpSpPr>
        <p:sp>
          <p:nvSpPr>
            <p:cNvPr id="6525" name="Google Shape;6525;p7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73"/>
          <p:cNvGrpSpPr/>
          <p:nvPr/>
        </p:nvGrpSpPr>
        <p:grpSpPr>
          <a:xfrm>
            <a:off x="848276" y="2002160"/>
            <a:ext cx="378270" cy="337551"/>
            <a:chOff x="-42996150" y="3612600"/>
            <a:chExt cx="323750" cy="288900"/>
          </a:xfrm>
        </p:grpSpPr>
        <p:sp>
          <p:nvSpPr>
            <p:cNvPr id="6529" name="Google Shape;6529;p7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73"/>
          <p:cNvGrpSpPr/>
          <p:nvPr/>
        </p:nvGrpSpPr>
        <p:grpSpPr>
          <a:xfrm>
            <a:off x="851036" y="2411530"/>
            <a:ext cx="372749" cy="370909"/>
            <a:chOff x="-42994575" y="3950300"/>
            <a:chExt cx="319025" cy="317450"/>
          </a:xfrm>
        </p:grpSpPr>
        <p:sp>
          <p:nvSpPr>
            <p:cNvPr id="6533" name="Google Shape;6533;p7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6" name="Google Shape;6536;p73"/>
          <p:cNvGrpSpPr/>
          <p:nvPr/>
        </p:nvGrpSpPr>
        <p:grpSpPr>
          <a:xfrm>
            <a:off x="3004431" y="1558362"/>
            <a:ext cx="371785" cy="370879"/>
            <a:chOff x="-41111350" y="3239100"/>
            <a:chExt cx="318200" cy="317425"/>
          </a:xfrm>
        </p:grpSpPr>
        <p:sp>
          <p:nvSpPr>
            <p:cNvPr id="6537" name="Google Shape;6537;p7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73"/>
          <p:cNvGrpSpPr/>
          <p:nvPr/>
        </p:nvGrpSpPr>
        <p:grpSpPr>
          <a:xfrm>
            <a:off x="3000751" y="1993894"/>
            <a:ext cx="379146" cy="370967"/>
            <a:chOff x="-41117650" y="3605525"/>
            <a:chExt cx="324500" cy="317500"/>
          </a:xfrm>
        </p:grpSpPr>
        <p:sp>
          <p:nvSpPr>
            <p:cNvPr id="6542" name="Google Shape;6542;p7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5" name="Google Shape;6545;p7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6" name="Google Shape;6546;p73"/>
          <p:cNvGrpSpPr/>
          <p:nvPr/>
        </p:nvGrpSpPr>
        <p:grpSpPr>
          <a:xfrm>
            <a:off x="1827005" y="2885417"/>
            <a:ext cx="216271" cy="371814"/>
            <a:chOff x="-39205300" y="3220175"/>
            <a:chExt cx="185100" cy="318225"/>
          </a:xfrm>
        </p:grpSpPr>
        <p:sp>
          <p:nvSpPr>
            <p:cNvPr id="6547" name="Google Shape;6547;p7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73"/>
          <p:cNvGrpSpPr/>
          <p:nvPr/>
        </p:nvGrpSpPr>
        <p:grpSpPr>
          <a:xfrm>
            <a:off x="1792533" y="3345488"/>
            <a:ext cx="300016" cy="369273"/>
            <a:chOff x="-39248625" y="3588600"/>
            <a:chExt cx="256775" cy="316050"/>
          </a:xfrm>
        </p:grpSpPr>
        <p:sp>
          <p:nvSpPr>
            <p:cNvPr id="6550" name="Google Shape;6550;p7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2" name="Google Shape;6552;p7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4" name="Google Shape;6554;p73"/>
          <p:cNvGrpSpPr/>
          <p:nvPr/>
        </p:nvGrpSpPr>
        <p:grpSpPr>
          <a:xfrm>
            <a:off x="1243246" y="1533504"/>
            <a:ext cx="429504" cy="370879"/>
            <a:chOff x="-42651700" y="3217825"/>
            <a:chExt cx="367600" cy="317425"/>
          </a:xfrm>
        </p:grpSpPr>
        <p:sp>
          <p:nvSpPr>
            <p:cNvPr id="6555" name="Google Shape;6555;p7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9" name="Google Shape;6559;p73"/>
          <p:cNvGrpSpPr/>
          <p:nvPr/>
        </p:nvGrpSpPr>
        <p:grpSpPr>
          <a:xfrm>
            <a:off x="1278678" y="1973154"/>
            <a:ext cx="358640" cy="363226"/>
            <a:chOff x="-42617300" y="3587775"/>
            <a:chExt cx="306950" cy="310875"/>
          </a:xfrm>
        </p:grpSpPr>
        <p:sp>
          <p:nvSpPr>
            <p:cNvPr id="6560" name="Google Shape;6560;p7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2" name="Google Shape;6562;p7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3" name="Google Shape;6563;p73"/>
          <p:cNvGrpSpPr/>
          <p:nvPr/>
        </p:nvGrpSpPr>
        <p:grpSpPr>
          <a:xfrm>
            <a:off x="3450506" y="1557895"/>
            <a:ext cx="376926" cy="370324"/>
            <a:chOff x="-40748275" y="3238700"/>
            <a:chExt cx="322600" cy="316950"/>
          </a:xfrm>
        </p:grpSpPr>
        <p:sp>
          <p:nvSpPr>
            <p:cNvPr id="6564" name="Google Shape;6564;p7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0" name="Google Shape;6570;p73"/>
          <p:cNvGrpSpPr/>
          <p:nvPr/>
        </p:nvGrpSpPr>
        <p:grpSpPr>
          <a:xfrm>
            <a:off x="3453062" y="2025879"/>
            <a:ext cx="371814" cy="338690"/>
            <a:chOff x="-40745125" y="3632900"/>
            <a:chExt cx="318225" cy="289875"/>
          </a:xfrm>
        </p:grpSpPr>
        <p:sp>
          <p:nvSpPr>
            <p:cNvPr id="6571" name="Google Shape;6571;p7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73"/>
          <p:cNvGrpSpPr/>
          <p:nvPr/>
        </p:nvGrpSpPr>
        <p:grpSpPr>
          <a:xfrm>
            <a:off x="3457209" y="2437089"/>
            <a:ext cx="363518" cy="370178"/>
            <a:chOff x="-40742750" y="3972175"/>
            <a:chExt cx="311125" cy="316825"/>
          </a:xfrm>
        </p:grpSpPr>
        <p:sp>
          <p:nvSpPr>
            <p:cNvPr id="6579" name="Google Shape;6579;p7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73"/>
          <p:cNvGrpSpPr/>
          <p:nvPr/>
        </p:nvGrpSpPr>
        <p:grpSpPr>
          <a:xfrm>
            <a:off x="2239871" y="2887257"/>
            <a:ext cx="266892" cy="369974"/>
            <a:chOff x="-38860325" y="3221750"/>
            <a:chExt cx="228425" cy="316650"/>
          </a:xfrm>
        </p:grpSpPr>
        <p:sp>
          <p:nvSpPr>
            <p:cNvPr id="6582" name="Google Shape;6582;p7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73"/>
          <p:cNvGrpSpPr/>
          <p:nvPr/>
        </p:nvGrpSpPr>
        <p:grpSpPr>
          <a:xfrm>
            <a:off x="2190678" y="3349314"/>
            <a:ext cx="380081" cy="367111"/>
            <a:chOff x="-38905225" y="3591875"/>
            <a:chExt cx="325300" cy="314200"/>
          </a:xfrm>
        </p:grpSpPr>
        <p:sp>
          <p:nvSpPr>
            <p:cNvPr id="6587" name="Google Shape;6587;p7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0" name="Google Shape;6590;p7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1" name="Google Shape;6591;p73"/>
          <p:cNvGrpSpPr/>
          <p:nvPr/>
        </p:nvGrpSpPr>
        <p:grpSpPr>
          <a:xfrm>
            <a:off x="3997427" y="3334394"/>
            <a:ext cx="290815" cy="369740"/>
            <a:chOff x="-37370925" y="3579105"/>
            <a:chExt cx="248900" cy="316450"/>
          </a:xfrm>
        </p:grpSpPr>
        <p:sp>
          <p:nvSpPr>
            <p:cNvPr id="6592" name="Google Shape;6592;p7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4" name="Google Shape;6594;p7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6" name="Google Shape;6596;p73"/>
          <p:cNvGrpSpPr/>
          <p:nvPr/>
        </p:nvGrpSpPr>
        <p:grpSpPr>
          <a:xfrm>
            <a:off x="1690803" y="2412465"/>
            <a:ext cx="371814" cy="369974"/>
            <a:chOff x="-42259725" y="3951100"/>
            <a:chExt cx="318225" cy="316650"/>
          </a:xfrm>
        </p:grpSpPr>
        <p:sp>
          <p:nvSpPr>
            <p:cNvPr id="6597" name="Google Shape;6597;p7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73"/>
          <p:cNvGrpSpPr/>
          <p:nvPr/>
        </p:nvGrpSpPr>
        <p:grpSpPr>
          <a:xfrm>
            <a:off x="3889164" y="1591486"/>
            <a:ext cx="370879" cy="337755"/>
            <a:chOff x="-40378075" y="3267450"/>
            <a:chExt cx="317425" cy="289075"/>
          </a:xfrm>
        </p:grpSpPr>
        <p:sp>
          <p:nvSpPr>
            <p:cNvPr id="6600" name="Google Shape;6600;p7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73"/>
          <p:cNvGrpSpPr/>
          <p:nvPr/>
        </p:nvGrpSpPr>
        <p:grpSpPr>
          <a:xfrm>
            <a:off x="3892830" y="1992754"/>
            <a:ext cx="363548" cy="369974"/>
            <a:chOff x="-40372575" y="3604550"/>
            <a:chExt cx="311150" cy="316650"/>
          </a:xfrm>
        </p:grpSpPr>
        <p:sp>
          <p:nvSpPr>
            <p:cNvPr id="6605" name="Google Shape;6605;p7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8" name="Google Shape;6608;p7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9" name="Google Shape;6609;p73"/>
          <p:cNvGrpSpPr/>
          <p:nvPr/>
        </p:nvGrpSpPr>
        <p:grpSpPr>
          <a:xfrm>
            <a:off x="2616780" y="2885417"/>
            <a:ext cx="399038" cy="372165"/>
            <a:chOff x="-38542250" y="3220175"/>
            <a:chExt cx="341525" cy="318525"/>
          </a:xfrm>
        </p:grpSpPr>
        <p:sp>
          <p:nvSpPr>
            <p:cNvPr id="6610" name="Google Shape;6610;p7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73"/>
          <p:cNvGrpSpPr/>
          <p:nvPr/>
        </p:nvGrpSpPr>
        <p:grpSpPr>
          <a:xfrm>
            <a:off x="2638712" y="3344787"/>
            <a:ext cx="369974" cy="369068"/>
            <a:chOff x="-38537400" y="3588000"/>
            <a:chExt cx="316650" cy="315875"/>
          </a:xfrm>
        </p:grpSpPr>
        <p:sp>
          <p:nvSpPr>
            <p:cNvPr id="6614" name="Google Shape;6614;p7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73"/>
          <p:cNvGrpSpPr/>
          <p:nvPr/>
        </p:nvGrpSpPr>
        <p:grpSpPr>
          <a:xfrm>
            <a:off x="2637792" y="3802316"/>
            <a:ext cx="371814" cy="369974"/>
            <a:chOff x="-38538975" y="3954250"/>
            <a:chExt cx="318225" cy="316650"/>
          </a:xfrm>
        </p:grpSpPr>
        <p:sp>
          <p:nvSpPr>
            <p:cNvPr id="6619" name="Google Shape;6619;p7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73"/>
          <p:cNvGrpSpPr/>
          <p:nvPr/>
        </p:nvGrpSpPr>
        <p:grpSpPr>
          <a:xfrm>
            <a:off x="3955104" y="3797243"/>
            <a:ext cx="375465" cy="371814"/>
            <a:chOff x="-37385100" y="3949908"/>
            <a:chExt cx="321350" cy="318225"/>
          </a:xfrm>
        </p:grpSpPr>
        <p:sp>
          <p:nvSpPr>
            <p:cNvPr id="6622" name="Google Shape;6622;p7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4" name="Google Shape;6624;p73"/>
          <p:cNvGrpSpPr/>
          <p:nvPr/>
        </p:nvGrpSpPr>
        <p:grpSpPr>
          <a:xfrm>
            <a:off x="2130763" y="1532803"/>
            <a:ext cx="370909" cy="370675"/>
            <a:chOff x="-41895050" y="3217225"/>
            <a:chExt cx="317450" cy="317250"/>
          </a:xfrm>
        </p:grpSpPr>
        <p:sp>
          <p:nvSpPr>
            <p:cNvPr id="6625" name="Google Shape;6625;p7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73"/>
          <p:cNvGrpSpPr/>
          <p:nvPr/>
        </p:nvGrpSpPr>
        <p:grpSpPr>
          <a:xfrm>
            <a:off x="2130310" y="1969737"/>
            <a:ext cx="371814" cy="369974"/>
            <a:chOff x="-41893475" y="3584850"/>
            <a:chExt cx="318225" cy="316650"/>
          </a:xfrm>
        </p:grpSpPr>
        <p:sp>
          <p:nvSpPr>
            <p:cNvPr id="6631" name="Google Shape;6631;p7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5" name="Google Shape;6635;p7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7" name="Google Shape;6637;p73"/>
          <p:cNvGrpSpPr/>
          <p:nvPr/>
        </p:nvGrpSpPr>
        <p:grpSpPr>
          <a:xfrm>
            <a:off x="900338" y="3365029"/>
            <a:ext cx="337522" cy="370909"/>
            <a:chOff x="-39998250" y="3605325"/>
            <a:chExt cx="288875" cy="317450"/>
          </a:xfrm>
        </p:grpSpPr>
        <p:sp>
          <p:nvSpPr>
            <p:cNvPr id="6638" name="Google Shape;6638;p7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73"/>
          <p:cNvGrpSpPr/>
          <p:nvPr/>
        </p:nvGrpSpPr>
        <p:grpSpPr>
          <a:xfrm>
            <a:off x="884112" y="3823493"/>
            <a:ext cx="369974" cy="369945"/>
            <a:chOff x="-40011050" y="3972375"/>
            <a:chExt cx="316650" cy="316625"/>
          </a:xfrm>
        </p:grpSpPr>
        <p:sp>
          <p:nvSpPr>
            <p:cNvPr id="6641" name="Google Shape;6641;p7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73"/>
          <p:cNvGrpSpPr/>
          <p:nvPr/>
        </p:nvGrpSpPr>
        <p:grpSpPr>
          <a:xfrm>
            <a:off x="3116043" y="2888192"/>
            <a:ext cx="266921" cy="369039"/>
            <a:chOff x="-38129425" y="3222550"/>
            <a:chExt cx="228450" cy="315850"/>
          </a:xfrm>
        </p:grpSpPr>
        <p:sp>
          <p:nvSpPr>
            <p:cNvPr id="6644" name="Google Shape;6644;p7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6" name="Google Shape;6646;p73"/>
          <p:cNvGrpSpPr/>
          <p:nvPr/>
        </p:nvGrpSpPr>
        <p:grpSpPr>
          <a:xfrm>
            <a:off x="3071012" y="3344787"/>
            <a:ext cx="371785" cy="369974"/>
            <a:chOff x="-38172725" y="3588000"/>
            <a:chExt cx="318200" cy="316650"/>
          </a:xfrm>
        </p:grpSpPr>
        <p:sp>
          <p:nvSpPr>
            <p:cNvPr id="6647" name="Google Shape;6647;p7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73"/>
          <p:cNvGrpSpPr/>
          <p:nvPr/>
        </p:nvGrpSpPr>
        <p:grpSpPr>
          <a:xfrm>
            <a:off x="3146914" y="3803222"/>
            <a:ext cx="219981" cy="369974"/>
            <a:chOff x="-38109725" y="3955025"/>
            <a:chExt cx="188275" cy="316650"/>
          </a:xfrm>
        </p:grpSpPr>
        <p:sp>
          <p:nvSpPr>
            <p:cNvPr id="6656" name="Google Shape;6656;p7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7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9" name="Google Shape;6659;p73"/>
          <p:cNvGrpSpPr/>
          <p:nvPr/>
        </p:nvGrpSpPr>
        <p:grpSpPr>
          <a:xfrm>
            <a:off x="2562313" y="1534643"/>
            <a:ext cx="373654" cy="369068"/>
            <a:chOff x="-41530375" y="3218800"/>
            <a:chExt cx="319800" cy="315875"/>
          </a:xfrm>
        </p:grpSpPr>
        <p:sp>
          <p:nvSpPr>
            <p:cNvPr id="6660" name="Google Shape;6660;p7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73"/>
          <p:cNvGrpSpPr/>
          <p:nvPr/>
        </p:nvGrpSpPr>
        <p:grpSpPr>
          <a:xfrm>
            <a:off x="2564607" y="2049801"/>
            <a:ext cx="369068" cy="289004"/>
            <a:chOff x="-41526450" y="3653375"/>
            <a:chExt cx="315875" cy="247350"/>
          </a:xfrm>
        </p:grpSpPr>
        <p:sp>
          <p:nvSpPr>
            <p:cNvPr id="6663" name="Google Shape;6663;p7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73"/>
          <p:cNvGrpSpPr/>
          <p:nvPr/>
        </p:nvGrpSpPr>
        <p:grpSpPr>
          <a:xfrm>
            <a:off x="2565994" y="2412465"/>
            <a:ext cx="366293" cy="369974"/>
            <a:chOff x="-41526450" y="3951100"/>
            <a:chExt cx="313500" cy="316650"/>
          </a:xfrm>
        </p:grpSpPr>
        <p:sp>
          <p:nvSpPr>
            <p:cNvPr id="6666" name="Google Shape;6666;p7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73"/>
          <p:cNvGrpSpPr/>
          <p:nvPr/>
        </p:nvGrpSpPr>
        <p:grpSpPr>
          <a:xfrm>
            <a:off x="1331249" y="2906594"/>
            <a:ext cx="339595" cy="371814"/>
            <a:chOff x="-39625900" y="3238300"/>
            <a:chExt cx="290650" cy="318225"/>
          </a:xfrm>
        </p:grpSpPr>
        <p:sp>
          <p:nvSpPr>
            <p:cNvPr id="6670" name="Google Shape;6670;p7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2" name="Google Shape;6672;p7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3" name="Google Shape;6673;p73"/>
          <p:cNvGrpSpPr/>
          <p:nvPr/>
        </p:nvGrpSpPr>
        <p:grpSpPr>
          <a:xfrm>
            <a:off x="1325300" y="3823055"/>
            <a:ext cx="366293" cy="370441"/>
            <a:chOff x="-39647175" y="3972000"/>
            <a:chExt cx="313500" cy="317050"/>
          </a:xfrm>
        </p:grpSpPr>
        <p:sp>
          <p:nvSpPr>
            <p:cNvPr id="6674" name="Google Shape;6674;p7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73"/>
          <p:cNvGrpSpPr/>
          <p:nvPr/>
        </p:nvGrpSpPr>
        <p:grpSpPr>
          <a:xfrm>
            <a:off x="3494427" y="2887053"/>
            <a:ext cx="375495" cy="370879"/>
            <a:chOff x="-37808850" y="3221575"/>
            <a:chExt cx="321375" cy="317425"/>
          </a:xfrm>
        </p:grpSpPr>
        <p:sp>
          <p:nvSpPr>
            <p:cNvPr id="6678" name="Google Shape;6678;p7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0" name="Google Shape;6680;p73"/>
          <p:cNvGrpSpPr/>
          <p:nvPr/>
        </p:nvGrpSpPr>
        <p:grpSpPr>
          <a:xfrm>
            <a:off x="3503201" y="3409084"/>
            <a:ext cx="372749" cy="241158"/>
            <a:chOff x="-37806500" y="3643030"/>
            <a:chExt cx="319025" cy="206400"/>
          </a:xfrm>
        </p:grpSpPr>
        <p:sp>
          <p:nvSpPr>
            <p:cNvPr id="6681" name="Google Shape;6681;p7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73"/>
          <p:cNvGrpSpPr/>
          <p:nvPr/>
        </p:nvGrpSpPr>
        <p:grpSpPr>
          <a:xfrm>
            <a:off x="3505508" y="3801381"/>
            <a:ext cx="368134" cy="371814"/>
            <a:chOff x="-37804925" y="3953450"/>
            <a:chExt cx="315075" cy="318225"/>
          </a:xfrm>
        </p:grpSpPr>
        <p:sp>
          <p:nvSpPr>
            <p:cNvPr id="6684" name="Google Shape;6684;p7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7" name="Google Shape;6687;p7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8" name="Google Shape;6688;p73"/>
          <p:cNvGrpSpPr/>
          <p:nvPr/>
        </p:nvGrpSpPr>
        <p:grpSpPr>
          <a:xfrm>
            <a:off x="4860977" y="1553988"/>
            <a:ext cx="355663" cy="308725"/>
            <a:chOff x="-28462125" y="3199700"/>
            <a:chExt cx="298550" cy="259150"/>
          </a:xfrm>
        </p:grpSpPr>
        <p:sp>
          <p:nvSpPr>
            <p:cNvPr id="6689" name="Google Shape;6689;p7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73"/>
          <p:cNvGrpSpPr/>
          <p:nvPr/>
        </p:nvGrpSpPr>
        <p:grpSpPr>
          <a:xfrm>
            <a:off x="4861930" y="1988678"/>
            <a:ext cx="353757" cy="352833"/>
            <a:chOff x="-28461325" y="3545475"/>
            <a:chExt cx="296950" cy="296175"/>
          </a:xfrm>
        </p:grpSpPr>
        <p:sp>
          <p:nvSpPr>
            <p:cNvPr id="6693" name="Google Shape;6693;p7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73"/>
          <p:cNvGrpSpPr/>
          <p:nvPr/>
        </p:nvGrpSpPr>
        <p:grpSpPr>
          <a:xfrm>
            <a:off x="4858162" y="2438722"/>
            <a:ext cx="361292" cy="352803"/>
            <a:chOff x="-28463700" y="3914875"/>
            <a:chExt cx="303275" cy="296150"/>
          </a:xfrm>
        </p:grpSpPr>
        <p:sp>
          <p:nvSpPr>
            <p:cNvPr id="6700" name="Google Shape;6700;p7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2" name="Google Shape;6702;p73"/>
          <p:cNvGrpSpPr/>
          <p:nvPr/>
        </p:nvGrpSpPr>
        <p:grpSpPr>
          <a:xfrm>
            <a:off x="7092947" y="1594805"/>
            <a:ext cx="351880" cy="227092"/>
            <a:chOff x="-26573400" y="3224125"/>
            <a:chExt cx="295375" cy="190625"/>
          </a:xfrm>
        </p:grpSpPr>
        <p:sp>
          <p:nvSpPr>
            <p:cNvPr id="6703" name="Google Shape;6703;p7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73"/>
          <p:cNvGrpSpPr/>
          <p:nvPr/>
        </p:nvGrpSpPr>
        <p:grpSpPr>
          <a:xfrm>
            <a:off x="7092947" y="1989140"/>
            <a:ext cx="351880" cy="351910"/>
            <a:chOff x="-26573400" y="3546250"/>
            <a:chExt cx="295375" cy="295400"/>
          </a:xfrm>
        </p:grpSpPr>
        <p:sp>
          <p:nvSpPr>
            <p:cNvPr id="6706" name="Google Shape;6706;p7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73"/>
          <p:cNvGrpSpPr/>
          <p:nvPr/>
        </p:nvGrpSpPr>
        <p:grpSpPr>
          <a:xfrm>
            <a:off x="7081228" y="2439049"/>
            <a:ext cx="375319" cy="352148"/>
            <a:chOff x="-26583625" y="3917025"/>
            <a:chExt cx="315050" cy="295600"/>
          </a:xfrm>
        </p:grpSpPr>
        <p:sp>
          <p:nvSpPr>
            <p:cNvPr id="6712" name="Google Shape;6712;p7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6" name="Google Shape;6716;p7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7" name="Google Shape;6717;p73"/>
          <p:cNvGrpSpPr/>
          <p:nvPr/>
        </p:nvGrpSpPr>
        <p:grpSpPr>
          <a:xfrm>
            <a:off x="5779742" y="3398079"/>
            <a:ext cx="289039" cy="352833"/>
            <a:chOff x="-24694925" y="3518700"/>
            <a:chExt cx="242625" cy="296175"/>
          </a:xfrm>
        </p:grpSpPr>
        <p:sp>
          <p:nvSpPr>
            <p:cNvPr id="6718" name="Google Shape;6718;p7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73"/>
          <p:cNvGrpSpPr/>
          <p:nvPr/>
        </p:nvGrpSpPr>
        <p:grpSpPr>
          <a:xfrm>
            <a:off x="5779280" y="3848107"/>
            <a:ext cx="289962" cy="352833"/>
            <a:chOff x="-24709100" y="3888875"/>
            <a:chExt cx="243400" cy="296175"/>
          </a:xfrm>
        </p:grpSpPr>
        <p:sp>
          <p:nvSpPr>
            <p:cNvPr id="6723" name="Google Shape;6723;p7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6" name="Google Shape;6726;p73"/>
          <p:cNvGrpSpPr/>
          <p:nvPr/>
        </p:nvGrpSpPr>
        <p:grpSpPr>
          <a:xfrm>
            <a:off x="7979280" y="2920770"/>
            <a:ext cx="356556" cy="349557"/>
            <a:chOff x="-22863675" y="3131775"/>
            <a:chExt cx="299300" cy="293425"/>
          </a:xfrm>
        </p:grpSpPr>
        <p:sp>
          <p:nvSpPr>
            <p:cNvPr id="6727" name="Google Shape;6727;p7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73"/>
          <p:cNvGrpSpPr/>
          <p:nvPr/>
        </p:nvGrpSpPr>
        <p:grpSpPr>
          <a:xfrm>
            <a:off x="5322144" y="1531949"/>
            <a:ext cx="310602" cy="352803"/>
            <a:chOff x="-28069875" y="3175300"/>
            <a:chExt cx="260725" cy="296150"/>
          </a:xfrm>
        </p:grpSpPr>
        <p:sp>
          <p:nvSpPr>
            <p:cNvPr id="6731" name="Google Shape;6731;p7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0" name="Google Shape;6740;p7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1" name="Google Shape;6741;p73"/>
          <p:cNvGrpSpPr/>
          <p:nvPr/>
        </p:nvGrpSpPr>
        <p:grpSpPr>
          <a:xfrm>
            <a:off x="5363423" y="2439183"/>
            <a:ext cx="228045" cy="351880"/>
            <a:chOff x="-28032075" y="3916450"/>
            <a:chExt cx="191425" cy="295375"/>
          </a:xfrm>
        </p:grpSpPr>
        <p:sp>
          <p:nvSpPr>
            <p:cNvPr id="6742" name="Google Shape;6742;p7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73"/>
          <p:cNvGrpSpPr/>
          <p:nvPr/>
        </p:nvGrpSpPr>
        <p:grpSpPr>
          <a:xfrm>
            <a:off x="7528769" y="1531934"/>
            <a:ext cx="352833" cy="352833"/>
            <a:chOff x="-26201650" y="3176075"/>
            <a:chExt cx="296175" cy="296175"/>
          </a:xfrm>
        </p:grpSpPr>
        <p:sp>
          <p:nvSpPr>
            <p:cNvPr id="6746" name="Google Shape;6746;p7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73"/>
          <p:cNvGrpSpPr/>
          <p:nvPr/>
        </p:nvGrpSpPr>
        <p:grpSpPr>
          <a:xfrm>
            <a:off x="7528293" y="1989155"/>
            <a:ext cx="353786" cy="351880"/>
            <a:chOff x="-26204800" y="3547050"/>
            <a:chExt cx="296975" cy="295375"/>
          </a:xfrm>
        </p:grpSpPr>
        <p:sp>
          <p:nvSpPr>
            <p:cNvPr id="6749" name="Google Shape;6749;p7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1" name="Google Shape;6751;p7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2" name="Google Shape;6752;p73"/>
          <p:cNvGrpSpPr/>
          <p:nvPr/>
        </p:nvGrpSpPr>
        <p:grpSpPr>
          <a:xfrm>
            <a:off x="6199548" y="2919133"/>
            <a:ext cx="345328" cy="352833"/>
            <a:chOff x="-24353875" y="3147725"/>
            <a:chExt cx="289875" cy="296175"/>
          </a:xfrm>
        </p:grpSpPr>
        <p:sp>
          <p:nvSpPr>
            <p:cNvPr id="6753" name="Google Shape;6753;p7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73"/>
          <p:cNvGrpSpPr/>
          <p:nvPr/>
        </p:nvGrpSpPr>
        <p:grpSpPr>
          <a:xfrm>
            <a:off x="6207530" y="3398540"/>
            <a:ext cx="329365" cy="351910"/>
            <a:chOff x="-24344425" y="3519475"/>
            <a:chExt cx="276475" cy="295400"/>
          </a:xfrm>
        </p:grpSpPr>
        <p:sp>
          <p:nvSpPr>
            <p:cNvPr id="6756" name="Google Shape;6756;p7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73"/>
          <p:cNvGrpSpPr/>
          <p:nvPr/>
        </p:nvGrpSpPr>
        <p:grpSpPr>
          <a:xfrm>
            <a:off x="6197210" y="3850460"/>
            <a:ext cx="350004" cy="348128"/>
            <a:chOff x="-24353075" y="3891250"/>
            <a:chExt cx="293800" cy="292225"/>
          </a:xfrm>
        </p:grpSpPr>
        <p:sp>
          <p:nvSpPr>
            <p:cNvPr id="6759" name="Google Shape;6759;p7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1" name="Google Shape;6761;p73"/>
          <p:cNvGrpSpPr/>
          <p:nvPr/>
        </p:nvGrpSpPr>
        <p:grpSpPr>
          <a:xfrm>
            <a:off x="7980681" y="3398763"/>
            <a:ext cx="353757" cy="351463"/>
            <a:chOff x="-22845575" y="3504075"/>
            <a:chExt cx="296950" cy="295025"/>
          </a:xfrm>
        </p:grpSpPr>
        <p:sp>
          <p:nvSpPr>
            <p:cNvPr id="6762" name="Google Shape;6762;p7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73"/>
          <p:cNvGrpSpPr/>
          <p:nvPr/>
        </p:nvGrpSpPr>
        <p:grpSpPr>
          <a:xfrm>
            <a:off x="5773862" y="1532411"/>
            <a:ext cx="299344" cy="351880"/>
            <a:chOff x="-27691025" y="3175300"/>
            <a:chExt cx="251275" cy="295375"/>
          </a:xfrm>
        </p:grpSpPr>
        <p:sp>
          <p:nvSpPr>
            <p:cNvPr id="6765" name="Google Shape;6765;p7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73"/>
          <p:cNvGrpSpPr/>
          <p:nvPr/>
        </p:nvGrpSpPr>
        <p:grpSpPr>
          <a:xfrm>
            <a:off x="5746179" y="2051087"/>
            <a:ext cx="354710" cy="228015"/>
            <a:chOff x="-27721750" y="3598250"/>
            <a:chExt cx="297750" cy="191400"/>
          </a:xfrm>
        </p:grpSpPr>
        <p:sp>
          <p:nvSpPr>
            <p:cNvPr id="6770" name="Google Shape;6770;p7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73"/>
          <p:cNvGrpSpPr/>
          <p:nvPr/>
        </p:nvGrpSpPr>
        <p:grpSpPr>
          <a:xfrm>
            <a:off x="5747579" y="2444633"/>
            <a:ext cx="351910" cy="340980"/>
            <a:chOff x="-27719400" y="3925600"/>
            <a:chExt cx="295400" cy="286225"/>
          </a:xfrm>
        </p:grpSpPr>
        <p:sp>
          <p:nvSpPr>
            <p:cNvPr id="6773" name="Google Shape;6773;p7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73"/>
          <p:cNvGrpSpPr/>
          <p:nvPr/>
        </p:nvGrpSpPr>
        <p:grpSpPr>
          <a:xfrm>
            <a:off x="7968851" y="1531473"/>
            <a:ext cx="353757" cy="353757"/>
            <a:chOff x="-25834600" y="3176875"/>
            <a:chExt cx="296950" cy="296950"/>
          </a:xfrm>
        </p:grpSpPr>
        <p:sp>
          <p:nvSpPr>
            <p:cNvPr id="6776" name="Google Shape;6776;p7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73"/>
          <p:cNvGrpSpPr/>
          <p:nvPr/>
        </p:nvGrpSpPr>
        <p:grpSpPr>
          <a:xfrm>
            <a:off x="7968851" y="1999474"/>
            <a:ext cx="353757" cy="331241"/>
            <a:chOff x="-25834600" y="3564375"/>
            <a:chExt cx="296950" cy="278050"/>
          </a:xfrm>
        </p:grpSpPr>
        <p:sp>
          <p:nvSpPr>
            <p:cNvPr id="6782" name="Google Shape;6782;p7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73"/>
          <p:cNvGrpSpPr/>
          <p:nvPr/>
        </p:nvGrpSpPr>
        <p:grpSpPr>
          <a:xfrm>
            <a:off x="7966974" y="2438826"/>
            <a:ext cx="357509" cy="352595"/>
            <a:chOff x="-25834600" y="3915850"/>
            <a:chExt cx="300100" cy="295975"/>
          </a:xfrm>
        </p:grpSpPr>
        <p:sp>
          <p:nvSpPr>
            <p:cNvPr id="6791" name="Google Shape;6791;p7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4" name="Google Shape;6794;p73"/>
          <p:cNvGrpSpPr/>
          <p:nvPr/>
        </p:nvGrpSpPr>
        <p:grpSpPr>
          <a:xfrm>
            <a:off x="6702402" y="2920056"/>
            <a:ext cx="228968" cy="350987"/>
            <a:chOff x="-23930925" y="3149300"/>
            <a:chExt cx="192200" cy="294625"/>
          </a:xfrm>
        </p:grpSpPr>
        <p:sp>
          <p:nvSpPr>
            <p:cNvPr id="6795" name="Google Shape;6795;p7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73"/>
          <p:cNvGrpSpPr/>
          <p:nvPr/>
        </p:nvGrpSpPr>
        <p:grpSpPr>
          <a:xfrm>
            <a:off x="6659232" y="3398540"/>
            <a:ext cx="315307" cy="351910"/>
            <a:chOff x="-23962425" y="3519475"/>
            <a:chExt cx="264675" cy="295400"/>
          </a:xfrm>
        </p:grpSpPr>
        <p:sp>
          <p:nvSpPr>
            <p:cNvPr id="6800" name="Google Shape;6800;p7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2" name="Google Shape;6802;p7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3" name="Google Shape;6803;p73"/>
          <p:cNvGrpSpPr/>
          <p:nvPr/>
        </p:nvGrpSpPr>
        <p:grpSpPr>
          <a:xfrm>
            <a:off x="8037908" y="3848584"/>
            <a:ext cx="239302" cy="351880"/>
            <a:chOff x="-22788075" y="3904625"/>
            <a:chExt cx="200875" cy="295375"/>
          </a:xfrm>
        </p:grpSpPr>
        <p:sp>
          <p:nvSpPr>
            <p:cNvPr id="6804" name="Google Shape;6804;p7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73"/>
          <p:cNvGrpSpPr/>
          <p:nvPr/>
        </p:nvGrpSpPr>
        <p:grpSpPr>
          <a:xfrm>
            <a:off x="6193206" y="1531949"/>
            <a:ext cx="354710" cy="352803"/>
            <a:chOff x="-27351575" y="3175300"/>
            <a:chExt cx="297750" cy="296150"/>
          </a:xfrm>
        </p:grpSpPr>
        <p:sp>
          <p:nvSpPr>
            <p:cNvPr id="6809" name="Google Shape;6809;p7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73"/>
          <p:cNvGrpSpPr/>
          <p:nvPr/>
        </p:nvGrpSpPr>
        <p:grpSpPr>
          <a:xfrm>
            <a:off x="6235914" y="1988559"/>
            <a:ext cx="269293" cy="353072"/>
            <a:chOff x="-27313750" y="3545275"/>
            <a:chExt cx="226050" cy="296375"/>
          </a:xfrm>
        </p:grpSpPr>
        <p:sp>
          <p:nvSpPr>
            <p:cNvPr id="6814" name="Google Shape;6814;p7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73"/>
          <p:cNvGrpSpPr/>
          <p:nvPr/>
        </p:nvGrpSpPr>
        <p:grpSpPr>
          <a:xfrm>
            <a:off x="6193206" y="2436830"/>
            <a:ext cx="354710" cy="356586"/>
            <a:chOff x="-27351575" y="3915650"/>
            <a:chExt cx="297750" cy="299325"/>
          </a:xfrm>
        </p:grpSpPr>
        <p:sp>
          <p:nvSpPr>
            <p:cNvPr id="6818" name="Google Shape;6818;p7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73"/>
          <p:cNvGrpSpPr/>
          <p:nvPr/>
        </p:nvGrpSpPr>
        <p:grpSpPr>
          <a:xfrm>
            <a:off x="4880696" y="2919029"/>
            <a:ext cx="319060" cy="353042"/>
            <a:chOff x="-25445525" y="3175900"/>
            <a:chExt cx="267825" cy="296350"/>
          </a:xfrm>
        </p:grpSpPr>
        <p:sp>
          <p:nvSpPr>
            <p:cNvPr id="6821" name="Google Shape;6821;p7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73"/>
          <p:cNvGrpSpPr/>
          <p:nvPr/>
        </p:nvGrpSpPr>
        <p:grpSpPr>
          <a:xfrm>
            <a:off x="4862410" y="3409352"/>
            <a:ext cx="355633" cy="330288"/>
            <a:chOff x="-25465200" y="3565175"/>
            <a:chExt cx="298525" cy="277250"/>
          </a:xfrm>
        </p:grpSpPr>
        <p:sp>
          <p:nvSpPr>
            <p:cNvPr id="6825" name="Google Shape;6825;p7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73"/>
          <p:cNvGrpSpPr/>
          <p:nvPr/>
        </p:nvGrpSpPr>
        <p:grpSpPr>
          <a:xfrm>
            <a:off x="4861948" y="3848882"/>
            <a:ext cx="356556" cy="351285"/>
            <a:chOff x="-25465200" y="3916150"/>
            <a:chExt cx="299300" cy="294875"/>
          </a:xfrm>
        </p:grpSpPr>
        <p:sp>
          <p:nvSpPr>
            <p:cNvPr id="6828" name="Google Shape;6828;p7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73"/>
          <p:cNvGrpSpPr/>
          <p:nvPr/>
        </p:nvGrpSpPr>
        <p:grpSpPr>
          <a:xfrm>
            <a:off x="7089388" y="2919148"/>
            <a:ext cx="351880" cy="352803"/>
            <a:chOff x="-23615075" y="3148525"/>
            <a:chExt cx="295375" cy="296150"/>
          </a:xfrm>
        </p:grpSpPr>
        <p:sp>
          <p:nvSpPr>
            <p:cNvPr id="6831" name="Google Shape;6831;p7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5" name="Google Shape;6835;p7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6" name="Google Shape;6836;p73"/>
          <p:cNvGrpSpPr/>
          <p:nvPr/>
        </p:nvGrpSpPr>
        <p:grpSpPr>
          <a:xfrm>
            <a:off x="7088911" y="3858427"/>
            <a:ext cx="352833" cy="332194"/>
            <a:chOff x="-23615075" y="3906200"/>
            <a:chExt cx="296175" cy="278850"/>
          </a:xfrm>
        </p:grpSpPr>
        <p:sp>
          <p:nvSpPr>
            <p:cNvPr id="6837" name="Google Shape;6837;p7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0" name="Google Shape;6840;p7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1" name="Google Shape;6841;p73"/>
          <p:cNvGrpSpPr/>
          <p:nvPr/>
        </p:nvGrpSpPr>
        <p:grpSpPr>
          <a:xfrm>
            <a:off x="6637880" y="1532068"/>
            <a:ext cx="353757" cy="352565"/>
            <a:chOff x="-26980600" y="3175500"/>
            <a:chExt cx="296950" cy="295950"/>
          </a:xfrm>
        </p:grpSpPr>
        <p:sp>
          <p:nvSpPr>
            <p:cNvPr id="6842" name="Google Shape;6842;p7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5" name="Google Shape;6845;p7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6" name="Google Shape;6846;p73"/>
          <p:cNvGrpSpPr/>
          <p:nvPr/>
        </p:nvGrpSpPr>
        <p:grpSpPr>
          <a:xfrm>
            <a:off x="6638357" y="2470604"/>
            <a:ext cx="352803" cy="289039"/>
            <a:chOff x="-26981375" y="3951875"/>
            <a:chExt cx="296150" cy="242625"/>
          </a:xfrm>
        </p:grpSpPr>
        <p:sp>
          <p:nvSpPr>
            <p:cNvPr id="6847" name="Google Shape;6847;p7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3"/>
          <p:cNvGrpSpPr/>
          <p:nvPr/>
        </p:nvGrpSpPr>
        <p:grpSpPr>
          <a:xfrm>
            <a:off x="5303399" y="2918195"/>
            <a:ext cx="351910" cy="354710"/>
            <a:chOff x="-25094250" y="3176075"/>
            <a:chExt cx="295400" cy="297750"/>
          </a:xfrm>
        </p:grpSpPr>
        <p:sp>
          <p:nvSpPr>
            <p:cNvPr id="6851" name="Google Shape;6851;p7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73"/>
          <p:cNvGrpSpPr/>
          <p:nvPr/>
        </p:nvGrpSpPr>
        <p:grpSpPr>
          <a:xfrm>
            <a:off x="5303399" y="3398556"/>
            <a:ext cx="351910" cy="351880"/>
            <a:chOff x="-25094250" y="3547050"/>
            <a:chExt cx="295400" cy="295375"/>
          </a:xfrm>
        </p:grpSpPr>
        <p:sp>
          <p:nvSpPr>
            <p:cNvPr id="6855" name="Google Shape;6855;p7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0" name="Google Shape;6860;p7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1" name="Google Shape;6861;p73"/>
          <p:cNvGrpSpPr/>
          <p:nvPr/>
        </p:nvGrpSpPr>
        <p:grpSpPr>
          <a:xfrm>
            <a:off x="7535476" y="2919148"/>
            <a:ext cx="352803" cy="352803"/>
            <a:chOff x="-23245675" y="3148525"/>
            <a:chExt cx="296150" cy="296150"/>
          </a:xfrm>
        </p:grpSpPr>
        <p:sp>
          <p:nvSpPr>
            <p:cNvPr id="6862" name="Google Shape;6862;p7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5" name="Google Shape;6865;p7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6" name="Google Shape;6866;p73"/>
          <p:cNvGrpSpPr/>
          <p:nvPr/>
        </p:nvGrpSpPr>
        <p:grpSpPr>
          <a:xfrm>
            <a:off x="7535938" y="3848122"/>
            <a:ext cx="351880" cy="352803"/>
            <a:chOff x="-23244900" y="3888100"/>
            <a:chExt cx="295375" cy="296150"/>
          </a:xfrm>
        </p:grpSpPr>
        <p:sp>
          <p:nvSpPr>
            <p:cNvPr id="6867" name="Google Shape;6867;p7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8" name="Google Shape;6878;p7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82"/>
        <p:cNvGrpSpPr/>
        <p:nvPr/>
      </p:nvGrpSpPr>
      <p:grpSpPr>
        <a:xfrm>
          <a:off x="0" y="0"/>
          <a:ext cx="0" cy="0"/>
          <a:chOff x="0" y="0"/>
          <a:chExt cx="0" cy="0"/>
        </a:xfrm>
      </p:grpSpPr>
      <p:sp>
        <p:nvSpPr>
          <p:cNvPr id="6883" name="Google Shape;6883;p7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84" name="Google Shape;6884;p7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885" name="Google Shape;6885;p7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6" name="Google Shape;6886;p74"/>
          <p:cNvGrpSpPr/>
          <p:nvPr/>
        </p:nvGrpSpPr>
        <p:grpSpPr>
          <a:xfrm>
            <a:off x="850004" y="1975418"/>
            <a:ext cx="367261" cy="367261"/>
            <a:chOff x="-65145700" y="3727425"/>
            <a:chExt cx="317425" cy="317425"/>
          </a:xfrm>
        </p:grpSpPr>
        <p:sp>
          <p:nvSpPr>
            <p:cNvPr id="6887" name="Google Shape;6887;p7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74"/>
          <p:cNvGrpSpPr/>
          <p:nvPr/>
        </p:nvGrpSpPr>
        <p:grpSpPr>
          <a:xfrm>
            <a:off x="853201" y="2404333"/>
            <a:ext cx="360868" cy="367261"/>
            <a:chOff x="-65144125" y="4094450"/>
            <a:chExt cx="311900" cy="317425"/>
          </a:xfrm>
        </p:grpSpPr>
        <p:sp>
          <p:nvSpPr>
            <p:cNvPr id="6890" name="Google Shape;6890;p7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3" name="Google Shape;6893;p7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4" name="Google Shape;6894;p74"/>
          <p:cNvGrpSpPr/>
          <p:nvPr/>
        </p:nvGrpSpPr>
        <p:grpSpPr>
          <a:xfrm>
            <a:off x="3056770" y="1975028"/>
            <a:ext cx="370645" cy="368042"/>
            <a:chOff x="-63250675" y="3744075"/>
            <a:chExt cx="320350" cy="318100"/>
          </a:xfrm>
        </p:grpSpPr>
        <p:sp>
          <p:nvSpPr>
            <p:cNvPr id="6895" name="Google Shape;6895;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74"/>
          <p:cNvGrpSpPr/>
          <p:nvPr/>
        </p:nvGrpSpPr>
        <p:grpSpPr>
          <a:xfrm>
            <a:off x="3058462" y="2404333"/>
            <a:ext cx="367261" cy="367261"/>
            <a:chOff x="-63250675" y="4110200"/>
            <a:chExt cx="317425" cy="317425"/>
          </a:xfrm>
        </p:grpSpPr>
        <p:sp>
          <p:nvSpPr>
            <p:cNvPr id="6899" name="Google Shape;6899;p7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74"/>
          <p:cNvGrpSpPr/>
          <p:nvPr/>
        </p:nvGrpSpPr>
        <p:grpSpPr>
          <a:xfrm>
            <a:off x="1737509" y="2901428"/>
            <a:ext cx="359075" cy="358844"/>
            <a:chOff x="-61351725" y="3372400"/>
            <a:chExt cx="310350" cy="310150"/>
          </a:xfrm>
        </p:grpSpPr>
        <p:sp>
          <p:nvSpPr>
            <p:cNvPr id="6909" name="Google Shape;6909;p7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74"/>
          <p:cNvGrpSpPr/>
          <p:nvPr/>
        </p:nvGrpSpPr>
        <p:grpSpPr>
          <a:xfrm>
            <a:off x="1733864" y="3364484"/>
            <a:ext cx="366364" cy="333534"/>
            <a:chOff x="-61354875" y="3751050"/>
            <a:chExt cx="316650" cy="288275"/>
          </a:xfrm>
        </p:grpSpPr>
        <p:sp>
          <p:nvSpPr>
            <p:cNvPr id="6913" name="Google Shape;6913;p7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74"/>
          <p:cNvGrpSpPr/>
          <p:nvPr/>
        </p:nvGrpSpPr>
        <p:grpSpPr>
          <a:xfrm>
            <a:off x="1733864" y="3806124"/>
            <a:ext cx="366364" cy="367290"/>
            <a:chOff x="-61354875" y="4101525"/>
            <a:chExt cx="316650" cy="317450"/>
          </a:xfrm>
        </p:grpSpPr>
        <p:sp>
          <p:nvSpPr>
            <p:cNvPr id="6917" name="Google Shape;6917;p7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74"/>
          <p:cNvGrpSpPr/>
          <p:nvPr/>
        </p:nvGrpSpPr>
        <p:grpSpPr>
          <a:xfrm>
            <a:off x="3950299" y="2898000"/>
            <a:ext cx="368157" cy="365699"/>
            <a:chOff x="-59470075" y="3308975"/>
            <a:chExt cx="318200" cy="316075"/>
          </a:xfrm>
        </p:grpSpPr>
        <p:sp>
          <p:nvSpPr>
            <p:cNvPr id="6920" name="Google Shape;6920;p7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4"/>
          <p:cNvGrpSpPr/>
          <p:nvPr/>
        </p:nvGrpSpPr>
        <p:grpSpPr>
          <a:xfrm>
            <a:off x="1295729" y="1533705"/>
            <a:ext cx="367261" cy="364686"/>
            <a:chOff x="-64781025" y="3361050"/>
            <a:chExt cx="317425" cy="315200"/>
          </a:xfrm>
        </p:grpSpPr>
        <p:sp>
          <p:nvSpPr>
            <p:cNvPr id="6930" name="Google Shape;6930;p7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4" name="Google Shape;6934;p7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74"/>
          <p:cNvGrpSpPr/>
          <p:nvPr/>
        </p:nvGrpSpPr>
        <p:grpSpPr>
          <a:xfrm>
            <a:off x="3500129" y="1975144"/>
            <a:ext cx="382765" cy="367810"/>
            <a:chOff x="-62890750" y="3747425"/>
            <a:chExt cx="330825" cy="317900"/>
          </a:xfrm>
        </p:grpSpPr>
        <p:sp>
          <p:nvSpPr>
            <p:cNvPr id="6938" name="Google Shape;6938;p7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74"/>
          <p:cNvGrpSpPr/>
          <p:nvPr/>
        </p:nvGrpSpPr>
        <p:grpSpPr>
          <a:xfrm>
            <a:off x="3507881" y="2404781"/>
            <a:ext cx="367261" cy="366364"/>
            <a:chOff x="-62884425" y="4111775"/>
            <a:chExt cx="317425" cy="316650"/>
          </a:xfrm>
        </p:grpSpPr>
        <p:sp>
          <p:nvSpPr>
            <p:cNvPr id="6953" name="Google Shape;6953;p7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74"/>
          <p:cNvGrpSpPr/>
          <p:nvPr/>
        </p:nvGrpSpPr>
        <p:grpSpPr>
          <a:xfrm>
            <a:off x="2180515" y="2900850"/>
            <a:ext cx="365438" cy="360001"/>
            <a:chOff x="-60991775" y="3376900"/>
            <a:chExt cx="315850" cy="311150"/>
          </a:xfrm>
        </p:grpSpPr>
        <p:sp>
          <p:nvSpPr>
            <p:cNvPr id="6956" name="Google Shape;6956;p7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74"/>
          <p:cNvGrpSpPr/>
          <p:nvPr/>
        </p:nvGrpSpPr>
        <p:grpSpPr>
          <a:xfrm>
            <a:off x="2180052" y="3351714"/>
            <a:ext cx="366364" cy="359075"/>
            <a:chOff x="-60988625" y="3740800"/>
            <a:chExt cx="316650" cy="310350"/>
          </a:xfrm>
        </p:grpSpPr>
        <p:sp>
          <p:nvSpPr>
            <p:cNvPr id="6960" name="Google Shape;6960;p7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74"/>
          <p:cNvGrpSpPr/>
          <p:nvPr/>
        </p:nvGrpSpPr>
        <p:grpSpPr>
          <a:xfrm>
            <a:off x="2180052" y="3807165"/>
            <a:ext cx="366364" cy="365207"/>
            <a:chOff x="-60987850" y="4100950"/>
            <a:chExt cx="316650" cy="315650"/>
          </a:xfrm>
        </p:grpSpPr>
        <p:sp>
          <p:nvSpPr>
            <p:cNvPr id="6964" name="Google Shape;6964;p7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74"/>
          <p:cNvGrpSpPr/>
          <p:nvPr/>
        </p:nvGrpSpPr>
        <p:grpSpPr>
          <a:xfrm>
            <a:off x="3949836" y="3352625"/>
            <a:ext cx="369083" cy="357253"/>
            <a:chOff x="-59447250" y="3706150"/>
            <a:chExt cx="319000" cy="308775"/>
          </a:xfrm>
        </p:grpSpPr>
        <p:sp>
          <p:nvSpPr>
            <p:cNvPr id="6970" name="Google Shape;6970;p7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74"/>
          <p:cNvGrpSpPr/>
          <p:nvPr/>
        </p:nvGrpSpPr>
        <p:grpSpPr>
          <a:xfrm>
            <a:off x="1738564" y="1545199"/>
            <a:ext cx="368186" cy="364224"/>
            <a:chOff x="-64406125" y="3362225"/>
            <a:chExt cx="318225" cy="314800"/>
          </a:xfrm>
        </p:grpSpPr>
        <p:sp>
          <p:nvSpPr>
            <p:cNvPr id="6975" name="Google Shape;6975;p7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7" name="Google Shape;6977;p74"/>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8" name="Google Shape;6978;p74"/>
          <p:cNvGrpSpPr/>
          <p:nvPr/>
        </p:nvGrpSpPr>
        <p:grpSpPr>
          <a:xfrm>
            <a:off x="1739027" y="2416044"/>
            <a:ext cx="367261" cy="366364"/>
            <a:chOff x="-64410850" y="4094450"/>
            <a:chExt cx="317425" cy="316650"/>
          </a:xfrm>
        </p:grpSpPr>
        <p:sp>
          <p:nvSpPr>
            <p:cNvPr id="6979" name="Google Shape;6979;p7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2" name="Google Shape;6982;p7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3" name="Google Shape;6983;p74"/>
          <p:cNvGrpSpPr/>
          <p:nvPr/>
        </p:nvGrpSpPr>
        <p:grpSpPr>
          <a:xfrm>
            <a:off x="3960575" y="1974854"/>
            <a:ext cx="365467" cy="368389"/>
            <a:chOff x="-62516625" y="3743175"/>
            <a:chExt cx="315875" cy="318400"/>
          </a:xfrm>
        </p:grpSpPr>
        <p:sp>
          <p:nvSpPr>
            <p:cNvPr id="6984" name="Google Shape;6984;p7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74"/>
          <p:cNvGrpSpPr/>
          <p:nvPr/>
        </p:nvGrpSpPr>
        <p:grpSpPr>
          <a:xfrm>
            <a:off x="3967415" y="2424826"/>
            <a:ext cx="351786" cy="326274"/>
            <a:chOff x="-62511900" y="4129100"/>
            <a:chExt cx="304050" cy="282000"/>
          </a:xfrm>
        </p:grpSpPr>
        <p:sp>
          <p:nvSpPr>
            <p:cNvPr id="6987" name="Google Shape;6987;p7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74"/>
          <p:cNvGrpSpPr/>
          <p:nvPr/>
        </p:nvGrpSpPr>
        <p:grpSpPr>
          <a:xfrm>
            <a:off x="2645537" y="2897220"/>
            <a:ext cx="310770" cy="367261"/>
            <a:chOff x="-60597975" y="3367475"/>
            <a:chExt cx="268600" cy="317425"/>
          </a:xfrm>
        </p:grpSpPr>
        <p:sp>
          <p:nvSpPr>
            <p:cNvPr id="6993" name="Google Shape;6993;p7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8" name="Google Shape;6998;p7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9" name="Google Shape;6999;p74"/>
          <p:cNvGrpSpPr/>
          <p:nvPr/>
        </p:nvGrpSpPr>
        <p:grpSpPr>
          <a:xfrm>
            <a:off x="2617740" y="3858536"/>
            <a:ext cx="366364" cy="262465"/>
            <a:chOff x="-60621600" y="4145650"/>
            <a:chExt cx="316650" cy="226850"/>
          </a:xfrm>
        </p:grpSpPr>
        <p:sp>
          <p:nvSpPr>
            <p:cNvPr id="7000" name="Google Shape;7000;p7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74"/>
          <p:cNvGrpSpPr/>
          <p:nvPr/>
        </p:nvGrpSpPr>
        <p:grpSpPr>
          <a:xfrm>
            <a:off x="3954392" y="3807035"/>
            <a:ext cx="359972" cy="365467"/>
            <a:chOff x="-59400775" y="4084200"/>
            <a:chExt cx="311125" cy="315875"/>
          </a:xfrm>
        </p:grpSpPr>
        <p:sp>
          <p:nvSpPr>
            <p:cNvPr id="7004" name="Google Shape;7004;p7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74"/>
          <p:cNvGrpSpPr/>
          <p:nvPr/>
        </p:nvGrpSpPr>
        <p:grpSpPr>
          <a:xfrm>
            <a:off x="2178486" y="1532866"/>
            <a:ext cx="365438" cy="366364"/>
            <a:chOff x="-64044600" y="3360375"/>
            <a:chExt cx="315850" cy="316650"/>
          </a:xfrm>
        </p:grpSpPr>
        <p:sp>
          <p:nvSpPr>
            <p:cNvPr id="7011" name="Google Shape;7011;p7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4" name="Google Shape;7014;p74"/>
          <p:cNvGrpSpPr/>
          <p:nvPr/>
        </p:nvGrpSpPr>
        <p:grpSpPr>
          <a:xfrm>
            <a:off x="2204909" y="1975418"/>
            <a:ext cx="312592" cy="367261"/>
            <a:chOff x="-64022550" y="3727425"/>
            <a:chExt cx="270175" cy="317425"/>
          </a:xfrm>
        </p:grpSpPr>
        <p:sp>
          <p:nvSpPr>
            <p:cNvPr id="7015" name="Google Shape;7015;p7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74"/>
          <p:cNvGrpSpPr/>
          <p:nvPr/>
        </p:nvGrpSpPr>
        <p:grpSpPr>
          <a:xfrm>
            <a:off x="2229047" y="2404318"/>
            <a:ext cx="264317" cy="367290"/>
            <a:chOff x="-64001300" y="4093650"/>
            <a:chExt cx="228450" cy="317450"/>
          </a:xfrm>
        </p:grpSpPr>
        <p:sp>
          <p:nvSpPr>
            <p:cNvPr id="7019" name="Google Shape;7019;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74"/>
          <p:cNvGrpSpPr/>
          <p:nvPr/>
        </p:nvGrpSpPr>
        <p:grpSpPr>
          <a:xfrm>
            <a:off x="848051" y="2897610"/>
            <a:ext cx="359972" cy="366480"/>
            <a:chOff x="-62148800" y="3377700"/>
            <a:chExt cx="311125" cy="316750"/>
          </a:xfrm>
        </p:grpSpPr>
        <p:sp>
          <p:nvSpPr>
            <p:cNvPr id="7024" name="Google Shape;7024;p7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74"/>
          <p:cNvGrpSpPr/>
          <p:nvPr/>
        </p:nvGrpSpPr>
        <p:grpSpPr>
          <a:xfrm>
            <a:off x="843958" y="3347607"/>
            <a:ext cx="368157" cy="367290"/>
            <a:chOff x="-62154300" y="3743950"/>
            <a:chExt cx="318200" cy="317450"/>
          </a:xfrm>
        </p:grpSpPr>
        <p:sp>
          <p:nvSpPr>
            <p:cNvPr id="7027" name="Google Shape;7027;p7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74"/>
          <p:cNvGrpSpPr/>
          <p:nvPr/>
        </p:nvGrpSpPr>
        <p:grpSpPr>
          <a:xfrm>
            <a:off x="843944" y="3806587"/>
            <a:ext cx="368186" cy="366364"/>
            <a:chOff x="-62151950" y="4111775"/>
            <a:chExt cx="318225" cy="316650"/>
          </a:xfrm>
        </p:grpSpPr>
        <p:sp>
          <p:nvSpPr>
            <p:cNvPr id="7030" name="Google Shape;7030;p7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4" name="Google Shape;7034;p74"/>
          <p:cNvGrpSpPr/>
          <p:nvPr/>
        </p:nvGrpSpPr>
        <p:grpSpPr>
          <a:xfrm>
            <a:off x="3062568" y="2897133"/>
            <a:ext cx="368157" cy="367434"/>
            <a:chOff x="-60254550" y="3367325"/>
            <a:chExt cx="318200" cy="317575"/>
          </a:xfrm>
        </p:grpSpPr>
        <p:sp>
          <p:nvSpPr>
            <p:cNvPr id="7035" name="Google Shape;7035;p7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74"/>
          <p:cNvGrpSpPr/>
          <p:nvPr/>
        </p:nvGrpSpPr>
        <p:grpSpPr>
          <a:xfrm>
            <a:off x="3063465" y="3348127"/>
            <a:ext cx="366364" cy="366248"/>
            <a:chOff x="-60255350" y="3733825"/>
            <a:chExt cx="316650" cy="316550"/>
          </a:xfrm>
        </p:grpSpPr>
        <p:sp>
          <p:nvSpPr>
            <p:cNvPr id="7040" name="Google Shape;7040;p7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74"/>
          <p:cNvGrpSpPr/>
          <p:nvPr/>
        </p:nvGrpSpPr>
        <p:grpSpPr>
          <a:xfrm>
            <a:off x="3091262" y="3807035"/>
            <a:ext cx="310770" cy="365467"/>
            <a:chOff x="-60232500" y="4101525"/>
            <a:chExt cx="268600" cy="315875"/>
          </a:xfrm>
        </p:grpSpPr>
        <p:sp>
          <p:nvSpPr>
            <p:cNvPr id="7048" name="Google Shape;7048;p7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0" name="Google Shape;7050;p7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1" name="Google Shape;7051;p74"/>
          <p:cNvGrpSpPr/>
          <p:nvPr/>
        </p:nvGrpSpPr>
        <p:grpSpPr>
          <a:xfrm>
            <a:off x="2624262" y="1532866"/>
            <a:ext cx="368186" cy="366364"/>
            <a:chOff x="-63679950" y="3360375"/>
            <a:chExt cx="318225" cy="316650"/>
          </a:xfrm>
        </p:grpSpPr>
        <p:sp>
          <p:nvSpPr>
            <p:cNvPr id="7052" name="Google Shape;7052;p7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6" name="Google Shape;7056;p7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7" name="Google Shape;7057;p74"/>
          <p:cNvGrpSpPr/>
          <p:nvPr/>
        </p:nvGrpSpPr>
        <p:grpSpPr>
          <a:xfrm>
            <a:off x="2622889" y="2404203"/>
            <a:ext cx="370934" cy="367521"/>
            <a:chOff x="-63679950" y="4093450"/>
            <a:chExt cx="320600" cy="317650"/>
          </a:xfrm>
        </p:grpSpPr>
        <p:sp>
          <p:nvSpPr>
            <p:cNvPr id="7058" name="Google Shape;7058;p7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1" name="Google Shape;7061;p74"/>
          <p:cNvGrpSpPr/>
          <p:nvPr/>
        </p:nvGrpSpPr>
        <p:grpSpPr>
          <a:xfrm>
            <a:off x="1283006" y="2897205"/>
            <a:ext cx="366364" cy="367290"/>
            <a:chOff x="-61784125" y="3377700"/>
            <a:chExt cx="316650" cy="317450"/>
          </a:xfrm>
        </p:grpSpPr>
        <p:sp>
          <p:nvSpPr>
            <p:cNvPr id="7062" name="Google Shape;7062;p7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74"/>
          <p:cNvGrpSpPr/>
          <p:nvPr/>
        </p:nvGrpSpPr>
        <p:grpSpPr>
          <a:xfrm>
            <a:off x="1283006" y="3347607"/>
            <a:ext cx="366364" cy="367290"/>
            <a:chOff x="-61783350" y="3743950"/>
            <a:chExt cx="316650" cy="317450"/>
          </a:xfrm>
        </p:grpSpPr>
        <p:sp>
          <p:nvSpPr>
            <p:cNvPr id="7070" name="Google Shape;7070;p7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2" name="Google Shape;7072;p7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5" name="Google Shape;7075;p74"/>
          <p:cNvGrpSpPr/>
          <p:nvPr/>
        </p:nvGrpSpPr>
        <p:grpSpPr>
          <a:xfrm>
            <a:off x="3504430" y="3807440"/>
            <a:ext cx="369112" cy="364657"/>
            <a:chOff x="-59869425" y="4102225"/>
            <a:chExt cx="319025" cy="315175"/>
          </a:xfrm>
        </p:grpSpPr>
        <p:sp>
          <p:nvSpPr>
            <p:cNvPr id="7076" name="Google Shape;7076;p7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74"/>
          <p:cNvGrpSpPr/>
          <p:nvPr/>
        </p:nvGrpSpPr>
        <p:grpSpPr>
          <a:xfrm>
            <a:off x="2623233" y="4276262"/>
            <a:ext cx="366364" cy="365467"/>
            <a:chOff x="-59029025" y="3711650"/>
            <a:chExt cx="316650" cy="315875"/>
          </a:xfrm>
        </p:grpSpPr>
        <p:sp>
          <p:nvSpPr>
            <p:cNvPr id="7081" name="Google Shape;7081;p7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74"/>
          <p:cNvGrpSpPr/>
          <p:nvPr/>
        </p:nvGrpSpPr>
        <p:grpSpPr>
          <a:xfrm>
            <a:off x="4859311" y="1532317"/>
            <a:ext cx="351940" cy="348188"/>
            <a:chOff x="581525" y="3254850"/>
            <a:chExt cx="297750" cy="294575"/>
          </a:xfrm>
        </p:grpSpPr>
        <p:sp>
          <p:nvSpPr>
            <p:cNvPr id="7089" name="Google Shape;7089;p7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74"/>
          <p:cNvGrpSpPr/>
          <p:nvPr/>
        </p:nvGrpSpPr>
        <p:grpSpPr>
          <a:xfrm>
            <a:off x="4858380" y="1971253"/>
            <a:ext cx="353802" cy="351497"/>
            <a:chOff x="580725" y="3617925"/>
            <a:chExt cx="299325" cy="297375"/>
          </a:xfrm>
        </p:grpSpPr>
        <p:sp>
          <p:nvSpPr>
            <p:cNvPr id="7093" name="Google Shape;7093;p7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74"/>
          <p:cNvGrpSpPr/>
          <p:nvPr/>
        </p:nvGrpSpPr>
        <p:grpSpPr>
          <a:xfrm>
            <a:off x="4860242" y="2418443"/>
            <a:ext cx="350079" cy="350079"/>
            <a:chOff x="583100" y="3982600"/>
            <a:chExt cx="296175" cy="296175"/>
          </a:xfrm>
        </p:grpSpPr>
        <p:sp>
          <p:nvSpPr>
            <p:cNvPr id="7099" name="Google Shape;7099;p7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74"/>
          <p:cNvGrpSpPr/>
          <p:nvPr/>
        </p:nvGrpSpPr>
        <p:grpSpPr>
          <a:xfrm>
            <a:off x="7092856" y="1532067"/>
            <a:ext cx="307231" cy="348690"/>
            <a:chOff x="2423775" y="3226875"/>
            <a:chExt cx="259925" cy="295000"/>
          </a:xfrm>
        </p:grpSpPr>
        <p:sp>
          <p:nvSpPr>
            <p:cNvPr id="7107" name="Google Shape;7107;p7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74"/>
          <p:cNvGrpSpPr/>
          <p:nvPr/>
        </p:nvGrpSpPr>
        <p:grpSpPr>
          <a:xfrm>
            <a:off x="7070043" y="1973352"/>
            <a:ext cx="352857" cy="347301"/>
            <a:chOff x="2404875" y="3592725"/>
            <a:chExt cx="298525" cy="293825"/>
          </a:xfrm>
        </p:grpSpPr>
        <p:sp>
          <p:nvSpPr>
            <p:cNvPr id="7111" name="Google Shape;7111;p7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74"/>
          <p:cNvGrpSpPr/>
          <p:nvPr/>
        </p:nvGrpSpPr>
        <p:grpSpPr>
          <a:xfrm>
            <a:off x="7070974" y="2418917"/>
            <a:ext cx="350995" cy="349133"/>
            <a:chOff x="2404875" y="3955825"/>
            <a:chExt cx="296950" cy="295375"/>
          </a:xfrm>
        </p:grpSpPr>
        <p:sp>
          <p:nvSpPr>
            <p:cNvPr id="7115" name="Google Shape;7115;p7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74"/>
          <p:cNvGrpSpPr/>
          <p:nvPr/>
        </p:nvGrpSpPr>
        <p:grpSpPr>
          <a:xfrm>
            <a:off x="5764954" y="2883111"/>
            <a:ext cx="349163" cy="350079"/>
            <a:chOff x="4263650" y="3235150"/>
            <a:chExt cx="295400" cy="296175"/>
          </a:xfrm>
        </p:grpSpPr>
        <p:sp>
          <p:nvSpPr>
            <p:cNvPr id="7120" name="Google Shape;7120;p7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74"/>
          <p:cNvGrpSpPr/>
          <p:nvPr/>
        </p:nvGrpSpPr>
        <p:grpSpPr>
          <a:xfrm>
            <a:off x="5762634" y="3342272"/>
            <a:ext cx="353802" cy="327739"/>
            <a:chOff x="4266025" y="3609275"/>
            <a:chExt cx="299325" cy="277275"/>
          </a:xfrm>
        </p:grpSpPr>
        <p:sp>
          <p:nvSpPr>
            <p:cNvPr id="7126" name="Google Shape;7126;p7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74"/>
          <p:cNvGrpSpPr/>
          <p:nvPr/>
        </p:nvGrpSpPr>
        <p:grpSpPr>
          <a:xfrm>
            <a:off x="5763092" y="3807659"/>
            <a:ext cx="352886" cy="349133"/>
            <a:chOff x="4263650" y="3963700"/>
            <a:chExt cx="298550" cy="295375"/>
          </a:xfrm>
        </p:grpSpPr>
        <p:sp>
          <p:nvSpPr>
            <p:cNvPr id="7129" name="Google Shape;7129;p7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74"/>
          <p:cNvGrpSpPr/>
          <p:nvPr/>
        </p:nvGrpSpPr>
        <p:grpSpPr>
          <a:xfrm>
            <a:off x="8041429" y="2883111"/>
            <a:ext cx="226264" cy="350079"/>
            <a:chOff x="6164975" y="3211525"/>
            <a:chExt cx="191425" cy="296175"/>
          </a:xfrm>
        </p:grpSpPr>
        <p:sp>
          <p:nvSpPr>
            <p:cNvPr id="7137" name="Google Shape;7137;p7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4" name="Google Shape;7144;p74"/>
          <p:cNvGrpSpPr/>
          <p:nvPr/>
        </p:nvGrpSpPr>
        <p:grpSpPr>
          <a:xfrm>
            <a:off x="5303466" y="1531387"/>
            <a:ext cx="352886" cy="350049"/>
            <a:chOff x="946175" y="3253275"/>
            <a:chExt cx="298550" cy="296150"/>
          </a:xfrm>
        </p:grpSpPr>
        <p:sp>
          <p:nvSpPr>
            <p:cNvPr id="7145" name="Google Shape;7145;p7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0" name="Google Shape;7150;p74"/>
          <p:cNvGrpSpPr/>
          <p:nvPr/>
        </p:nvGrpSpPr>
        <p:grpSpPr>
          <a:xfrm>
            <a:off x="5304397" y="1973351"/>
            <a:ext cx="351024" cy="347301"/>
            <a:chOff x="946175" y="3619500"/>
            <a:chExt cx="296975" cy="293825"/>
          </a:xfrm>
        </p:grpSpPr>
        <p:sp>
          <p:nvSpPr>
            <p:cNvPr id="7151" name="Google Shape;7151;p7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74"/>
          <p:cNvGrpSpPr/>
          <p:nvPr/>
        </p:nvGrpSpPr>
        <p:grpSpPr>
          <a:xfrm>
            <a:off x="5303939" y="2417985"/>
            <a:ext cx="351940" cy="350995"/>
            <a:chOff x="944600" y="3981825"/>
            <a:chExt cx="297750" cy="296950"/>
          </a:xfrm>
        </p:grpSpPr>
        <p:sp>
          <p:nvSpPr>
            <p:cNvPr id="7158" name="Google Shape;7158;p7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74"/>
          <p:cNvGrpSpPr/>
          <p:nvPr/>
        </p:nvGrpSpPr>
        <p:grpSpPr>
          <a:xfrm>
            <a:off x="7520875" y="1531845"/>
            <a:ext cx="350079" cy="349133"/>
            <a:chOff x="2768750" y="3227275"/>
            <a:chExt cx="296175" cy="295375"/>
          </a:xfrm>
        </p:grpSpPr>
        <p:sp>
          <p:nvSpPr>
            <p:cNvPr id="7163" name="Google Shape;7163;p7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74"/>
          <p:cNvGrpSpPr/>
          <p:nvPr/>
        </p:nvGrpSpPr>
        <p:grpSpPr>
          <a:xfrm>
            <a:off x="7541826" y="1972717"/>
            <a:ext cx="308177" cy="348572"/>
            <a:chOff x="2786075" y="3591800"/>
            <a:chExt cx="260725" cy="294900"/>
          </a:xfrm>
        </p:grpSpPr>
        <p:sp>
          <p:nvSpPr>
            <p:cNvPr id="7172" name="Google Shape;7172;p7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74"/>
          <p:cNvGrpSpPr/>
          <p:nvPr/>
        </p:nvGrpSpPr>
        <p:grpSpPr>
          <a:xfrm>
            <a:off x="7582324" y="2418444"/>
            <a:ext cx="227180" cy="350079"/>
            <a:chOff x="2819150" y="3955025"/>
            <a:chExt cx="192200" cy="296175"/>
          </a:xfrm>
        </p:grpSpPr>
        <p:sp>
          <p:nvSpPr>
            <p:cNvPr id="7178" name="Google Shape;7178;p7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74"/>
          <p:cNvGrpSpPr/>
          <p:nvPr/>
        </p:nvGrpSpPr>
        <p:grpSpPr>
          <a:xfrm>
            <a:off x="6206097" y="2884042"/>
            <a:ext cx="349133" cy="348217"/>
            <a:chOff x="4629125" y="3235150"/>
            <a:chExt cx="295375" cy="294600"/>
          </a:xfrm>
        </p:grpSpPr>
        <p:sp>
          <p:nvSpPr>
            <p:cNvPr id="7183" name="Google Shape;7183;p7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74"/>
          <p:cNvGrpSpPr/>
          <p:nvPr/>
        </p:nvGrpSpPr>
        <p:grpSpPr>
          <a:xfrm>
            <a:off x="6206082" y="3331575"/>
            <a:ext cx="349163" cy="349133"/>
            <a:chOff x="4628325" y="3599825"/>
            <a:chExt cx="295400" cy="295375"/>
          </a:xfrm>
        </p:grpSpPr>
        <p:sp>
          <p:nvSpPr>
            <p:cNvPr id="7189" name="Google Shape;7189;p7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74"/>
          <p:cNvGrpSpPr/>
          <p:nvPr/>
        </p:nvGrpSpPr>
        <p:grpSpPr>
          <a:xfrm>
            <a:off x="6227033" y="3807186"/>
            <a:ext cx="307261" cy="350079"/>
            <a:chOff x="4645650" y="3962900"/>
            <a:chExt cx="259950" cy="296175"/>
          </a:xfrm>
        </p:grpSpPr>
        <p:sp>
          <p:nvSpPr>
            <p:cNvPr id="7202" name="Google Shape;7202;p7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4"/>
          <p:cNvGrpSpPr/>
          <p:nvPr/>
        </p:nvGrpSpPr>
        <p:grpSpPr>
          <a:xfrm>
            <a:off x="7979994" y="3332048"/>
            <a:ext cx="349133" cy="348188"/>
            <a:chOff x="6143725" y="3582500"/>
            <a:chExt cx="295375" cy="294575"/>
          </a:xfrm>
        </p:grpSpPr>
        <p:sp>
          <p:nvSpPr>
            <p:cNvPr id="7209" name="Google Shape;7209;p7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74"/>
          <p:cNvGrpSpPr/>
          <p:nvPr/>
        </p:nvGrpSpPr>
        <p:grpSpPr>
          <a:xfrm>
            <a:off x="5748820" y="1531387"/>
            <a:ext cx="350995" cy="350049"/>
            <a:chOff x="1310075" y="3253275"/>
            <a:chExt cx="296950" cy="296150"/>
          </a:xfrm>
        </p:grpSpPr>
        <p:sp>
          <p:nvSpPr>
            <p:cNvPr id="7217" name="Google Shape;7217;p7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0" name="Google Shape;7220;p7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1" name="Google Shape;7221;p74"/>
          <p:cNvGrpSpPr/>
          <p:nvPr/>
        </p:nvGrpSpPr>
        <p:grpSpPr>
          <a:xfrm>
            <a:off x="5748347" y="2417646"/>
            <a:ext cx="351941" cy="351675"/>
            <a:chOff x="1310075" y="3980250"/>
            <a:chExt cx="297750" cy="297525"/>
          </a:xfrm>
        </p:grpSpPr>
        <p:sp>
          <p:nvSpPr>
            <p:cNvPr id="7222" name="Google Shape;7222;p7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74"/>
          <p:cNvGrpSpPr/>
          <p:nvPr/>
        </p:nvGrpSpPr>
        <p:grpSpPr>
          <a:xfrm>
            <a:off x="8013136" y="1531845"/>
            <a:ext cx="266305" cy="349133"/>
            <a:chOff x="3167275" y="3227275"/>
            <a:chExt cx="225300" cy="295375"/>
          </a:xfrm>
        </p:grpSpPr>
        <p:sp>
          <p:nvSpPr>
            <p:cNvPr id="7227" name="Google Shape;7227;p7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2" name="Google Shape;7232;p7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3" name="Google Shape;7233;p74"/>
          <p:cNvGrpSpPr/>
          <p:nvPr/>
        </p:nvGrpSpPr>
        <p:grpSpPr>
          <a:xfrm>
            <a:off x="7970318" y="2418902"/>
            <a:ext cx="351940" cy="349163"/>
            <a:chOff x="3133425" y="3955025"/>
            <a:chExt cx="297750" cy="295400"/>
          </a:xfrm>
        </p:grpSpPr>
        <p:sp>
          <p:nvSpPr>
            <p:cNvPr id="7234" name="Google Shape;7234;p7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4"/>
          <p:cNvGrpSpPr/>
          <p:nvPr/>
        </p:nvGrpSpPr>
        <p:grpSpPr>
          <a:xfrm>
            <a:off x="6650491" y="2882490"/>
            <a:ext cx="350079" cy="351320"/>
            <a:chOff x="4991425" y="3234750"/>
            <a:chExt cx="296175" cy="297225"/>
          </a:xfrm>
        </p:grpSpPr>
        <p:sp>
          <p:nvSpPr>
            <p:cNvPr id="7238" name="Google Shape;7238;p7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74"/>
          <p:cNvGrpSpPr/>
          <p:nvPr/>
        </p:nvGrpSpPr>
        <p:grpSpPr>
          <a:xfrm>
            <a:off x="6650491" y="3352053"/>
            <a:ext cx="350079" cy="308177"/>
            <a:chOff x="4991425" y="3617150"/>
            <a:chExt cx="296175" cy="260725"/>
          </a:xfrm>
        </p:grpSpPr>
        <p:sp>
          <p:nvSpPr>
            <p:cNvPr id="7245" name="Google Shape;7245;p7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74"/>
          <p:cNvGrpSpPr/>
          <p:nvPr/>
        </p:nvGrpSpPr>
        <p:grpSpPr>
          <a:xfrm>
            <a:off x="6727764" y="3807644"/>
            <a:ext cx="195532" cy="349163"/>
            <a:chOff x="5056800" y="3962900"/>
            <a:chExt cx="165425" cy="295400"/>
          </a:xfrm>
        </p:grpSpPr>
        <p:sp>
          <p:nvSpPr>
            <p:cNvPr id="7253" name="Google Shape;7253;p7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74"/>
          <p:cNvGrpSpPr/>
          <p:nvPr/>
        </p:nvGrpSpPr>
        <p:grpSpPr>
          <a:xfrm>
            <a:off x="7979062" y="3807660"/>
            <a:ext cx="350995" cy="349133"/>
            <a:chOff x="6168925" y="3936925"/>
            <a:chExt cx="296950" cy="295375"/>
          </a:xfrm>
        </p:grpSpPr>
        <p:sp>
          <p:nvSpPr>
            <p:cNvPr id="7257" name="Google Shape;7257;p7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74"/>
          <p:cNvGrpSpPr/>
          <p:nvPr/>
        </p:nvGrpSpPr>
        <p:grpSpPr>
          <a:xfrm>
            <a:off x="6192756" y="1531845"/>
            <a:ext cx="348188" cy="349133"/>
            <a:chOff x="1674750" y="3254050"/>
            <a:chExt cx="294575" cy="295375"/>
          </a:xfrm>
        </p:grpSpPr>
        <p:sp>
          <p:nvSpPr>
            <p:cNvPr id="7264" name="Google Shape;7264;p7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74"/>
          <p:cNvGrpSpPr/>
          <p:nvPr/>
        </p:nvGrpSpPr>
        <p:grpSpPr>
          <a:xfrm>
            <a:off x="6207177" y="1972435"/>
            <a:ext cx="319347" cy="349133"/>
            <a:chOff x="1687350" y="3618725"/>
            <a:chExt cx="270175" cy="295375"/>
          </a:xfrm>
        </p:grpSpPr>
        <p:sp>
          <p:nvSpPr>
            <p:cNvPr id="7268" name="Google Shape;7268;p7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74"/>
          <p:cNvGrpSpPr/>
          <p:nvPr/>
        </p:nvGrpSpPr>
        <p:grpSpPr>
          <a:xfrm>
            <a:off x="6190880" y="2418916"/>
            <a:ext cx="351940" cy="349133"/>
            <a:chOff x="1672375" y="3982600"/>
            <a:chExt cx="297750" cy="295375"/>
          </a:xfrm>
        </p:grpSpPr>
        <p:sp>
          <p:nvSpPr>
            <p:cNvPr id="7272" name="Google Shape;7272;p7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74"/>
          <p:cNvGrpSpPr/>
          <p:nvPr/>
        </p:nvGrpSpPr>
        <p:grpSpPr>
          <a:xfrm>
            <a:off x="4882872" y="2883111"/>
            <a:ext cx="350079" cy="350079"/>
            <a:chOff x="3497300" y="3227275"/>
            <a:chExt cx="296175" cy="296175"/>
          </a:xfrm>
        </p:grpSpPr>
        <p:sp>
          <p:nvSpPr>
            <p:cNvPr id="7276" name="Google Shape;7276;p7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74"/>
          <p:cNvGrpSpPr/>
          <p:nvPr/>
        </p:nvGrpSpPr>
        <p:grpSpPr>
          <a:xfrm>
            <a:off x="4883345" y="3332506"/>
            <a:ext cx="349133" cy="347272"/>
            <a:chOff x="3497300" y="3591950"/>
            <a:chExt cx="295375" cy="293800"/>
          </a:xfrm>
        </p:grpSpPr>
        <p:sp>
          <p:nvSpPr>
            <p:cNvPr id="7285" name="Google Shape;7285;p7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74"/>
          <p:cNvGrpSpPr/>
          <p:nvPr/>
        </p:nvGrpSpPr>
        <p:grpSpPr>
          <a:xfrm>
            <a:off x="4883345" y="3807644"/>
            <a:ext cx="349133" cy="349163"/>
            <a:chOff x="3497300" y="3955025"/>
            <a:chExt cx="295375" cy="295400"/>
          </a:xfrm>
        </p:grpSpPr>
        <p:sp>
          <p:nvSpPr>
            <p:cNvPr id="7294" name="Google Shape;7294;p7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74"/>
          <p:cNvGrpSpPr/>
          <p:nvPr/>
        </p:nvGrpSpPr>
        <p:grpSpPr>
          <a:xfrm>
            <a:off x="7107917" y="2883835"/>
            <a:ext cx="327739" cy="348631"/>
            <a:chOff x="5364750" y="3235150"/>
            <a:chExt cx="277275" cy="294950"/>
          </a:xfrm>
        </p:grpSpPr>
        <p:sp>
          <p:nvSpPr>
            <p:cNvPr id="7298" name="Google Shape;7298;p7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74"/>
          <p:cNvGrpSpPr/>
          <p:nvPr/>
        </p:nvGrpSpPr>
        <p:grpSpPr>
          <a:xfrm>
            <a:off x="7096274" y="3330171"/>
            <a:ext cx="351024" cy="351940"/>
            <a:chOff x="5355300" y="3598250"/>
            <a:chExt cx="296975" cy="297750"/>
          </a:xfrm>
        </p:grpSpPr>
        <p:sp>
          <p:nvSpPr>
            <p:cNvPr id="7307" name="Google Shape;7307;p7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74"/>
          <p:cNvGrpSpPr/>
          <p:nvPr/>
        </p:nvGrpSpPr>
        <p:grpSpPr>
          <a:xfrm>
            <a:off x="7100470" y="3869093"/>
            <a:ext cx="342632" cy="226264"/>
            <a:chOff x="5358450" y="4015675"/>
            <a:chExt cx="289875" cy="191425"/>
          </a:xfrm>
        </p:grpSpPr>
        <p:sp>
          <p:nvSpPr>
            <p:cNvPr id="7316" name="Google Shape;7316;p7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74"/>
          <p:cNvGrpSpPr/>
          <p:nvPr/>
        </p:nvGrpSpPr>
        <p:grpSpPr>
          <a:xfrm>
            <a:off x="6226953" y="4251624"/>
            <a:ext cx="351024" cy="325464"/>
            <a:chOff x="6543825" y="3202075"/>
            <a:chExt cx="296975" cy="275350"/>
          </a:xfrm>
        </p:grpSpPr>
        <p:sp>
          <p:nvSpPr>
            <p:cNvPr id="7321" name="Google Shape;7321;p7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74"/>
          <p:cNvGrpSpPr/>
          <p:nvPr/>
        </p:nvGrpSpPr>
        <p:grpSpPr>
          <a:xfrm>
            <a:off x="6633934" y="1531372"/>
            <a:ext cx="350079" cy="350079"/>
            <a:chOff x="2037825" y="3254050"/>
            <a:chExt cx="296175" cy="296175"/>
          </a:xfrm>
        </p:grpSpPr>
        <p:sp>
          <p:nvSpPr>
            <p:cNvPr id="7329" name="Google Shape;7329;p7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74"/>
          <p:cNvGrpSpPr/>
          <p:nvPr/>
        </p:nvGrpSpPr>
        <p:grpSpPr>
          <a:xfrm>
            <a:off x="6632072" y="1972539"/>
            <a:ext cx="353802" cy="348926"/>
            <a:chOff x="2034675" y="3617925"/>
            <a:chExt cx="299325" cy="295200"/>
          </a:xfrm>
        </p:grpSpPr>
        <p:sp>
          <p:nvSpPr>
            <p:cNvPr id="7336" name="Google Shape;7336;p7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74"/>
          <p:cNvGrpSpPr/>
          <p:nvPr/>
        </p:nvGrpSpPr>
        <p:grpSpPr>
          <a:xfrm>
            <a:off x="6633934" y="2418916"/>
            <a:ext cx="350079" cy="349133"/>
            <a:chOff x="2037825" y="3981825"/>
            <a:chExt cx="296175" cy="295375"/>
          </a:xfrm>
        </p:grpSpPr>
        <p:sp>
          <p:nvSpPr>
            <p:cNvPr id="7342" name="Google Shape;7342;p7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74"/>
          <p:cNvGrpSpPr/>
          <p:nvPr/>
        </p:nvGrpSpPr>
        <p:grpSpPr>
          <a:xfrm>
            <a:off x="5318952" y="2915232"/>
            <a:ext cx="350079" cy="285837"/>
            <a:chOff x="3860400" y="3254050"/>
            <a:chExt cx="296175" cy="241825"/>
          </a:xfrm>
        </p:grpSpPr>
        <p:sp>
          <p:nvSpPr>
            <p:cNvPr id="7346" name="Google Shape;7346;p7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74"/>
          <p:cNvGrpSpPr/>
          <p:nvPr/>
        </p:nvGrpSpPr>
        <p:grpSpPr>
          <a:xfrm>
            <a:off x="5318479" y="3331102"/>
            <a:ext cx="351024" cy="350079"/>
            <a:chOff x="3859600" y="3591950"/>
            <a:chExt cx="296975" cy="296175"/>
          </a:xfrm>
        </p:grpSpPr>
        <p:sp>
          <p:nvSpPr>
            <p:cNvPr id="7354" name="Google Shape;7354;p7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74"/>
          <p:cNvGrpSpPr/>
          <p:nvPr/>
        </p:nvGrpSpPr>
        <p:grpSpPr>
          <a:xfrm>
            <a:off x="5318952" y="3807186"/>
            <a:ext cx="350079" cy="350079"/>
            <a:chOff x="3860400" y="3955025"/>
            <a:chExt cx="296175" cy="296175"/>
          </a:xfrm>
        </p:grpSpPr>
        <p:sp>
          <p:nvSpPr>
            <p:cNvPr id="7358" name="Google Shape;7358;p7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74"/>
          <p:cNvGrpSpPr/>
          <p:nvPr/>
        </p:nvGrpSpPr>
        <p:grpSpPr>
          <a:xfrm>
            <a:off x="7534167" y="2883584"/>
            <a:ext cx="355664" cy="349133"/>
            <a:chOff x="5716825" y="3235950"/>
            <a:chExt cx="300900" cy="295375"/>
          </a:xfrm>
        </p:grpSpPr>
        <p:sp>
          <p:nvSpPr>
            <p:cNvPr id="7364" name="Google Shape;7364;p7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74"/>
          <p:cNvGrpSpPr/>
          <p:nvPr/>
        </p:nvGrpSpPr>
        <p:grpSpPr>
          <a:xfrm>
            <a:off x="7547199" y="3342272"/>
            <a:ext cx="329601" cy="327739"/>
            <a:chOff x="5727850" y="3609275"/>
            <a:chExt cx="278850" cy="277275"/>
          </a:xfrm>
        </p:grpSpPr>
        <p:sp>
          <p:nvSpPr>
            <p:cNvPr id="7369" name="Google Shape;7369;p7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74"/>
          <p:cNvGrpSpPr/>
          <p:nvPr/>
        </p:nvGrpSpPr>
        <p:grpSpPr>
          <a:xfrm>
            <a:off x="7558383" y="3807659"/>
            <a:ext cx="307231" cy="349133"/>
            <a:chOff x="5736525" y="3963700"/>
            <a:chExt cx="259925" cy="295375"/>
          </a:xfrm>
        </p:grpSpPr>
        <p:sp>
          <p:nvSpPr>
            <p:cNvPr id="7375" name="Google Shape;7375;p7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74"/>
          <p:cNvGrpSpPr/>
          <p:nvPr/>
        </p:nvGrpSpPr>
        <p:grpSpPr>
          <a:xfrm>
            <a:off x="6649963" y="4256985"/>
            <a:ext cx="351024" cy="350079"/>
            <a:chOff x="6553275" y="3604550"/>
            <a:chExt cx="296975" cy="296175"/>
          </a:xfrm>
        </p:grpSpPr>
        <p:sp>
          <p:nvSpPr>
            <p:cNvPr id="7383" name="Google Shape;7383;p7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92"/>
        <p:cNvGrpSpPr/>
        <p:nvPr/>
      </p:nvGrpSpPr>
      <p:grpSpPr>
        <a:xfrm>
          <a:off x="0" y="0"/>
          <a:ext cx="0" cy="0"/>
          <a:chOff x="0" y="0"/>
          <a:chExt cx="0" cy="0"/>
        </a:xfrm>
      </p:grpSpPr>
      <p:sp>
        <p:nvSpPr>
          <p:cNvPr id="7393" name="Google Shape;7393;p7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394" name="Google Shape;7394;p7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395" name="Google Shape;7395;p75"/>
          <p:cNvGrpSpPr/>
          <p:nvPr/>
        </p:nvGrpSpPr>
        <p:grpSpPr>
          <a:xfrm>
            <a:off x="877057" y="1532946"/>
            <a:ext cx="294401" cy="353645"/>
            <a:chOff x="-35814600" y="3202075"/>
            <a:chExt cx="242625" cy="291450"/>
          </a:xfrm>
        </p:grpSpPr>
        <p:sp>
          <p:nvSpPr>
            <p:cNvPr id="7396" name="Google Shape;7396;p7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75"/>
          <p:cNvGrpSpPr/>
          <p:nvPr/>
        </p:nvGrpSpPr>
        <p:grpSpPr>
          <a:xfrm>
            <a:off x="847435" y="1973866"/>
            <a:ext cx="353645" cy="353888"/>
            <a:chOff x="-35839800" y="3561025"/>
            <a:chExt cx="291450" cy="291650"/>
          </a:xfrm>
        </p:grpSpPr>
        <p:sp>
          <p:nvSpPr>
            <p:cNvPr id="7404" name="Google Shape;7404;p7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1" name="Google Shape;7411;p7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2" name="Google Shape;7412;p75"/>
          <p:cNvGrpSpPr/>
          <p:nvPr/>
        </p:nvGrpSpPr>
        <p:grpSpPr>
          <a:xfrm>
            <a:off x="3084980" y="1532946"/>
            <a:ext cx="353645" cy="353645"/>
            <a:chOff x="-34003850" y="3227275"/>
            <a:chExt cx="291450" cy="291450"/>
          </a:xfrm>
        </p:grpSpPr>
        <p:sp>
          <p:nvSpPr>
            <p:cNvPr id="7413" name="Google Shape;7413;p7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75"/>
          <p:cNvGrpSpPr/>
          <p:nvPr/>
        </p:nvGrpSpPr>
        <p:grpSpPr>
          <a:xfrm>
            <a:off x="3084510" y="1973638"/>
            <a:ext cx="354586" cy="354343"/>
            <a:chOff x="-34004625" y="3585850"/>
            <a:chExt cx="292225" cy="292025"/>
          </a:xfrm>
        </p:grpSpPr>
        <p:sp>
          <p:nvSpPr>
            <p:cNvPr id="7419" name="Google Shape;7419;p7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75"/>
          <p:cNvGrpSpPr/>
          <p:nvPr/>
        </p:nvGrpSpPr>
        <p:grpSpPr>
          <a:xfrm>
            <a:off x="3084025" y="2408839"/>
            <a:ext cx="355557" cy="354616"/>
            <a:chOff x="-34005425" y="3945575"/>
            <a:chExt cx="293025" cy="292250"/>
          </a:xfrm>
        </p:grpSpPr>
        <p:sp>
          <p:nvSpPr>
            <p:cNvPr id="7425" name="Google Shape;7425;p7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8" name="Google Shape;7428;p75"/>
          <p:cNvGrpSpPr/>
          <p:nvPr/>
        </p:nvGrpSpPr>
        <p:grpSpPr>
          <a:xfrm>
            <a:off x="1731124" y="2882015"/>
            <a:ext cx="358408" cy="355557"/>
            <a:chOff x="-32174975" y="3192625"/>
            <a:chExt cx="295375" cy="293025"/>
          </a:xfrm>
        </p:grpSpPr>
        <p:sp>
          <p:nvSpPr>
            <p:cNvPr id="7429" name="Google Shape;7429;p7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3" name="Google Shape;7433;p7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5" name="Google Shape;7435;p75"/>
          <p:cNvGrpSpPr/>
          <p:nvPr/>
        </p:nvGrpSpPr>
        <p:grpSpPr>
          <a:xfrm>
            <a:off x="3970274" y="2882970"/>
            <a:ext cx="354586" cy="353645"/>
            <a:chOff x="-30345325" y="3184750"/>
            <a:chExt cx="292225" cy="291450"/>
          </a:xfrm>
        </p:grpSpPr>
        <p:sp>
          <p:nvSpPr>
            <p:cNvPr id="7436" name="Google Shape;7436;p7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75"/>
          <p:cNvGrpSpPr/>
          <p:nvPr/>
        </p:nvGrpSpPr>
        <p:grpSpPr>
          <a:xfrm>
            <a:off x="1295026" y="1532946"/>
            <a:ext cx="353645" cy="353645"/>
            <a:chOff x="-35481425" y="3202075"/>
            <a:chExt cx="291450" cy="291450"/>
          </a:xfrm>
        </p:grpSpPr>
        <p:sp>
          <p:nvSpPr>
            <p:cNvPr id="7442" name="Google Shape;7442;p7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75"/>
          <p:cNvGrpSpPr/>
          <p:nvPr/>
        </p:nvGrpSpPr>
        <p:grpSpPr>
          <a:xfrm>
            <a:off x="1294556" y="1974472"/>
            <a:ext cx="354586" cy="352675"/>
            <a:chOff x="-35482200" y="3561225"/>
            <a:chExt cx="292225" cy="290650"/>
          </a:xfrm>
        </p:grpSpPr>
        <p:sp>
          <p:nvSpPr>
            <p:cNvPr id="7450" name="Google Shape;7450;p7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75"/>
          <p:cNvGrpSpPr/>
          <p:nvPr/>
        </p:nvGrpSpPr>
        <p:grpSpPr>
          <a:xfrm>
            <a:off x="1295026" y="2409340"/>
            <a:ext cx="353645" cy="353615"/>
            <a:chOff x="-35481425" y="3919600"/>
            <a:chExt cx="291450" cy="291425"/>
          </a:xfrm>
        </p:grpSpPr>
        <p:sp>
          <p:nvSpPr>
            <p:cNvPr id="7454" name="Google Shape;7454;p7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75"/>
          <p:cNvGrpSpPr/>
          <p:nvPr/>
        </p:nvGrpSpPr>
        <p:grpSpPr>
          <a:xfrm>
            <a:off x="3530661" y="1533431"/>
            <a:ext cx="357468" cy="352675"/>
            <a:chOff x="-33645475" y="3228075"/>
            <a:chExt cx="294600" cy="290650"/>
          </a:xfrm>
        </p:grpSpPr>
        <p:sp>
          <p:nvSpPr>
            <p:cNvPr id="7463" name="Google Shape;7463;p7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75"/>
          <p:cNvGrpSpPr/>
          <p:nvPr/>
        </p:nvGrpSpPr>
        <p:grpSpPr>
          <a:xfrm>
            <a:off x="3531631" y="1973516"/>
            <a:ext cx="355526" cy="354586"/>
            <a:chOff x="-33646250" y="3586425"/>
            <a:chExt cx="293000" cy="292225"/>
          </a:xfrm>
        </p:grpSpPr>
        <p:sp>
          <p:nvSpPr>
            <p:cNvPr id="7471" name="Google Shape;7471;p7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75"/>
          <p:cNvGrpSpPr/>
          <p:nvPr/>
        </p:nvGrpSpPr>
        <p:grpSpPr>
          <a:xfrm>
            <a:off x="3532101" y="2408369"/>
            <a:ext cx="354586" cy="355557"/>
            <a:chOff x="-33645475" y="3944800"/>
            <a:chExt cx="292225" cy="293025"/>
          </a:xfrm>
        </p:grpSpPr>
        <p:sp>
          <p:nvSpPr>
            <p:cNvPr id="7474" name="Google Shape;7474;p7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75"/>
          <p:cNvGrpSpPr/>
          <p:nvPr/>
        </p:nvGrpSpPr>
        <p:grpSpPr>
          <a:xfrm>
            <a:off x="2185320" y="2882106"/>
            <a:ext cx="352675" cy="355375"/>
            <a:chOff x="-31809525" y="3192625"/>
            <a:chExt cx="290650" cy="292875"/>
          </a:xfrm>
        </p:grpSpPr>
        <p:sp>
          <p:nvSpPr>
            <p:cNvPr id="7485" name="Google Shape;7485;p7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5"/>
          <p:cNvGrpSpPr/>
          <p:nvPr/>
        </p:nvGrpSpPr>
        <p:grpSpPr>
          <a:xfrm>
            <a:off x="2184835" y="3352658"/>
            <a:ext cx="353645" cy="355557"/>
            <a:chOff x="-31811100" y="3550975"/>
            <a:chExt cx="291450" cy="293025"/>
          </a:xfrm>
        </p:grpSpPr>
        <p:sp>
          <p:nvSpPr>
            <p:cNvPr id="7490" name="Google Shape;7490;p7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75"/>
          <p:cNvGrpSpPr/>
          <p:nvPr/>
        </p:nvGrpSpPr>
        <p:grpSpPr>
          <a:xfrm>
            <a:off x="2178631" y="3816962"/>
            <a:ext cx="366052" cy="356831"/>
            <a:chOff x="-31817400" y="3910025"/>
            <a:chExt cx="301675" cy="294075"/>
          </a:xfrm>
        </p:grpSpPr>
        <p:sp>
          <p:nvSpPr>
            <p:cNvPr id="7498" name="Google Shape;7498;p7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5"/>
          <p:cNvGrpSpPr/>
          <p:nvPr/>
        </p:nvGrpSpPr>
        <p:grpSpPr>
          <a:xfrm>
            <a:off x="3970259" y="3353143"/>
            <a:ext cx="354616" cy="354586"/>
            <a:chOff x="-30354000" y="3569100"/>
            <a:chExt cx="292250" cy="292225"/>
          </a:xfrm>
        </p:grpSpPr>
        <p:sp>
          <p:nvSpPr>
            <p:cNvPr id="7502" name="Google Shape;7502;p7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75"/>
          <p:cNvGrpSpPr/>
          <p:nvPr/>
        </p:nvGrpSpPr>
        <p:grpSpPr>
          <a:xfrm>
            <a:off x="1748837" y="1532946"/>
            <a:ext cx="342148" cy="353645"/>
            <a:chOff x="-35118325" y="3202075"/>
            <a:chExt cx="281975" cy="291450"/>
          </a:xfrm>
        </p:grpSpPr>
        <p:sp>
          <p:nvSpPr>
            <p:cNvPr id="7509" name="Google Shape;7509;p7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5"/>
          <p:cNvGrpSpPr/>
          <p:nvPr/>
        </p:nvGrpSpPr>
        <p:grpSpPr>
          <a:xfrm>
            <a:off x="1742618" y="1974199"/>
            <a:ext cx="354586" cy="353221"/>
            <a:chOff x="-35123050" y="3561225"/>
            <a:chExt cx="292225" cy="291100"/>
          </a:xfrm>
        </p:grpSpPr>
        <p:sp>
          <p:nvSpPr>
            <p:cNvPr id="7514" name="Google Shape;7514;p7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75"/>
          <p:cNvGrpSpPr/>
          <p:nvPr/>
        </p:nvGrpSpPr>
        <p:grpSpPr>
          <a:xfrm>
            <a:off x="1784677" y="2409340"/>
            <a:ext cx="270467" cy="353615"/>
            <a:chOff x="-35089175" y="3919600"/>
            <a:chExt cx="222900" cy="291425"/>
          </a:xfrm>
        </p:grpSpPr>
        <p:sp>
          <p:nvSpPr>
            <p:cNvPr id="7517" name="Google Shape;7517;p7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5"/>
          <p:cNvGrpSpPr/>
          <p:nvPr/>
        </p:nvGrpSpPr>
        <p:grpSpPr>
          <a:xfrm>
            <a:off x="3981673" y="1532703"/>
            <a:ext cx="336445" cy="354131"/>
            <a:chOff x="-33277650" y="3226875"/>
            <a:chExt cx="277275" cy="291850"/>
          </a:xfrm>
        </p:grpSpPr>
        <p:sp>
          <p:nvSpPr>
            <p:cNvPr id="7520" name="Google Shape;7520;p7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75"/>
          <p:cNvGrpSpPr/>
          <p:nvPr/>
        </p:nvGrpSpPr>
        <p:grpSpPr>
          <a:xfrm>
            <a:off x="3973073" y="1973987"/>
            <a:ext cx="353645" cy="353645"/>
            <a:chOff x="-33286325" y="3586425"/>
            <a:chExt cx="291450" cy="291450"/>
          </a:xfrm>
        </p:grpSpPr>
        <p:sp>
          <p:nvSpPr>
            <p:cNvPr id="7528" name="Google Shape;7528;p7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75"/>
          <p:cNvGrpSpPr/>
          <p:nvPr/>
        </p:nvGrpSpPr>
        <p:grpSpPr>
          <a:xfrm>
            <a:off x="3973073" y="2408369"/>
            <a:ext cx="353645" cy="355557"/>
            <a:chOff x="-33286325" y="3944800"/>
            <a:chExt cx="291450" cy="293025"/>
          </a:xfrm>
        </p:grpSpPr>
        <p:sp>
          <p:nvSpPr>
            <p:cNvPr id="7534" name="Google Shape;7534;p7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75"/>
          <p:cNvGrpSpPr/>
          <p:nvPr/>
        </p:nvGrpSpPr>
        <p:grpSpPr>
          <a:xfrm>
            <a:off x="2631470" y="2881529"/>
            <a:ext cx="353645" cy="356527"/>
            <a:chOff x="-31452725" y="3191825"/>
            <a:chExt cx="291450" cy="293825"/>
          </a:xfrm>
        </p:grpSpPr>
        <p:sp>
          <p:nvSpPr>
            <p:cNvPr id="7539" name="Google Shape;7539;p7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75"/>
          <p:cNvGrpSpPr/>
          <p:nvPr/>
        </p:nvGrpSpPr>
        <p:grpSpPr>
          <a:xfrm>
            <a:off x="2631000" y="3353144"/>
            <a:ext cx="354586" cy="354586"/>
            <a:chOff x="-31452725" y="3551775"/>
            <a:chExt cx="292225" cy="292225"/>
          </a:xfrm>
        </p:grpSpPr>
        <p:sp>
          <p:nvSpPr>
            <p:cNvPr id="7544" name="Google Shape;7544;p7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75"/>
          <p:cNvGrpSpPr/>
          <p:nvPr/>
        </p:nvGrpSpPr>
        <p:grpSpPr>
          <a:xfrm>
            <a:off x="2629559" y="3817129"/>
            <a:ext cx="357468" cy="356497"/>
            <a:chOff x="-31455100" y="3909350"/>
            <a:chExt cx="294600" cy="293800"/>
          </a:xfrm>
        </p:grpSpPr>
        <p:sp>
          <p:nvSpPr>
            <p:cNvPr id="7549" name="Google Shape;7549;p7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75"/>
          <p:cNvGrpSpPr/>
          <p:nvPr/>
        </p:nvGrpSpPr>
        <p:grpSpPr>
          <a:xfrm>
            <a:off x="3970744" y="3818084"/>
            <a:ext cx="353645" cy="354586"/>
            <a:chOff x="-30345325" y="3918800"/>
            <a:chExt cx="291450" cy="292225"/>
          </a:xfrm>
        </p:grpSpPr>
        <p:sp>
          <p:nvSpPr>
            <p:cNvPr id="7552" name="Google Shape;7552;p7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75"/>
          <p:cNvGrpSpPr/>
          <p:nvPr/>
        </p:nvGrpSpPr>
        <p:grpSpPr>
          <a:xfrm>
            <a:off x="2200736" y="1532946"/>
            <a:ext cx="332593" cy="353645"/>
            <a:chOff x="-34755225" y="3202075"/>
            <a:chExt cx="274100" cy="291450"/>
          </a:xfrm>
        </p:grpSpPr>
        <p:sp>
          <p:nvSpPr>
            <p:cNvPr id="7558" name="Google Shape;7558;p7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75"/>
          <p:cNvGrpSpPr/>
          <p:nvPr/>
        </p:nvGrpSpPr>
        <p:grpSpPr>
          <a:xfrm>
            <a:off x="2190209" y="1973987"/>
            <a:ext cx="353645" cy="353645"/>
            <a:chOff x="-34763900" y="3561225"/>
            <a:chExt cx="291450" cy="291450"/>
          </a:xfrm>
        </p:grpSpPr>
        <p:sp>
          <p:nvSpPr>
            <p:cNvPr id="7566" name="Google Shape;7566;p7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9" name="Google Shape;7569;p7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0" name="Google Shape;7570;p75"/>
          <p:cNvGrpSpPr/>
          <p:nvPr/>
        </p:nvGrpSpPr>
        <p:grpSpPr>
          <a:xfrm>
            <a:off x="845106" y="2882499"/>
            <a:ext cx="354586" cy="354586"/>
            <a:chOff x="-32927950" y="3227275"/>
            <a:chExt cx="292225" cy="292225"/>
          </a:xfrm>
        </p:grpSpPr>
        <p:sp>
          <p:nvSpPr>
            <p:cNvPr id="7571" name="Google Shape;7571;p7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75"/>
          <p:cNvGrpSpPr/>
          <p:nvPr/>
        </p:nvGrpSpPr>
        <p:grpSpPr>
          <a:xfrm>
            <a:off x="844621" y="3353613"/>
            <a:ext cx="355557" cy="353645"/>
            <a:chOff x="-32927950" y="3586425"/>
            <a:chExt cx="293025" cy="291450"/>
          </a:xfrm>
        </p:grpSpPr>
        <p:sp>
          <p:nvSpPr>
            <p:cNvPr id="7577" name="Google Shape;7577;p7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2" name="Google Shape;7582;p75"/>
          <p:cNvGrpSpPr/>
          <p:nvPr/>
        </p:nvGrpSpPr>
        <p:grpSpPr>
          <a:xfrm>
            <a:off x="845106" y="3817598"/>
            <a:ext cx="354586" cy="355557"/>
            <a:chOff x="-32927950" y="3944800"/>
            <a:chExt cx="292225" cy="293025"/>
          </a:xfrm>
        </p:grpSpPr>
        <p:sp>
          <p:nvSpPr>
            <p:cNvPr id="7583" name="Google Shape;7583;p7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75"/>
          <p:cNvGrpSpPr/>
          <p:nvPr/>
        </p:nvGrpSpPr>
        <p:grpSpPr>
          <a:xfrm>
            <a:off x="3073898" y="2882849"/>
            <a:ext cx="354586" cy="353888"/>
            <a:chOff x="-31094350" y="3194000"/>
            <a:chExt cx="292225" cy="291650"/>
          </a:xfrm>
        </p:grpSpPr>
        <p:sp>
          <p:nvSpPr>
            <p:cNvPr id="7593" name="Google Shape;7593;p7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75"/>
          <p:cNvGrpSpPr/>
          <p:nvPr/>
        </p:nvGrpSpPr>
        <p:grpSpPr>
          <a:xfrm>
            <a:off x="3074368" y="3353341"/>
            <a:ext cx="353645" cy="354191"/>
            <a:chOff x="-31093575" y="3552550"/>
            <a:chExt cx="291450" cy="291900"/>
          </a:xfrm>
        </p:grpSpPr>
        <p:sp>
          <p:nvSpPr>
            <p:cNvPr id="7602" name="Google Shape;7602;p7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75"/>
          <p:cNvGrpSpPr/>
          <p:nvPr/>
        </p:nvGrpSpPr>
        <p:grpSpPr>
          <a:xfrm>
            <a:off x="3074368" y="3818569"/>
            <a:ext cx="353645" cy="353615"/>
            <a:chOff x="-31093575" y="3911725"/>
            <a:chExt cx="291450" cy="291425"/>
          </a:xfrm>
        </p:grpSpPr>
        <p:sp>
          <p:nvSpPr>
            <p:cNvPr id="7607" name="Google Shape;7607;p7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75"/>
          <p:cNvGrpSpPr/>
          <p:nvPr/>
        </p:nvGrpSpPr>
        <p:grpSpPr>
          <a:xfrm>
            <a:off x="2183798" y="4275536"/>
            <a:ext cx="356497" cy="354586"/>
            <a:chOff x="-29946000" y="3183175"/>
            <a:chExt cx="293800" cy="292225"/>
          </a:xfrm>
        </p:grpSpPr>
        <p:sp>
          <p:nvSpPr>
            <p:cNvPr id="7610" name="Google Shape;7610;p7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75"/>
          <p:cNvGrpSpPr/>
          <p:nvPr/>
        </p:nvGrpSpPr>
        <p:grpSpPr>
          <a:xfrm>
            <a:off x="2628330" y="1532689"/>
            <a:ext cx="358408" cy="354161"/>
            <a:chOff x="-34408675" y="3202075"/>
            <a:chExt cx="295375" cy="291875"/>
          </a:xfrm>
        </p:grpSpPr>
        <p:sp>
          <p:nvSpPr>
            <p:cNvPr id="7617" name="Google Shape;7617;p7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75"/>
          <p:cNvGrpSpPr/>
          <p:nvPr/>
        </p:nvGrpSpPr>
        <p:grpSpPr>
          <a:xfrm>
            <a:off x="2630241" y="1972683"/>
            <a:ext cx="354586" cy="356254"/>
            <a:chOff x="-34405525" y="3558075"/>
            <a:chExt cx="292225" cy="293600"/>
          </a:xfrm>
        </p:grpSpPr>
        <p:sp>
          <p:nvSpPr>
            <p:cNvPr id="7622" name="Google Shape;7622;p7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75"/>
          <p:cNvGrpSpPr/>
          <p:nvPr/>
        </p:nvGrpSpPr>
        <p:grpSpPr>
          <a:xfrm>
            <a:off x="2629755" y="2409340"/>
            <a:ext cx="355557" cy="353615"/>
            <a:chOff x="-34406325" y="3919600"/>
            <a:chExt cx="293025" cy="291425"/>
          </a:xfrm>
        </p:grpSpPr>
        <p:sp>
          <p:nvSpPr>
            <p:cNvPr id="7626" name="Google Shape;7626;p7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75"/>
          <p:cNvGrpSpPr/>
          <p:nvPr/>
        </p:nvGrpSpPr>
        <p:grpSpPr>
          <a:xfrm>
            <a:off x="1293653" y="2888703"/>
            <a:ext cx="353645" cy="342179"/>
            <a:chOff x="-32568800" y="3232000"/>
            <a:chExt cx="291450" cy="282000"/>
          </a:xfrm>
        </p:grpSpPr>
        <p:sp>
          <p:nvSpPr>
            <p:cNvPr id="7634" name="Google Shape;7634;p7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75"/>
          <p:cNvGrpSpPr/>
          <p:nvPr/>
        </p:nvGrpSpPr>
        <p:grpSpPr>
          <a:xfrm>
            <a:off x="1293183" y="3353613"/>
            <a:ext cx="354586" cy="353645"/>
            <a:chOff x="-32569575" y="3586425"/>
            <a:chExt cx="292225" cy="291450"/>
          </a:xfrm>
        </p:grpSpPr>
        <p:sp>
          <p:nvSpPr>
            <p:cNvPr id="7637" name="Google Shape;7637;p7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75"/>
          <p:cNvGrpSpPr/>
          <p:nvPr/>
        </p:nvGrpSpPr>
        <p:grpSpPr>
          <a:xfrm>
            <a:off x="1284098" y="3818205"/>
            <a:ext cx="372756" cy="354343"/>
            <a:chOff x="-32576675" y="3944600"/>
            <a:chExt cx="307200" cy="292025"/>
          </a:xfrm>
        </p:grpSpPr>
        <p:sp>
          <p:nvSpPr>
            <p:cNvPr id="7640" name="Google Shape;7640;p7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75"/>
          <p:cNvGrpSpPr/>
          <p:nvPr/>
        </p:nvGrpSpPr>
        <p:grpSpPr>
          <a:xfrm>
            <a:off x="3529065" y="2882500"/>
            <a:ext cx="354586" cy="354586"/>
            <a:chOff x="-30735200" y="3192625"/>
            <a:chExt cx="292225" cy="292225"/>
          </a:xfrm>
        </p:grpSpPr>
        <p:sp>
          <p:nvSpPr>
            <p:cNvPr id="7643" name="Google Shape;7643;p7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75"/>
          <p:cNvGrpSpPr/>
          <p:nvPr/>
        </p:nvGrpSpPr>
        <p:grpSpPr>
          <a:xfrm>
            <a:off x="3529065" y="3353932"/>
            <a:ext cx="354586" cy="353008"/>
            <a:chOff x="-30735200" y="3552550"/>
            <a:chExt cx="292225" cy="290925"/>
          </a:xfrm>
        </p:grpSpPr>
        <p:sp>
          <p:nvSpPr>
            <p:cNvPr id="7651" name="Google Shape;7651;p7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75"/>
          <p:cNvGrpSpPr/>
          <p:nvPr/>
        </p:nvGrpSpPr>
        <p:grpSpPr>
          <a:xfrm>
            <a:off x="3529065" y="3818554"/>
            <a:ext cx="354586" cy="353645"/>
            <a:chOff x="-30735200" y="3910925"/>
            <a:chExt cx="292225" cy="291450"/>
          </a:xfrm>
        </p:grpSpPr>
        <p:sp>
          <p:nvSpPr>
            <p:cNvPr id="7654" name="Google Shape;7654;p7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6" name="Google Shape;7656;p7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7" name="Google Shape;7657;p75"/>
          <p:cNvGrpSpPr/>
          <p:nvPr/>
        </p:nvGrpSpPr>
        <p:grpSpPr>
          <a:xfrm>
            <a:off x="4882910" y="1531421"/>
            <a:ext cx="358971" cy="359224"/>
            <a:chOff x="-57956275" y="3197925"/>
            <a:chExt cx="319000" cy="319225"/>
          </a:xfrm>
        </p:grpSpPr>
        <p:sp>
          <p:nvSpPr>
            <p:cNvPr id="7658" name="Google Shape;7658;p7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75"/>
          <p:cNvGrpSpPr/>
          <p:nvPr/>
        </p:nvGrpSpPr>
        <p:grpSpPr>
          <a:xfrm>
            <a:off x="4905064" y="1987846"/>
            <a:ext cx="314662" cy="358971"/>
            <a:chOff x="-57940525" y="3590375"/>
            <a:chExt cx="279625" cy="319000"/>
          </a:xfrm>
        </p:grpSpPr>
        <p:sp>
          <p:nvSpPr>
            <p:cNvPr id="7666" name="Google Shape;7666;p7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75"/>
          <p:cNvGrpSpPr/>
          <p:nvPr/>
        </p:nvGrpSpPr>
        <p:grpSpPr>
          <a:xfrm>
            <a:off x="4875945" y="2429217"/>
            <a:ext cx="358099" cy="358999"/>
            <a:chOff x="-57959425" y="3982600"/>
            <a:chExt cx="318225" cy="319025"/>
          </a:xfrm>
        </p:grpSpPr>
        <p:sp>
          <p:nvSpPr>
            <p:cNvPr id="7672" name="Google Shape;7672;p7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75"/>
          <p:cNvGrpSpPr/>
          <p:nvPr/>
        </p:nvGrpSpPr>
        <p:grpSpPr>
          <a:xfrm>
            <a:off x="7076112" y="1532546"/>
            <a:ext cx="357226" cy="357226"/>
            <a:chOff x="-55987225" y="3198925"/>
            <a:chExt cx="317450" cy="317450"/>
          </a:xfrm>
        </p:grpSpPr>
        <p:sp>
          <p:nvSpPr>
            <p:cNvPr id="7677" name="Google Shape;7677;p7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75"/>
          <p:cNvGrpSpPr/>
          <p:nvPr/>
        </p:nvGrpSpPr>
        <p:grpSpPr>
          <a:xfrm>
            <a:off x="7076112" y="1988578"/>
            <a:ext cx="357226" cy="357367"/>
            <a:chOff x="-55987225" y="3591025"/>
            <a:chExt cx="317450" cy="317575"/>
          </a:xfrm>
        </p:grpSpPr>
        <p:sp>
          <p:nvSpPr>
            <p:cNvPr id="7682" name="Google Shape;7682;p7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75"/>
          <p:cNvGrpSpPr/>
          <p:nvPr/>
        </p:nvGrpSpPr>
        <p:grpSpPr>
          <a:xfrm>
            <a:off x="7090027" y="2429217"/>
            <a:ext cx="358999" cy="358999"/>
            <a:chOff x="-55988800" y="3982600"/>
            <a:chExt cx="319025" cy="319025"/>
          </a:xfrm>
        </p:grpSpPr>
        <p:sp>
          <p:nvSpPr>
            <p:cNvPr id="7688" name="Google Shape;7688;p7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75"/>
          <p:cNvGrpSpPr/>
          <p:nvPr/>
        </p:nvGrpSpPr>
        <p:grpSpPr>
          <a:xfrm>
            <a:off x="5748546" y="2887174"/>
            <a:ext cx="356326" cy="358971"/>
            <a:chOff x="-54026025" y="3192625"/>
            <a:chExt cx="316650" cy="319000"/>
          </a:xfrm>
        </p:grpSpPr>
        <p:sp>
          <p:nvSpPr>
            <p:cNvPr id="7694" name="Google Shape;7694;p7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75"/>
          <p:cNvGrpSpPr/>
          <p:nvPr/>
        </p:nvGrpSpPr>
        <p:grpSpPr>
          <a:xfrm>
            <a:off x="5768492" y="3358148"/>
            <a:ext cx="316434" cy="358099"/>
            <a:chOff x="-54007925" y="3584850"/>
            <a:chExt cx="281200" cy="318225"/>
          </a:xfrm>
        </p:grpSpPr>
        <p:sp>
          <p:nvSpPr>
            <p:cNvPr id="7703" name="Google Shape;7703;p7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75"/>
          <p:cNvGrpSpPr/>
          <p:nvPr/>
        </p:nvGrpSpPr>
        <p:grpSpPr>
          <a:xfrm>
            <a:off x="5768492" y="3820033"/>
            <a:ext cx="316434" cy="358914"/>
            <a:chOff x="-54007925" y="3975575"/>
            <a:chExt cx="281200" cy="318950"/>
          </a:xfrm>
        </p:grpSpPr>
        <p:sp>
          <p:nvSpPr>
            <p:cNvPr id="7710" name="Google Shape;7710;p7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75"/>
          <p:cNvGrpSpPr/>
          <p:nvPr/>
        </p:nvGrpSpPr>
        <p:grpSpPr>
          <a:xfrm>
            <a:off x="8003359" y="2904504"/>
            <a:ext cx="274770" cy="358492"/>
            <a:chOff x="-52005775" y="3208025"/>
            <a:chExt cx="244175" cy="318575"/>
          </a:xfrm>
        </p:grpSpPr>
        <p:sp>
          <p:nvSpPr>
            <p:cNvPr id="7715" name="Google Shape;7715;p7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75"/>
          <p:cNvGrpSpPr/>
          <p:nvPr/>
        </p:nvGrpSpPr>
        <p:grpSpPr>
          <a:xfrm>
            <a:off x="5309825" y="1532546"/>
            <a:ext cx="358099" cy="358099"/>
            <a:chOff x="-57568775" y="3198925"/>
            <a:chExt cx="318225" cy="318225"/>
          </a:xfrm>
        </p:grpSpPr>
        <p:sp>
          <p:nvSpPr>
            <p:cNvPr id="7727" name="Google Shape;7727;p7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75"/>
          <p:cNvGrpSpPr/>
          <p:nvPr/>
        </p:nvGrpSpPr>
        <p:grpSpPr>
          <a:xfrm>
            <a:off x="5331543" y="1987846"/>
            <a:ext cx="314662" cy="358099"/>
            <a:chOff x="-57549075" y="3590375"/>
            <a:chExt cx="279625" cy="318225"/>
          </a:xfrm>
        </p:grpSpPr>
        <p:sp>
          <p:nvSpPr>
            <p:cNvPr id="7734" name="Google Shape;7734;p7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5"/>
          <p:cNvGrpSpPr/>
          <p:nvPr/>
        </p:nvGrpSpPr>
        <p:grpSpPr>
          <a:xfrm>
            <a:off x="5323740" y="2429217"/>
            <a:ext cx="359871" cy="359871"/>
            <a:chOff x="-57570350" y="3982600"/>
            <a:chExt cx="319800" cy="319800"/>
          </a:xfrm>
        </p:grpSpPr>
        <p:sp>
          <p:nvSpPr>
            <p:cNvPr id="7739" name="Google Shape;7739;p7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75"/>
          <p:cNvGrpSpPr/>
          <p:nvPr/>
        </p:nvGrpSpPr>
        <p:grpSpPr>
          <a:xfrm>
            <a:off x="7538779" y="1531646"/>
            <a:ext cx="314662" cy="358999"/>
            <a:chOff x="-55576850" y="3198125"/>
            <a:chExt cx="279625" cy="319025"/>
          </a:xfrm>
        </p:grpSpPr>
        <p:sp>
          <p:nvSpPr>
            <p:cNvPr id="7744" name="Google Shape;7744;p7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75"/>
          <p:cNvGrpSpPr/>
          <p:nvPr/>
        </p:nvGrpSpPr>
        <p:grpSpPr>
          <a:xfrm>
            <a:off x="7516174" y="1987621"/>
            <a:ext cx="359871" cy="358324"/>
            <a:chOff x="-55596550" y="3590175"/>
            <a:chExt cx="319800" cy="318425"/>
          </a:xfrm>
        </p:grpSpPr>
        <p:sp>
          <p:nvSpPr>
            <p:cNvPr id="7749" name="Google Shape;7749;p7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75"/>
          <p:cNvGrpSpPr/>
          <p:nvPr/>
        </p:nvGrpSpPr>
        <p:grpSpPr>
          <a:xfrm>
            <a:off x="7531412" y="2428964"/>
            <a:ext cx="358999" cy="359252"/>
            <a:chOff x="-55595775" y="3982375"/>
            <a:chExt cx="319025" cy="319250"/>
          </a:xfrm>
        </p:grpSpPr>
        <p:sp>
          <p:nvSpPr>
            <p:cNvPr id="7754" name="Google Shape;7754;p7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75"/>
          <p:cNvGrpSpPr/>
          <p:nvPr/>
        </p:nvGrpSpPr>
        <p:grpSpPr>
          <a:xfrm>
            <a:off x="6188595" y="2887174"/>
            <a:ext cx="358999" cy="358099"/>
            <a:chOff x="-53635375" y="3192625"/>
            <a:chExt cx="319025" cy="318225"/>
          </a:xfrm>
        </p:grpSpPr>
        <p:sp>
          <p:nvSpPr>
            <p:cNvPr id="7761" name="Google Shape;7761;p7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75"/>
          <p:cNvGrpSpPr/>
          <p:nvPr/>
        </p:nvGrpSpPr>
        <p:grpSpPr>
          <a:xfrm>
            <a:off x="6210763" y="3358148"/>
            <a:ext cx="314662" cy="358999"/>
            <a:chOff x="-53615675" y="3584850"/>
            <a:chExt cx="279625" cy="319025"/>
          </a:xfrm>
        </p:grpSpPr>
        <p:sp>
          <p:nvSpPr>
            <p:cNvPr id="7765" name="Google Shape;7765;p7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75"/>
          <p:cNvGrpSpPr/>
          <p:nvPr/>
        </p:nvGrpSpPr>
        <p:grpSpPr>
          <a:xfrm>
            <a:off x="6188609" y="3821074"/>
            <a:ext cx="358971" cy="357874"/>
            <a:chOff x="-53634575" y="3976500"/>
            <a:chExt cx="319000" cy="318025"/>
          </a:xfrm>
        </p:grpSpPr>
        <p:sp>
          <p:nvSpPr>
            <p:cNvPr id="7769" name="Google Shape;7769;p7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75"/>
          <p:cNvGrpSpPr/>
          <p:nvPr/>
        </p:nvGrpSpPr>
        <p:grpSpPr>
          <a:xfrm>
            <a:off x="7983413" y="3364028"/>
            <a:ext cx="314662" cy="358436"/>
            <a:chOff x="-52023900" y="3590075"/>
            <a:chExt cx="279625" cy="318525"/>
          </a:xfrm>
        </p:grpSpPr>
        <p:sp>
          <p:nvSpPr>
            <p:cNvPr id="7778" name="Google Shape;7778;p7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75"/>
          <p:cNvGrpSpPr/>
          <p:nvPr/>
        </p:nvGrpSpPr>
        <p:grpSpPr>
          <a:xfrm>
            <a:off x="5746654" y="1532546"/>
            <a:ext cx="358971" cy="358971"/>
            <a:chOff x="-57173375" y="3198925"/>
            <a:chExt cx="319000" cy="319000"/>
          </a:xfrm>
        </p:grpSpPr>
        <p:sp>
          <p:nvSpPr>
            <p:cNvPr id="7786" name="Google Shape;7786;p7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75"/>
          <p:cNvGrpSpPr/>
          <p:nvPr/>
        </p:nvGrpSpPr>
        <p:grpSpPr>
          <a:xfrm>
            <a:off x="5747541" y="2009987"/>
            <a:ext cx="357198" cy="314690"/>
            <a:chOff x="-57176525" y="3610050"/>
            <a:chExt cx="317425" cy="279650"/>
          </a:xfrm>
        </p:grpSpPr>
        <p:sp>
          <p:nvSpPr>
            <p:cNvPr id="7791" name="Google Shape;7791;p7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75"/>
          <p:cNvGrpSpPr/>
          <p:nvPr/>
        </p:nvGrpSpPr>
        <p:grpSpPr>
          <a:xfrm>
            <a:off x="5779179" y="2428542"/>
            <a:ext cx="323524" cy="358774"/>
            <a:chOff x="-57162350" y="3982000"/>
            <a:chExt cx="287500" cy="318825"/>
          </a:xfrm>
        </p:grpSpPr>
        <p:sp>
          <p:nvSpPr>
            <p:cNvPr id="7797" name="Google Shape;7797;p7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75"/>
          <p:cNvGrpSpPr/>
          <p:nvPr/>
        </p:nvGrpSpPr>
        <p:grpSpPr>
          <a:xfrm>
            <a:off x="7957995" y="1532546"/>
            <a:ext cx="358099" cy="356326"/>
            <a:chOff x="-55202750" y="3198925"/>
            <a:chExt cx="318225" cy="316650"/>
          </a:xfrm>
        </p:grpSpPr>
        <p:sp>
          <p:nvSpPr>
            <p:cNvPr id="7806" name="Google Shape;7806;p7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75"/>
          <p:cNvGrpSpPr/>
          <p:nvPr/>
        </p:nvGrpSpPr>
        <p:grpSpPr>
          <a:xfrm>
            <a:off x="7968629" y="1987846"/>
            <a:ext cx="336830" cy="358099"/>
            <a:chOff x="-55194875" y="3590375"/>
            <a:chExt cx="299325" cy="318225"/>
          </a:xfrm>
        </p:grpSpPr>
        <p:sp>
          <p:nvSpPr>
            <p:cNvPr id="7809" name="Google Shape;7809;p7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75"/>
          <p:cNvGrpSpPr/>
          <p:nvPr/>
        </p:nvGrpSpPr>
        <p:grpSpPr>
          <a:xfrm>
            <a:off x="7973247" y="2430117"/>
            <a:ext cx="357198" cy="357198"/>
            <a:chOff x="-55203525" y="3983400"/>
            <a:chExt cx="317425" cy="317425"/>
          </a:xfrm>
        </p:grpSpPr>
        <p:sp>
          <p:nvSpPr>
            <p:cNvPr id="7815" name="Google Shape;7815;p7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75"/>
          <p:cNvGrpSpPr/>
          <p:nvPr/>
        </p:nvGrpSpPr>
        <p:grpSpPr>
          <a:xfrm>
            <a:off x="6639727" y="2887174"/>
            <a:ext cx="335930" cy="358971"/>
            <a:chOff x="-53232900" y="3192625"/>
            <a:chExt cx="298525" cy="319000"/>
          </a:xfrm>
        </p:grpSpPr>
        <p:sp>
          <p:nvSpPr>
            <p:cNvPr id="7819" name="Google Shape;7819;p7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75"/>
          <p:cNvGrpSpPr/>
          <p:nvPr/>
        </p:nvGrpSpPr>
        <p:grpSpPr>
          <a:xfrm>
            <a:off x="6629093" y="3358148"/>
            <a:ext cx="357198" cy="356326"/>
            <a:chOff x="-53242350" y="3584850"/>
            <a:chExt cx="317425" cy="316650"/>
          </a:xfrm>
        </p:grpSpPr>
        <p:sp>
          <p:nvSpPr>
            <p:cNvPr id="7828" name="Google Shape;7828;p7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75"/>
          <p:cNvGrpSpPr/>
          <p:nvPr/>
        </p:nvGrpSpPr>
        <p:grpSpPr>
          <a:xfrm>
            <a:off x="6650362" y="3820849"/>
            <a:ext cx="314662" cy="358999"/>
            <a:chOff x="-53224225" y="3976300"/>
            <a:chExt cx="279625" cy="319025"/>
          </a:xfrm>
        </p:grpSpPr>
        <p:sp>
          <p:nvSpPr>
            <p:cNvPr id="7834" name="Google Shape;7834;p7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1" name="Google Shape;7841;p75"/>
          <p:cNvGrpSpPr/>
          <p:nvPr/>
        </p:nvGrpSpPr>
        <p:grpSpPr>
          <a:xfrm>
            <a:off x="7961258" y="3828529"/>
            <a:ext cx="358971" cy="358408"/>
            <a:chOff x="-52043575" y="3983125"/>
            <a:chExt cx="319000" cy="318500"/>
          </a:xfrm>
        </p:grpSpPr>
        <p:sp>
          <p:nvSpPr>
            <p:cNvPr id="7842" name="Google Shape;7842;p7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75"/>
          <p:cNvGrpSpPr/>
          <p:nvPr/>
        </p:nvGrpSpPr>
        <p:grpSpPr>
          <a:xfrm>
            <a:off x="6215199" y="1532546"/>
            <a:ext cx="314662" cy="358971"/>
            <a:chOff x="-56766175" y="3198925"/>
            <a:chExt cx="279625" cy="319000"/>
          </a:xfrm>
        </p:grpSpPr>
        <p:sp>
          <p:nvSpPr>
            <p:cNvPr id="7852" name="Google Shape;7852;p7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75"/>
          <p:cNvGrpSpPr/>
          <p:nvPr/>
        </p:nvGrpSpPr>
        <p:grpSpPr>
          <a:xfrm>
            <a:off x="6214313" y="1987846"/>
            <a:ext cx="316434" cy="358099"/>
            <a:chOff x="-56766175" y="3590375"/>
            <a:chExt cx="281200" cy="318225"/>
          </a:xfrm>
        </p:grpSpPr>
        <p:sp>
          <p:nvSpPr>
            <p:cNvPr id="7860" name="Google Shape;7860;p7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5"/>
          <p:cNvGrpSpPr/>
          <p:nvPr/>
        </p:nvGrpSpPr>
        <p:grpSpPr>
          <a:xfrm>
            <a:off x="6251269" y="2429217"/>
            <a:ext cx="272126" cy="358099"/>
            <a:chOff x="-56747275" y="3982600"/>
            <a:chExt cx="241825" cy="318225"/>
          </a:xfrm>
        </p:grpSpPr>
        <p:sp>
          <p:nvSpPr>
            <p:cNvPr id="7865" name="Google Shape;7865;p7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75"/>
          <p:cNvGrpSpPr/>
          <p:nvPr/>
        </p:nvGrpSpPr>
        <p:grpSpPr>
          <a:xfrm>
            <a:off x="4881188" y="2894264"/>
            <a:ext cx="314662" cy="358971"/>
            <a:chOff x="-54793175" y="3198925"/>
            <a:chExt cx="279625" cy="319000"/>
          </a:xfrm>
        </p:grpSpPr>
        <p:sp>
          <p:nvSpPr>
            <p:cNvPr id="7873" name="Google Shape;7873;p7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75"/>
          <p:cNvGrpSpPr/>
          <p:nvPr/>
        </p:nvGrpSpPr>
        <p:grpSpPr>
          <a:xfrm>
            <a:off x="4859020" y="3371455"/>
            <a:ext cx="358999" cy="342991"/>
            <a:chOff x="-54812875" y="3596675"/>
            <a:chExt cx="319025" cy="304800"/>
          </a:xfrm>
        </p:grpSpPr>
        <p:sp>
          <p:nvSpPr>
            <p:cNvPr id="7881" name="Google Shape;7881;p7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8" name="Google Shape;7888;p7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0" name="Google Shape;7890;p75"/>
          <p:cNvGrpSpPr/>
          <p:nvPr/>
        </p:nvGrpSpPr>
        <p:grpSpPr>
          <a:xfrm>
            <a:off x="4881188" y="3827938"/>
            <a:ext cx="314662" cy="358099"/>
            <a:chOff x="-54793175" y="3982600"/>
            <a:chExt cx="279625" cy="318225"/>
          </a:xfrm>
        </p:grpSpPr>
        <p:sp>
          <p:nvSpPr>
            <p:cNvPr id="7891" name="Google Shape;7891;p7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75"/>
          <p:cNvGrpSpPr/>
          <p:nvPr/>
        </p:nvGrpSpPr>
        <p:grpSpPr>
          <a:xfrm>
            <a:off x="7092647" y="2887174"/>
            <a:ext cx="314662" cy="358099"/>
            <a:chOff x="-52832000" y="3192625"/>
            <a:chExt cx="279625" cy="318225"/>
          </a:xfrm>
        </p:grpSpPr>
        <p:sp>
          <p:nvSpPr>
            <p:cNvPr id="7899" name="Google Shape;7899;p7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75"/>
          <p:cNvGrpSpPr/>
          <p:nvPr/>
        </p:nvGrpSpPr>
        <p:grpSpPr>
          <a:xfrm>
            <a:off x="7070492" y="3359048"/>
            <a:ext cx="358971" cy="357198"/>
            <a:chOff x="-52851675" y="3585650"/>
            <a:chExt cx="319000" cy="317425"/>
          </a:xfrm>
        </p:grpSpPr>
        <p:sp>
          <p:nvSpPr>
            <p:cNvPr id="7908" name="Google Shape;7908;p7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5"/>
          <p:cNvGrpSpPr/>
          <p:nvPr/>
        </p:nvGrpSpPr>
        <p:grpSpPr>
          <a:xfrm>
            <a:off x="7092647" y="3820849"/>
            <a:ext cx="314662" cy="358999"/>
            <a:chOff x="-52832000" y="3976300"/>
            <a:chExt cx="279625" cy="319025"/>
          </a:xfrm>
        </p:grpSpPr>
        <p:sp>
          <p:nvSpPr>
            <p:cNvPr id="7915" name="Google Shape;7915;p7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75"/>
          <p:cNvGrpSpPr/>
          <p:nvPr/>
        </p:nvGrpSpPr>
        <p:grpSpPr>
          <a:xfrm>
            <a:off x="6209853" y="4275497"/>
            <a:ext cx="316434" cy="358099"/>
            <a:chOff x="-51633225" y="3198925"/>
            <a:chExt cx="281200" cy="318225"/>
          </a:xfrm>
        </p:grpSpPr>
        <p:sp>
          <p:nvSpPr>
            <p:cNvPr id="7921" name="Google Shape;7921;p7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75"/>
          <p:cNvGrpSpPr/>
          <p:nvPr/>
        </p:nvGrpSpPr>
        <p:grpSpPr>
          <a:xfrm>
            <a:off x="6628676" y="1533418"/>
            <a:ext cx="365188" cy="357226"/>
            <a:chOff x="-56396775" y="3199700"/>
            <a:chExt cx="324525" cy="317450"/>
          </a:xfrm>
        </p:grpSpPr>
        <p:sp>
          <p:nvSpPr>
            <p:cNvPr id="7929" name="Google Shape;7929;p7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75"/>
          <p:cNvGrpSpPr/>
          <p:nvPr/>
        </p:nvGrpSpPr>
        <p:grpSpPr>
          <a:xfrm>
            <a:off x="6631771" y="1999353"/>
            <a:ext cx="358999" cy="335958"/>
            <a:chOff x="-56394425" y="3600600"/>
            <a:chExt cx="319025" cy="298550"/>
          </a:xfrm>
        </p:grpSpPr>
        <p:sp>
          <p:nvSpPr>
            <p:cNvPr id="7936" name="Google Shape;7936;p7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75"/>
          <p:cNvGrpSpPr/>
          <p:nvPr/>
        </p:nvGrpSpPr>
        <p:grpSpPr>
          <a:xfrm>
            <a:off x="6662538" y="2430117"/>
            <a:ext cx="327068" cy="357198"/>
            <a:chOff x="-56379450" y="3983400"/>
            <a:chExt cx="290650" cy="317425"/>
          </a:xfrm>
        </p:grpSpPr>
        <p:sp>
          <p:nvSpPr>
            <p:cNvPr id="7940" name="Google Shape;7940;p7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75"/>
          <p:cNvGrpSpPr/>
          <p:nvPr/>
        </p:nvGrpSpPr>
        <p:grpSpPr>
          <a:xfrm>
            <a:off x="5326242" y="2894264"/>
            <a:ext cx="316434" cy="358971"/>
            <a:chOff x="-54401725" y="3198925"/>
            <a:chExt cx="281200" cy="319000"/>
          </a:xfrm>
        </p:grpSpPr>
        <p:sp>
          <p:nvSpPr>
            <p:cNvPr id="7949" name="Google Shape;7949;p7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75"/>
          <p:cNvGrpSpPr/>
          <p:nvPr/>
        </p:nvGrpSpPr>
        <p:grpSpPr>
          <a:xfrm>
            <a:off x="5327128" y="3364365"/>
            <a:ext cx="314662" cy="358099"/>
            <a:chOff x="-54401725" y="3590375"/>
            <a:chExt cx="279625" cy="318225"/>
          </a:xfrm>
        </p:grpSpPr>
        <p:sp>
          <p:nvSpPr>
            <p:cNvPr id="7961" name="Google Shape;7961;p7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75"/>
          <p:cNvGrpSpPr/>
          <p:nvPr/>
        </p:nvGrpSpPr>
        <p:grpSpPr>
          <a:xfrm>
            <a:off x="5324920" y="3827938"/>
            <a:ext cx="319079" cy="358099"/>
            <a:chOff x="-54403300" y="3982600"/>
            <a:chExt cx="283550" cy="318225"/>
          </a:xfrm>
        </p:grpSpPr>
        <p:sp>
          <p:nvSpPr>
            <p:cNvPr id="7968" name="Google Shape;7968;p7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75"/>
          <p:cNvGrpSpPr/>
          <p:nvPr/>
        </p:nvGrpSpPr>
        <p:grpSpPr>
          <a:xfrm>
            <a:off x="7512313" y="2889172"/>
            <a:ext cx="356298" cy="356973"/>
            <a:chOff x="-52458650" y="3194400"/>
            <a:chExt cx="316625" cy="317225"/>
          </a:xfrm>
        </p:grpSpPr>
        <p:sp>
          <p:nvSpPr>
            <p:cNvPr id="7974" name="Google Shape;7974;p7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75"/>
          <p:cNvGrpSpPr/>
          <p:nvPr/>
        </p:nvGrpSpPr>
        <p:grpSpPr>
          <a:xfrm>
            <a:off x="7521611" y="3358148"/>
            <a:ext cx="337703" cy="357845"/>
            <a:chOff x="-52450000" y="3584850"/>
            <a:chExt cx="300100" cy="318000"/>
          </a:xfrm>
        </p:grpSpPr>
        <p:sp>
          <p:nvSpPr>
            <p:cNvPr id="7983" name="Google Shape;7983;p7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75"/>
          <p:cNvGrpSpPr/>
          <p:nvPr/>
        </p:nvGrpSpPr>
        <p:grpSpPr>
          <a:xfrm>
            <a:off x="7533131" y="3822621"/>
            <a:ext cx="314662" cy="357226"/>
            <a:chOff x="-52440550" y="3977875"/>
            <a:chExt cx="279625" cy="317450"/>
          </a:xfrm>
        </p:grpSpPr>
        <p:sp>
          <p:nvSpPr>
            <p:cNvPr id="7991" name="Google Shape;7991;p7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75"/>
          <p:cNvGrpSpPr/>
          <p:nvPr/>
        </p:nvGrpSpPr>
        <p:grpSpPr>
          <a:xfrm>
            <a:off x="6645066" y="4278827"/>
            <a:ext cx="314662" cy="358999"/>
            <a:chOff x="-51623775" y="3584850"/>
            <a:chExt cx="279625" cy="319025"/>
          </a:xfrm>
        </p:grpSpPr>
        <p:sp>
          <p:nvSpPr>
            <p:cNvPr id="8000" name="Google Shape;8000;p7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12"/>
        <p:cNvGrpSpPr/>
        <p:nvPr/>
      </p:nvGrpSpPr>
      <p:grpSpPr>
        <a:xfrm>
          <a:off x="0" y="0"/>
          <a:ext cx="0" cy="0"/>
          <a:chOff x="0" y="0"/>
          <a:chExt cx="0" cy="0"/>
        </a:xfrm>
      </p:grpSpPr>
      <p:sp>
        <p:nvSpPr>
          <p:cNvPr id="8013" name="Google Shape;8013;p7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014" name="Google Shape;8014;p7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015" name="Google Shape;8015;p76"/>
          <p:cNvGrpSpPr/>
          <p:nvPr/>
        </p:nvGrpSpPr>
        <p:grpSpPr>
          <a:xfrm>
            <a:off x="885675" y="1539249"/>
            <a:ext cx="276003" cy="357300"/>
            <a:chOff x="-50469125" y="3183175"/>
            <a:chExt cx="233150" cy="301825"/>
          </a:xfrm>
        </p:grpSpPr>
        <p:sp>
          <p:nvSpPr>
            <p:cNvPr id="8016" name="Google Shape;8016;p7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76"/>
          <p:cNvGrpSpPr/>
          <p:nvPr/>
        </p:nvGrpSpPr>
        <p:grpSpPr>
          <a:xfrm>
            <a:off x="845574" y="1974651"/>
            <a:ext cx="356205" cy="355288"/>
            <a:chOff x="-50504575" y="3550975"/>
            <a:chExt cx="300900" cy="300125"/>
          </a:xfrm>
        </p:grpSpPr>
        <p:sp>
          <p:nvSpPr>
            <p:cNvPr id="8020" name="Google Shape;8020;p7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76"/>
          <p:cNvGrpSpPr/>
          <p:nvPr/>
        </p:nvGrpSpPr>
        <p:grpSpPr>
          <a:xfrm>
            <a:off x="845574" y="2412893"/>
            <a:ext cx="356205" cy="354341"/>
            <a:chOff x="-50503000" y="3921175"/>
            <a:chExt cx="300900" cy="299325"/>
          </a:xfrm>
        </p:grpSpPr>
        <p:sp>
          <p:nvSpPr>
            <p:cNvPr id="8025" name="Google Shape;8025;p7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76"/>
          <p:cNvGrpSpPr/>
          <p:nvPr/>
        </p:nvGrpSpPr>
        <p:grpSpPr>
          <a:xfrm>
            <a:off x="3049627" y="1558811"/>
            <a:ext cx="355258" cy="356205"/>
            <a:chOff x="-48630025" y="3199700"/>
            <a:chExt cx="300100" cy="300900"/>
          </a:xfrm>
        </p:grpSpPr>
        <p:sp>
          <p:nvSpPr>
            <p:cNvPr id="8031" name="Google Shape;8031;p7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76"/>
          <p:cNvGrpSpPr/>
          <p:nvPr/>
        </p:nvGrpSpPr>
        <p:grpSpPr>
          <a:xfrm>
            <a:off x="3049627" y="1996107"/>
            <a:ext cx="355258" cy="355258"/>
            <a:chOff x="-48630025" y="3569100"/>
            <a:chExt cx="300100" cy="300100"/>
          </a:xfrm>
        </p:grpSpPr>
        <p:sp>
          <p:nvSpPr>
            <p:cNvPr id="8035" name="Google Shape;8035;p7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76"/>
          <p:cNvGrpSpPr/>
          <p:nvPr/>
        </p:nvGrpSpPr>
        <p:grpSpPr>
          <a:xfrm>
            <a:off x="3050101" y="2433403"/>
            <a:ext cx="354311" cy="353394"/>
            <a:chOff x="-48629225" y="3938500"/>
            <a:chExt cx="299300" cy="298525"/>
          </a:xfrm>
        </p:grpSpPr>
        <p:sp>
          <p:nvSpPr>
            <p:cNvPr id="8046" name="Google Shape;8046;p7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76"/>
          <p:cNvGrpSpPr/>
          <p:nvPr/>
        </p:nvGrpSpPr>
        <p:grpSpPr>
          <a:xfrm>
            <a:off x="1785504" y="2904744"/>
            <a:ext cx="311458" cy="354341"/>
            <a:chOff x="-46762575" y="3200500"/>
            <a:chExt cx="263100" cy="299325"/>
          </a:xfrm>
        </p:grpSpPr>
        <p:sp>
          <p:nvSpPr>
            <p:cNvPr id="8051" name="Google Shape;8051;p7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76"/>
          <p:cNvGrpSpPr/>
          <p:nvPr/>
        </p:nvGrpSpPr>
        <p:grpSpPr>
          <a:xfrm>
            <a:off x="1763589" y="3363466"/>
            <a:ext cx="355288" cy="312375"/>
            <a:chOff x="-46779900" y="3588000"/>
            <a:chExt cx="300125" cy="263875"/>
          </a:xfrm>
        </p:grpSpPr>
        <p:sp>
          <p:nvSpPr>
            <p:cNvPr id="8057" name="Google Shape;8057;p7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76"/>
          <p:cNvGrpSpPr/>
          <p:nvPr/>
        </p:nvGrpSpPr>
        <p:grpSpPr>
          <a:xfrm>
            <a:off x="1764062" y="3778388"/>
            <a:ext cx="354341" cy="353394"/>
            <a:chOff x="-46779100" y="3938500"/>
            <a:chExt cx="299325" cy="298525"/>
          </a:xfrm>
        </p:grpSpPr>
        <p:sp>
          <p:nvSpPr>
            <p:cNvPr id="8062" name="Google Shape;8062;p7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76"/>
          <p:cNvGrpSpPr/>
          <p:nvPr/>
        </p:nvGrpSpPr>
        <p:grpSpPr>
          <a:xfrm>
            <a:off x="3971800" y="2911255"/>
            <a:ext cx="355258" cy="355288"/>
            <a:chOff x="-44924250" y="3206000"/>
            <a:chExt cx="300100" cy="300125"/>
          </a:xfrm>
        </p:grpSpPr>
        <p:sp>
          <p:nvSpPr>
            <p:cNvPr id="8065" name="Google Shape;8065;p7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76"/>
          <p:cNvGrpSpPr/>
          <p:nvPr/>
        </p:nvGrpSpPr>
        <p:grpSpPr>
          <a:xfrm>
            <a:off x="1286286" y="1539249"/>
            <a:ext cx="355258" cy="355258"/>
            <a:chOff x="-50134375" y="3183175"/>
            <a:chExt cx="300100" cy="300100"/>
          </a:xfrm>
        </p:grpSpPr>
        <p:sp>
          <p:nvSpPr>
            <p:cNvPr id="8071" name="Google Shape;8071;p7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76"/>
          <p:cNvGrpSpPr/>
          <p:nvPr/>
        </p:nvGrpSpPr>
        <p:grpSpPr>
          <a:xfrm>
            <a:off x="1286286" y="1974651"/>
            <a:ext cx="355258" cy="355288"/>
            <a:chOff x="-50134375" y="3550975"/>
            <a:chExt cx="300100" cy="300125"/>
          </a:xfrm>
        </p:grpSpPr>
        <p:sp>
          <p:nvSpPr>
            <p:cNvPr id="8082" name="Google Shape;8082;p7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76"/>
          <p:cNvGrpSpPr/>
          <p:nvPr/>
        </p:nvGrpSpPr>
        <p:grpSpPr>
          <a:xfrm>
            <a:off x="1286286" y="2412183"/>
            <a:ext cx="355258" cy="355051"/>
            <a:chOff x="-50134375" y="3920575"/>
            <a:chExt cx="300100" cy="299925"/>
          </a:xfrm>
        </p:grpSpPr>
        <p:sp>
          <p:nvSpPr>
            <p:cNvPr id="8085" name="Google Shape;8085;p7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76"/>
          <p:cNvGrpSpPr/>
          <p:nvPr/>
        </p:nvGrpSpPr>
        <p:grpSpPr>
          <a:xfrm>
            <a:off x="3497010" y="1559758"/>
            <a:ext cx="357123" cy="355258"/>
            <a:chOff x="-48262200" y="3200500"/>
            <a:chExt cx="301675" cy="300100"/>
          </a:xfrm>
        </p:grpSpPr>
        <p:sp>
          <p:nvSpPr>
            <p:cNvPr id="8089" name="Google Shape;8089;p7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76"/>
          <p:cNvGrpSpPr/>
          <p:nvPr/>
        </p:nvGrpSpPr>
        <p:grpSpPr>
          <a:xfrm>
            <a:off x="3526383" y="1996847"/>
            <a:ext cx="298377" cy="354519"/>
            <a:chOff x="-48233050" y="3569725"/>
            <a:chExt cx="252050" cy="299475"/>
          </a:xfrm>
        </p:grpSpPr>
        <p:sp>
          <p:nvSpPr>
            <p:cNvPr id="8099" name="Google Shape;8099;p7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76"/>
          <p:cNvGrpSpPr/>
          <p:nvPr/>
        </p:nvGrpSpPr>
        <p:grpSpPr>
          <a:xfrm>
            <a:off x="3550148" y="2430591"/>
            <a:ext cx="250847" cy="358070"/>
            <a:chOff x="-48216525" y="3936125"/>
            <a:chExt cx="211900" cy="302475"/>
          </a:xfrm>
        </p:grpSpPr>
        <p:sp>
          <p:nvSpPr>
            <p:cNvPr id="8103" name="Google Shape;8103;p7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76"/>
          <p:cNvGrpSpPr/>
          <p:nvPr/>
        </p:nvGrpSpPr>
        <p:grpSpPr>
          <a:xfrm>
            <a:off x="2205866" y="2905661"/>
            <a:ext cx="355258" cy="355288"/>
            <a:chOff x="-46410500" y="3201275"/>
            <a:chExt cx="300100" cy="300125"/>
          </a:xfrm>
        </p:grpSpPr>
        <p:sp>
          <p:nvSpPr>
            <p:cNvPr id="8108" name="Google Shape;8108;p7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6"/>
          <p:cNvGrpSpPr/>
          <p:nvPr/>
        </p:nvGrpSpPr>
        <p:grpSpPr>
          <a:xfrm>
            <a:off x="2205866" y="3341092"/>
            <a:ext cx="355258" cy="356205"/>
            <a:chOff x="-46409700" y="3569100"/>
            <a:chExt cx="300100" cy="300900"/>
          </a:xfrm>
        </p:grpSpPr>
        <p:sp>
          <p:nvSpPr>
            <p:cNvPr id="8114" name="Google Shape;8114;p7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76"/>
          <p:cNvGrpSpPr/>
          <p:nvPr/>
        </p:nvGrpSpPr>
        <p:grpSpPr>
          <a:xfrm>
            <a:off x="2193747" y="3776524"/>
            <a:ext cx="379497" cy="358070"/>
            <a:chOff x="-46422300" y="3936925"/>
            <a:chExt cx="320575" cy="302475"/>
          </a:xfrm>
        </p:grpSpPr>
        <p:sp>
          <p:nvSpPr>
            <p:cNvPr id="8120" name="Google Shape;8120;p7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76"/>
          <p:cNvGrpSpPr/>
          <p:nvPr/>
        </p:nvGrpSpPr>
        <p:grpSpPr>
          <a:xfrm>
            <a:off x="3971326" y="3330852"/>
            <a:ext cx="356205" cy="355258"/>
            <a:chOff x="-44914800" y="3560450"/>
            <a:chExt cx="300900" cy="300100"/>
          </a:xfrm>
        </p:grpSpPr>
        <p:sp>
          <p:nvSpPr>
            <p:cNvPr id="8123" name="Google Shape;8123;p7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76"/>
          <p:cNvGrpSpPr/>
          <p:nvPr/>
        </p:nvGrpSpPr>
        <p:grpSpPr>
          <a:xfrm>
            <a:off x="1726378" y="1539486"/>
            <a:ext cx="354311" cy="354104"/>
            <a:chOff x="-49764975" y="3183375"/>
            <a:chExt cx="299300" cy="299125"/>
          </a:xfrm>
        </p:grpSpPr>
        <p:sp>
          <p:nvSpPr>
            <p:cNvPr id="8129" name="Google Shape;8129;p7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76"/>
          <p:cNvGrpSpPr/>
          <p:nvPr/>
        </p:nvGrpSpPr>
        <p:grpSpPr>
          <a:xfrm>
            <a:off x="1726378" y="1974947"/>
            <a:ext cx="354311" cy="355909"/>
            <a:chOff x="-49764975" y="3551225"/>
            <a:chExt cx="299300" cy="300650"/>
          </a:xfrm>
        </p:grpSpPr>
        <p:sp>
          <p:nvSpPr>
            <p:cNvPr id="8139" name="Google Shape;8139;p7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76"/>
          <p:cNvGrpSpPr/>
          <p:nvPr/>
        </p:nvGrpSpPr>
        <p:grpSpPr>
          <a:xfrm>
            <a:off x="1724040" y="2411710"/>
            <a:ext cx="358987" cy="355525"/>
            <a:chOff x="-49766550" y="3920175"/>
            <a:chExt cx="303250" cy="300325"/>
          </a:xfrm>
        </p:grpSpPr>
        <p:sp>
          <p:nvSpPr>
            <p:cNvPr id="8151" name="Google Shape;8151;p7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6"/>
          <p:cNvGrpSpPr/>
          <p:nvPr/>
        </p:nvGrpSpPr>
        <p:grpSpPr>
          <a:xfrm>
            <a:off x="3939571" y="1559758"/>
            <a:ext cx="357123" cy="354341"/>
            <a:chOff x="-47892800" y="3200500"/>
            <a:chExt cx="301675" cy="299325"/>
          </a:xfrm>
        </p:grpSpPr>
        <p:sp>
          <p:nvSpPr>
            <p:cNvPr id="8156" name="Google Shape;8156;p7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76"/>
          <p:cNvGrpSpPr/>
          <p:nvPr/>
        </p:nvGrpSpPr>
        <p:grpSpPr>
          <a:xfrm>
            <a:off x="4003437" y="1996107"/>
            <a:ext cx="229391" cy="355258"/>
            <a:chOff x="-47839250" y="3569100"/>
            <a:chExt cx="193775" cy="300100"/>
          </a:xfrm>
        </p:grpSpPr>
        <p:sp>
          <p:nvSpPr>
            <p:cNvPr id="8163" name="Google Shape;8163;p7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76"/>
          <p:cNvGrpSpPr/>
          <p:nvPr/>
        </p:nvGrpSpPr>
        <p:grpSpPr>
          <a:xfrm>
            <a:off x="3940503" y="2432456"/>
            <a:ext cx="355258" cy="356205"/>
            <a:chOff x="-47892800" y="3937700"/>
            <a:chExt cx="300100" cy="300900"/>
          </a:xfrm>
        </p:grpSpPr>
        <p:sp>
          <p:nvSpPr>
            <p:cNvPr id="8170" name="Google Shape;8170;p7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76"/>
          <p:cNvGrpSpPr/>
          <p:nvPr/>
        </p:nvGrpSpPr>
        <p:grpSpPr>
          <a:xfrm>
            <a:off x="2645798" y="2926170"/>
            <a:ext cx="355258" cy="311458"/>
            <a:chOff x="-46042675" y="3218600"/>
            <a:chExt cx="300100" cy="263100"/>
          </a:xfrm>
        </p:grpSpPr>
        <p:sp>
          <p:nvSpPr>
            <p:cNvPr id="8179" name="Google Shape;8179;p7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76"/>
          <p:cNvGrpSpPr/>
          <p:nvPr/>
        </p:nvGrpSpPr>
        <p:grpSpPr>
          <a:xfrm>
            <a:off x="2645798" y="3340619"/>
            <a:ext cx="355258" cy="323118"/>
            <a:chOff x="-46042675" y="3568700"/>
            <a:chExt cx="300100" cy="272950"/>
          </a:xfrm>
        </p:grpSpPr>
        <p:sp>
          <p:nvSpPr>
            <p:cNvPr id="8186" name="Google Shape;8186;p7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76"/>
          <p:cNvGrpSpPr/>
          <p:nvPr/>
        </p:nvGrpSpPr>
        <p:grpSpPr>
          <a:xfrm>
            <a:off x="2687749" y="3777589"/>
            <a:ext cx="271357" cy="356057"/>
            <a:chOff x="-46007225" y="3937825"/>
            <a:chExt cx="229225" cy="300775"/>
          </a:xfrm>
        </p:grpSpPr>
        <p:sp>
          <p:nvSpPr>
            <p:cNvPr id="8191" name="Google Shape;8191;p7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76"/>
          <p:cNvGrpSpPr/>
          <p:nvPr/>
        </p:nvGrpSpPr>
        <p:grpSpPr>
          <a:xfrm>
            <a:off x="3993241" y="3767675"/>
            <a:ext cx="312375" cy="357596"/>
            <a:chOff x="-44895900" y="3929450"/>
            <a:chExt cx="263875" cy="302075"/>
          </a:xfrm>
        </p:grpSpPr>
        <p:sp>
          <p:nvSpPr>
            <p:cNvPr id="8202" name="Google Shape;8202;p7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8" name="Google Shape;8208;p76"/>
          <p:cNvGrpSpPr/>
          <p:nvPr/>
        </p:nvGrpSpPr>
        <p:grpSpPr>
          <a:xfrm>
            <a:off x="2167060" y="1550436"/>
            <a:ext cx="356205" cy="332885"/>
            <a:chOff x="-49397175" y="3192625"/>
            <a:chExt cx="300900" cy="281200"/>
          </a:xfrm>
        </p:grpSpPr>
        <p:sp>
          <p:nvSpPr>
            <p:cNvPr id="8209" name="Google Shape;8209;p7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76"/>
          <p:cNvGrpSpPr/>
          <p:nvPr/>
        </p:nvGrpSpPr>
        <p:grpSpPr>
          <a:xfrm>
            <a:off x="2193163" y="1974651"/>
            <a:ext cx="304000" cy="356205"/>
            <a:chOff x="-49375900" y="3550975"/>
            <a:chExt cx="256800" cy="300900"/>
          </a:xfrm>
        </p:grpSpPr>
        <p:sp>
          <p:nvSpPr>
            <p:cNvPr id="8217" name="Google Shape;8217;p7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76"/>
          <p:cNvGrpSpPr/>
          <p:nvPr/>
        </p:nvGrpSpPr>
        <p:grpSpPr>
          <a:xfrm>
            <a:off x="2188516" y="2411946"/>
            <a:ext cx="313293" cy="356205"/>
            <a:chOff x="-49378250" y="3920375"/>
            <a:chExt cx="264650" cy="300900"/>
          </a:xfrm>
        </p:grpSpPr>
        <p:sp>
          <p:nvSpPr>
            <p:cNvPr id="8229" name="Google Shape;8229;p7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76"/>
          <p:cNvGrpSpPr/>
          <p:nvPr/>
        </p:nvGrpSpPr>
        <p:grpSpPr>
          <a:xfrm>
            <a:off x="907504" y="2904744"/>
            <a:ext cx="312375" cy="357123"/>
            <a:chOff x="-47505300" y="3200500"/>
            <a:chExt cx="263875" cy="301675"/>
          </a:xfrm>
        </p:grpSpPr>
        <p:sp>
          <p:nvSpPr>
            <p:cNvPr id="8237" name="Google Shape;8237;p7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76"/>
          <p:cNvGrpSpPr/>
          <p:nvPr/>
        </p:nvGrpSpPr>
        <p:grpSpPr>
          <a:xfrm>
            <a:off x="885604" y="3341092"/>
            <a:ext cx="356176" cy="355051"/>
            <a:chOff x="-47524975" y="3569100"/>
            <a:chExt cx="300875" cy="299925"/>
          </a:xfrm>
        </p:grpSpPr>
        <p:sp>
          <p:nvSpPr>
            <p:cNvPr id="8251" name="Google Shape;8251;p7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6" name="Google Shape;8256;p76"/>
          <p:cNvGrpSpPr/>
          <p:nvPr/>
        </p:nvGrpSpPr>
        <p:grpSpPr>
          <a:xfrm>
            <a:off x="886062" y="3820354"/>
            <a:ext cx="355258" cy="270410"/>
            <a:chOff x="-47523400" y="3973950"/>
            <a:chExt cx="300100" cy="228425"/>
          </a:xfrm>
        </p:grpSpPr>
        <p:sp>
          <p:nvSpPr>
            <p:cNvPr id="8257" name="Google Shape;8257;p7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76"/>
          <p:cNvGrpSpPr/>
          <p:nvPr/>
        </p:nvGrpSpPr>
        <p:grpSpPr>
          <a:xfrm>
            <a:off x="3091183" y="2903353"/>
            <a:ext cx="354341" cy="357596"/>
            <a:chOff x="-45673275" y="3199325"/>
            <a:chExt cx="299325" cy="302075"/>
          </a:xfrm>
        </p:grpSpPr>
        <p:sp>
          <p:nvSpPr>
            <p:cNvPr id="8263" name="Google Shape;8263;p7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76"/>
          <p:cNvGrpSpPr/>
          <p:nvPr/>
        </p:nvGrpSpPr>
        <p:grpSpPr>
          <a:xfrm>
            <a:off x="3090251" y="3361602"/>
            <a:ext cx="356205" cy="314240"/>
            <a:chOff x="-45674075" y="3586425"/>
            <a:chExt cx="300900" cy="265450"/>
          </a:xfrm>
        </p:grpSpPr>
        <p:sp>
          <p:nvSpPr>
            <p:cNvPr id="8267" name="Google Shape;8267;p7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76"/>
          <p:cNvGrpSpPr/>
          <p:nvPr/>
        </p:nvGrpSpPr>
        <p:grpSpPr>
          <a:xfrm>
            <a:off x="3091183" y="3777441"/>
            <a:ext cx="354341" cy="356205"/>
            <a:chOff x="-45673275" y="3937700"/>
            <a:chExt cx="299325" cy="300900"/>
          </a:xfrm>
        </p:grpSpPr>
        <p:sp>
          <p:nvSpPr>
            <p:cNvPr id="8270" name="Google Shape;8270;p7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76"/>
          <p:cNvGrpSpPr/>
          <p:nvPr/>
        </p:nvGrpSpPr>
        <p:grpSpPr>
          <a:xfrm>
            <a:off x="2205349" y="4270225"/>
            <a:ext cx="356205" cy="356205"/>
            <a:chOff x="-44512325" y="3176075"/>
            <a:chExt cx="300900" cy="300900"/>
          </a:xfrm>
        </p:grpSpPr>
        <p:sp>
          <p:nvSpPr>
            <p:cNvPr id="8277" name="Google Shape;8277;p7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76"/>
          <p:cNvGrpSpPr/>
          <p:nvPr/>
        </p:nvGrpSpPr>
        <p:grpSpPr>
          <a:xfrm>
            <a:off x="2608689" y="1539249"/>
            <a:ext cx="354341" cy="354341"/>
            <a:chOff x="-49027775" y="3183175"/>
            <a:chExt cx="299325" cy="299325"/>
          </a:xfrm>
        </p:grpSpPr>
        <p:sp>
          <p:nvSpPr>
            <p:cNvPr id="8281" name="Google Shape;8281;p7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5" name="Google Shape;8285;p76"/>
          <p:cNvGrpSpPr/>
          <p:nvPr/>
        </p:nvGrpSpPr>
        <p:grpSpPr>
          <a:xfrm>
            <a:off x="2608230" y="1974651"/>
            <a:ext cx="355258" cy="357152"/>
            <a:chOff x="-49027775" y="3550975"/>
            <a:chExt cx="300100" cy="301700"/>
          </a:xfrm>
        </p:grpSpPr>
        <p:sp>
          <p:nvSpPr>
            <p:cNvPr id="8286" name="Google Shape;8286;p7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76"/>
          <p:cNvGrpSpPr/>
          <p:nvPr/>
        </p:nvGrpSpPr>
        <p:grpSpPr>
          <a:xfrm>
            <a:off x="2606306" y="2411710"/>
            <a:ext cx="359106" cy="355525"/>
            <a:chOff x="-49031025" y="3920175"/>
            <a:chExt cx="303350" cy="300325"/>
          </a:xfrm>
        </p:grpSpPr>
        <p:sp>
          <p:nvSpPr>
            <p:cNvPr id="8297" name="Google Shape;8297;p7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76"/>
          <p:cNvGrpSpPr/>
          <p:nvPr/>
        </p:nvGrpSpPr>
        <p:grpSpPr>
          <a:xfrm>
            <a:off x="1322411" y="2904744"/>
            <a:ext cx="356176" cy="354341"/>
            <a:chOff x="-47155575" y="3200500"/>
            <a:chExt cx="300875" cy="299325"/>
          </a:xfrm>
        </p:grpSpPr>
        <p:sp>
          <p:nvSpPr>
            <p:cNvPr id="8304" name="Google Shape;8304;p7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0" name="Google Shape;8310;p76"/>
          <p:cNvGrpSpPr/>
          <p:nvPr/>
        </p:nvGrpSpPr>
        <p:grpSpPr>
          <a:xfrm>
            <a:off x="1322870" y="3341092"/>
            <a:ext cx="355258" cy="355258"/>
            <a:chOff x="-47154800" y="3569100"/>
            <a:chExt cx="300100" cy="300100"/>
          </a:xfrm>
        </p:grpSpPr>
        <p:sp>
          <p:nvSpPr>
            <p:cNvPr id="8311" name="Google Shape;8311;p7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7" name="Google Shape;8317;p76"/>
          <p:cNvGrpSpPr/>
          <p:nvPr/>
        </p:nvGrpSpPr>
        <p:grpSpPr>
          <a:xfrm>
            <a:off x="1323343" y="3779305"/>
            <a:ext cx="354311" cy="353423"/>
            <a:chOff x="-47154000" y="3939275"/>
            <a:chExt cx="299300" cy="298550"/>
          </a:xfrm>
        </p:grpSpPr>
        <p:sp>
          <p:nvSpPr>
            <p:cNvPr id="8318" name="Google Shape;8318;p7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76"/>
          <p:cNvGrpSpPr/>
          <p:nvPr/>
        </p:nvGrpSpPr>
        <p:grpSpPr>
          <a:xfrm>
            <a:off x="3548633" y="2904744"/>
            <a:ext cx="312375" cy="354341"/>
            <a:chOff x="-45286550" y="3200500"/>
            <a:chExt cx="263875" cy="299325"/>
          </a:xfrm>
        </p:grpSpPr>
        <p:sp>
          <p:nvSpPr>
            <p:cNvPr id="8323" name="Google Shape;8323;p7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76"/>
          <p:cNvGrpSpPr/>
          <p:nvPr/>
        </p:nvGrpSpPr>
        <p:grpSpPr>
          <a:xfrm>
            <a:off x="3548633" y="3342039"/>
            <a:ext cx="312375" cy="354311"/>
            <a:chOff x="-45286550" y="3569900"/>
            <a:chExt cx="263875" cy="299300"/>
          </a:xfrm>
        </p:grpSpPr>
        <p:sp>
          <p:nvSpPr>
            <p:cNvPr id="8327" name="Google Shape;8327;p7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76"/>
          <p:cNvGrpSpPr/>
          <p:nvPr/>
        </p:nvGrpSpPr>
        <p:grpSpPr>
          <a:xfrm>
            <a:off x="3559820" y="3778388"/>
            <a:ext cx="290001" cy="355258"/>
            <a:chOff x="-45277900" y="3938500"/>
            <a:chExt cx="244975" cy="300100"/>
          </a:xfrm>
        </p:grpSpPr>
        <p:sp>
          <p:nvSpPr>
            <p:cNvPr id="8334" name="Google Shape;8334;p7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76"/>
          <p:cNvGrpSpPr/>
          <p:nvPr/>
        </p:nvGrpSpPr>
        <p:grpSpPr>
          <a:xfrm>
            <a:off x="2645769" y="4247490"/>
            <a:ext cx="355258" cy="355258"/>
            <a:chOff x="-44502875" y="3576975"/>
            <a:chExt cx="300100" cy="300100"/>
          </a:xfrm>
        </p:grpSpPr>
        <p:sp>
          <p:nvSpPr>
            <p:cNvPr id="8339" name="Google Shape;8339;p7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76"/>
          <p:cNvGrpSpPr/>
          <p:nvPr/>
        </p:nvGrpSpPr>
        <p:grpSpPr>
          <a:xfrm>
            <a:off x="4858968" y="1532275"/>
            <a:ext cx="356221" cy="354973"/>
            <a:chOff x="-13947000" y="3212800"/>
            <a:chExt cx="353675" cy="352400"/>
          </a:xfrm>
        </p:grpSpPr>
        <p:sp>
          <p:nvSpPr>
            <p:cNvPr id="8343" name="Google Shape;8343;p7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76"/>
          <p:cNvGrpSpPr/>
          <p:nvPr/>
        </p:nvGrpSpPr>
        <p:grpSpPr>
          <a:xfrm>
            <a:off x="4858981" y="1973145"/>
            <a:ext cx="356196" cy="354670"/>
            <a:chOff x="-13946200" y="3647075"/>
            <a:chExt cx="353650" cy="352100"/>
          </a:xfrm>
        </p:grpSpPr>
        <p:sp>
          <p:nvSpPr>
            <p:cNvPr id="8346" name="Google Shape;8346;p7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2" name="Google Shape;8352;p7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3" name="Google Shape;8353;p76"/>
          <p:cNvGrpSpPr/>
          <p:nvPr/>
        </p:nvGrpSpPr>
        <p:grpSpPr>
          <a:xfrm>
            <a:off x="6642374" y="1532628"/>
            <a:ext cx="357002" cy="354267"/>
            <a:chOff x="-12163025" y="3214275"/>
            <a:chExt cx="354450" cy="351700"/>
          </a:xfrm>
        </p:grpSpPr>
        <p:sp>
          <p:nvSpPr>
            <p:cNvPr id="8354" name="Google Shape;8354;p7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76"/>
          <p:cNvGrpSpPr/>
          <p:nvPr/>
        </p:nvGrpSpPr>
        <p:grpSpPr>
          <a:xfrm>
            <a:off x="6643154" y="1972365"/>
            <a:ext cx="355441" cy="356232"/>
            <a:chOff x="-12160675" y="3647875"/>
            <a:chExt cx="352900" cy="353650"/>
          </a:xfrm>
        </p:grpSpPr>
        <p:sp>
          <p:nvSpPr>
            <p:cNvPr id="8358" name="Google Shape;8358;p7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76"/>
          <p:cNvGrpSpPr/>
          <p:nvPr/>
        </p:nvGrpSpPr>
        <p:grpSpPr>
          <a:xfrm>
            <a:off x="6653870" y="2416821"/>
            <a:ext cx="354635" cy="356232"/>
            <a:chOff x="-12160675" y="4081850"/>
            <a:chExt cx="352100" cy="353650"/>
          </a:xfrm>
        </p:grpSpPr>
        <p:sp>
          <p:nvSpPr>
            <p:cNvPr id="8366" name="Google Shape;8366;p7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76"/>
          <p:cNvGrpSpPr/>
          <p:nvPr/>
        </p:nvGrpSpPr>
        <p:grpSpPr>
          <a:xfrm>
            <a:off x="4858836" y="2891264"/>
            <a:ext cx="355416" cy="355652"/>
            <a:chOff x="-10391650" y="3180600"/>
            <a:chExt cx="352875" cy="353075"/>
          </a:xfrm>
        </p:grpSpPr>
        <p:sp>
          <p:nvSpPr>
            <p:cNvPr id="8373" name="Google Shape;8373;p7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76"/>
          <p:cNvGrpSpPr/>
          <p:nvPr/>
        </p:nvGrpSpPr>
        <p:grpSpPr>
          <a:xfrm>
            <a:off x="4858835" y="3368062"/>
            <a:ext cx="354635" cy="353890"/>
            <a:chOff x="-10390875" y="3616350"/>
            <a:chExt cx="352100" cy="351325"/>
          </a:xfrm>
        </p:grpSpPr>
        <p:sp>
          <p:nvSpPr>
            <p:cNvPr id="8380" name="Google Shape;8380;p7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3" name="Google Shape;8383;p76"/>
          <p:cNvGrpSpPr/>
          <p:nvPr/>
        </p:nvGrpSpPr>
        <p:grpSpPr>
          <a:xfrm>
            <a:off x="7525810" y="2892727"/>
            <a:ext cx="312585" cy="354670"/>
            <a:chOff x="-10370400" y="4049550"/>
            <a:chExt cx="310350" cy="352100"/>
          </a:xfrm>
        </p:grpSpPr>
        <p:sp>
          <p:nvSpPr>
            <p:cNvPr id="8384" name="Google Shape;8384;p7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9" name="Google Shape;8389;p76"/>
          <p:cNvGrpSpPr/>
          <p:nvPr/>
        </p:nvGrpSpPr>
        <p:grpSpPr>
          <a:xfrm>
            <a:off x="6630066" y="2891668"/>
            <a:ext cx="379236" cy="354847"/>
            <a:chOff x="-8674650" y="3210975"/>
            <a:chExt cx="376525" cy="352275"/>
          </a:xfrm>
        </p:grpSpPr>
        <p:sp>
          <p:nvSpPr>
            <p:cNvPr id="8390" name="Google Shape;8390;p7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76"/>
          <p:cNvGrpSpPr/>
          <p:nvPr/>
        </p:nvGrpSpPr>
        <p:grpSpPr>
          <a:xfrm>
            <a:off x="5301563" y="1531633"/>
            <a:ext cx="356221" cy="356257"/>
            <a:chOff x="-13512225" y="3211525"/>
            <a:chExt cx="353675" cy="353675"/>
          </a:xfrm>
        </p:grpSpPr>
        <p:sp>
          <p:nvSpPr>
            <p:cNvPr id="8397" name="Google Shape;8397;p7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76"/>
          <p:cNvGrpSpPr/>
          <p:nvPr/>
        </p:nvGrpSpPr>
        <p:grpSpPr>
          <a:xfrm>
            <a:off x="5301563" y="1973145"/>
            <a:ext cx="356221" cy="354670"/>
            <a:chOff x="-13512225" y="3647075"/>
            <a:chExt cx="353675" cy="352100"/>
          </a:xfrm>
        </p:grpSpPr>
        <p:sp>
          <p:nvSpPr>
            <p:cNvPr id="8403" name="Google Shape;8403;p7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76"/>
          <p:cNvGrpSpPr/>
          <p:nvPr/>
        </p:nvGrpSpPr>
        <p:grpSpPr>
          <a:xfrm>
            <a:off x="5311876" y="2417211"/>
            <a:ext cx="356221" cy="355451"/>
            <a:chOff x="-13512225" y="4080275"/>
            <a:chExt cx="353675" cy="352875"/>
          </a:xfrm>
        </p:grpSpPr>
        <p:sp>
          <p:nvSpPr>
            <p:cNvPr id="8414" name="Google Shape;8414;p7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76"/>
          <p:cNvGrpSpPr/>
          <p:nvPr/>
        </p:nvGrpSpPr>
        <p:grpSpPr>
          <a:xfrm>
            <a:off x="7084956" y="1564572"/>
            <a:ext cx="356196" cy="290379"/>
            <a:chOff x="-11728250" y="3245400"/>
            <a:chExt cx="353650" cy="288275"/>
          </a:xfrm>
        </p:grpSpPr>
        <p:sp>
          <p:nvSpPr>
            <p:cNvPr id="8426" name="Google Shape;8426;p7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1" name="Google Shape;8431;p76"/>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2" name="Google Shape;8432;p76"/>
          <p:cNvGrpSpPr/>
          <p:nvPr/>
        </p:nvGrpSpPr>
        <p:grpSpPr>
          <a:xfrm>
            <a:off x="7083760" y="1971660"/>
            <a:ext cx="358588" cy="357642"/>
            <a:chOff x="-11729050" y="3646475"/>
            <a:chExt cx="356025" cy="355050"/>
          </a:xfrm>
        </p:grpSpPr>
        <p:sp>
          <p:nvSpPr>
            <p:cNvPr id="8433" name="Google Shape;8433;p76"/>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6"/>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6"/>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6"/>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6"/>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6"/>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6"/>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6"/>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6"/>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6"/>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6"/>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76"/>
          <p:cNvGrpSpPr/>
          <p:nvPr/>
        </p:nvGrpSpPr>
        <p:grpSpPr>
          <a:xfrm>
            <a:off x="7117464" y="2417211"/>
            <a:ext cx="311804" cy="355451"/>
            <a:chOff x="-11703850" y="4081850"/>
            <a:chExt cx="309575" cy="352875"/>
          </a:xfrm>
        </p:grpSpPr>
        <p:sp>
          <p:nvSpPr>
            <p:cNvPr id="8445" name="Google Shape;8445;p7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76"/>
          <p:cNvGrpSpPr/>
          <p:nvPr/>
        </p:nvGrpSpPr>
        <p:grpSpPr>
          <a:xfrm>
            <a:off x="5306120" y="2891364"/>
            <a:ext cx="357002" cy="355451"/>
            <a:chOff x="-9958475" y="3180025"/>
            <a:chExt cx="354450" cy="352875"/>
          </a:xfrm>
        </p:grpSpPr>
        <p:sp>
          <p:nvSpPr>
            <p:cNvPr id="8454" name="Google Shape;8454;p7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7" name="Google Shape;8457;p76"/>
          <p:cNvGrpSpPr/>
          <p:nvPr/>
        </p:nvGrpSpPr>
        <p:grpSpPr>
          <a:xfrm>
            <a:off x="5315247" y="3367345"/>
            <a:ext cx="337966" cy="355325"/>
            <a:chOff x="-9949025" y="3615575"/>
            <a:chExt cx="335550" cy="352750"/>
          </a:xfrm>
        </p:grpSpPr>
        <p:sp>
          <p:nvSpPr>
            <p:cNvPr id="8458" name="Google Shape;8458;p7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76"/>
          <p:cNvGrpSpPr/>
          <p:nvPr/>
        </p:nvGrpSpPr>
        <p:grpSpPr>
          <a:xfrm>
            <a:off x="7950093" y="2890851"/>
            <a:ext cx="360175" cy="358423"/>
            <a:chOff x="-9961625" y="4048175"/>
            <a:chExt cx="357600" cy="355825"/>
          </a:xfrm>
        </p:grpSpPr>
        <p:sp>
          <p:nvSpPr>
            <p:cNvPr id="8462" name="Google Shape;8462;p7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76"/>
          <p:cNvGrpSpPr/>
          <p:nvPr/>
        </p:nvGrpSpPr>
        <p:grpSpPr>
          <a:xfrm>
            <a:off x="6636814" y="3366363"/>
            <a:ext cx="364959" cy="357289"/>
            <a:chOff x="-8680950" y="3624225"/>
            <a:chExt cx="362350" cy="354700"/>
          </a:xfrm>
        </p:grpSpPr>
        <p:sp>
          <p:nvSpPr>
            <p:cNvPr id="8469" name="Google Shape;8469;p7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76"/>
          <p:cNvGrpSpPr/>
          <p:nvPr/>
        </p:nvGrpSpPr>
        <p:grpSpPr>
          <a:xfrm>
            <a:off x="5773058" y="1532024"/>
            <a:ext cx="313365" cy="355476"/>
            <a:chOff x="-13056975" y="3212300"/>
            <a:chExt cx="311125" cy="352900"/>
          </a:xfrm>
        </p:grpSpPr>
        <p:sp>
          <p:nvSpPr>
            <p:cNvPr id="8476" name="Google Shape;8476;p7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76"/>
          <p:cNvGrpSpPr/>
          <p:nvPr/>
        </p:nvGrpSpPr>
        <p:grpSpPr>
          <a:xfrm>
            <a:off x="5750446" y="1972818"/>
            <a:ext cx="358588" cy="355325"/>
            <a:chOff x="-13077450" y="3647075"/>
            <a:chExt cx="356025" cy="352750"/>
          </a:xfrm>
        </p:grpSpPr>
        <p:sp>
          <p:nvSpPr>
            <p:cNvPr id="8481" name="Google Shape;8481;p7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76"/>
          <p:cNvGrpSpPr/>
          <p:nvPr/>
        </p:nvGrpSpPr>
        <p:grpSpPr>
          <a:xfrm>
            <a:off x="5761552" y="2416418"/>
            <a:ext cx="357002" cy="357037"/>
            <a:chOff x="-13079025" y="4079475"/>
            <a:chExt cx="354450" cy="354450"/>
          </a:xfrm>
        </p:grpSpPr>
        <p:sp>
          <p:nvSpPr>
            <p:cNvPr id="8485" name="Google Shape;8485;p7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76"/>
          <p:cNvGrpSpPr/>
          <p:nvPr/>
        </p:nvGrpSpPr>
        <p:grpSpPr>
          <a:xfrm>
            <a:off x="7534619" y="1532427"/>
            <a:ext cx="356221" cy="354670"/>
            <a:chOff x="-11292700" y="3213875"/>
            <a:chExt cx="353675" cy="352100"/>
          </a:xfrm>
        </p:grpSpPr>
        <p:sp>
          <p:nvSpPr>
            <p:cNvPr id="8490" name="Google Shape;8490;p7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7" name="Google Shape;8497;p76"/>
          <p:cNvGrpSpPr/>
          <p:nvPr/>
        </p:nvGrpSpPr>
        <p:grpSpPr>
          <a:xfrm>
            <a:off x="7528677" y="1972365"/>
            <a:ext cx="368106" cy="356232"/>
            <a:chOff x="-11299000" y="3647875"/>
            <a:chExt cx="365475" cy="353650"/>
          </a:xfrm>
        </p:grpSpPr>
        <p:sp>
          <p:nvSpPr>
            <p:cNvPr id="8498" name="Google Shape;8498;p7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4" name="Google Shape;8504;p76"/>
          <p:cNvGrpSpPr/>
          <p:nvPr/>
        </p:nvGrpSpPr>
        <p:grpSpPr>
          <a:xfrm>
            <a:off x="7544139" y="2428316"/>
            <a:ext cx="357808" cy="333240"/>
            <a:chOff x="-11295075" y="4092875"/>
            <a:chExt cx="355250" cy="330825"/>
          </a:xfrm>
        </p:grpSpPr>
        <p:sp>
          <p:nvSpPr>
            <p:cNvPr id="8505" name="Google Shape;8505;p7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76"/>
          <p:cNvGrpSpPr/>
          <p:nvPr/>
        </p:nvGrpSpPr>
        <p:grpSpPr>
          <a:xfrm>
            <a:off x="5769739" y="2891364"/>
            <a:ext cx="312585" cy="355451"/>
            <a:chOff x="-9500075" y="3180800"/>
            <a:chExt cx="310350" cy="352875"/>
          </a:xfrm>
        </p:grpSpPr>
        <p:sp>
          <p:nvSpPr>
            <p:cNvPr id="8511" name="Google Shape;8511;p7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76"/>
          <p:cNvGrpSpPr/>
          <p:nvPr/>
        </p:nvGrpSpPr>
        <p:grpSpPr>
          <a:xfrm>
            <a:off x="5747530" y="3366879"/>
            <a:ext cx="356221" cy="356257"/>
            <a:chOff x="-9523700" y="3614000"/>
            <a:chExt cx="353675" cy="353675"/>
          </a:xfrm>
        </p:grpSpPr>
        <p:sp>
          <p:nvSpPr>
            <p:cNvPr id="8521" name="Google Shape;8521;p7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76"/>
          <p:cNvGrpSpPr/>
          <p:nvPr/>
        </p:nvGrpSpPr>
        <p:grpSpPr>
          <a:xfrm>
            <a:off x="7532481" y="3389521"/>
            <a:ext cx="356221" cy="354670"/>
            <a:chOff x="-9523700" y="4049550"/>
            <a:chExt cx="353675" cy="352100"/>
          </a:xfrm>
        </p:grpSpPr>
        <p:sp>
          <p:nvSpPr>
            <p:cNvPr id="8531" name="Google Shape;8531;p7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76"/>
          <p:cNvGrpSpPr/>
          <p:nvPr/>
        </p:nvGrpSpPr>
        <p:grpSpPr>
          <a:xfrm>
            <a:off x="7088596" y="3389494"/>
            <a:ext cx="357002" cy="311029"/>
            <a:chOff x="-8209150" y="3659675"/>
            <a:chExt cx="354450" cy="308775"/>
          </a:xfrm>
        </p:grpSpPr>
        <p:sp>
          <p:nvSpPr>
            <p:cNvPr id="8539" name="Google Shape;8539;p7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76"/>
          <p:cNvGrpSpPr/>
          <p:nvPr/>
        </p:nvGrpSpPr>
        <p:grpSpPr>
          <a:xfrm>
            <a:off x="6191845" y="1532024"/>
            <a:ext cx="356221" cy="355476"/>
            <a:chOff x="-12643475" y="3212300"/>
            <a:chExt cx="353675" cy="352900"/>
          </a:xfrm>
        </p:grpSpPr>
        <p:sp>
          <p:nvSpPr>
            <p:cNvPr id="8546" name="Google Shape;8546;p7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5" name="Google Shape;8555;p76"/>
          <p:cNvGrpSpPr/>
          <p:nvPr/>
        </p:nvGrpSpPr>
        <p:grpSpPr>
          <a:xfrm>
            <a:off x="6191845" y="1983798"/>
            <a:ext cx="356221" cy="333366"/>
            <a:chOff x="-12643475" y="3657325"/>
            <a:chExt cx="353675" cy="330950"/>
          </a:xfrm>
        </p:grpSpPr>
        <p:sp>
          <p:nvSpPr>
            <p:cNvPr id="8556" name="Google Shape;8556;p7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76"/>
          <p:cNvGrpSpPr/>
          <p:nvPr/>
        </p:nvGrpSpPr>
        <p:grpSpPr>
          <a:xfrm>
            <a:off x="6202157" y="2418407"/>
            <a:ext cx="356221" cy="353059"/>
            <a:chOff x="-12643475" y="4081850"/>
            <a:chExt cx="353675" cy="350500"/>
          </a:xfrm>
        </p:grpSpPr>
        <p:sp>
          <p:nvSpPr>
            <p:cNvPr id="8563" name="Google Shape;8563;p7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7" name="Google Shape;8567;p76"/>
          <p:cNvGrpSpPr/>
          <p:nvPr/>
        </p:nvGrpSpPr>
        <p:grpSpPr>
          <a:xfrm>
            <a:off x="7974847" y="1532427"/>
            <a:ext cx="355416" cy="354670"/>
            <a:chOff x="-10857925" y="3213875"/>
            <a:chExt cx="352875" cy="352100"/>
          </a:xfrm>
        </p:grpSpPr>
        <p:sp>
          <p:nvSpPr>
            <p:cNvPr id="8568" name="Google Shape;8568;p7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78" name="Google Shape;8578;p7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79" name="Google Shape;8579;p76"/>
          <p:cNvGrpSpPr/>
          <p:nvPr/>
        </p:nvGrpSpPr>
        <p:grpSpPr>
          <a:xfrm>
            <a:off x="7984757" y="2428316"/>
            <a:ext cx="356221" cy="333240"/>
            <a:chOff x="-10858725" y="4092875"/>
            <a:chExt cx="353675" cy="330825"/>
          </a:xfrm>
        </p:grpSpPr>
        <p:sp>
          <p:nvSpPr>
            <p:cNvPr id="8580" name="Google Shape;8580;p7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6" name="Google Shape;8586;p76"/>
          <p:cNvGrpSpPr/>
          <p:nvPr/>
        </p:nvGrpSpPr>
        <p:grpSpPr>
          <a:xfrm>
            <a:off x="6191762" y="2891855"/>
            <a:ext cx="356096" cy="354469"/>
            <a:chOff x="-9089725" y="3180200"/>
            <a:chExt cx="353550" cy="351900"/>
          </a:xfrm>
        </p:grpSpPr>
        <p:sp>
          <p:nvSpPr>
            <p:cNvPr id="8587" name="Google Shape;8587;p7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9" name="Google Shape;8589;p76"/>
          <p:cNvGrpSpPr/>
          <p:nvPr/>
        </p:nvGrpSpPr>
        <p:grpSpPr>
          <a:xfrm>
            <a:off x="6243280" y="3367282"/>
            <a:ext cx="252278" cy="355451"/>
            <a:chOff x="-9039300" y="3614000"/>
            <a:chExt cx="250475" cy="352875"/>
          </a:xfrm>
        </p:grpSpPr>
        <p:sp>
          <p:nvSpPr>
            <p:cNvPr id="8590" name="Google Shape;8590;p7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76"/>
          <p:cNvGrpSpPr/>
          <p:nvPr/>
        </p:nvGrpSpPr>
        <p:grpSpPr>
          <a:xfrm>
            <a:off x="7975246" y="3389521"/>
            <a:ext cx="354635" cy="354670"/>
            <a:chOff x="-9088150" y="4049550"/>
            <a:chExt cx="352100" cy="352100"/>
          </a:xfrm>
        </p:grpSpPr>
        <p:sp>
          <p:nvSpPr>
            <p:cNvPr id="8593" name="Google Shape;8593;p7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7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9" name="Google Shape;8599;p76"/>
          <p:cNvGrpSpPr/>
          <p:nvPr/>
        </p:nvGrpSpPr>
        <p:grpSpPr>
          <a:xfrm>
            <a:off x="7109610" y="2891754"/>
            <a:ext cx="315757" cy="354670"/>
            <a:chOff x="-8191825" y="3174500"/>
            <a:chExt cx="313500" cy="352100"/>
          </a:xfrm>
        </p:grpSpPr>
        <p:sp>
          <p:nvSpPr>
            <p:cNvPr id="8600" name="Google Shape;8600;p7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7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7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06"/>
        <p:cNvGrpSpPr/>
        <p:nvPr/>
      </p:nvGrpSpPr>
      <p:grpSpPr>
        <a:xfrm>
          <a:off x="0" y="0"/>
          <a:ext cx="0" cy="0"/>
          <a:chOff x="0" y="0"/>
          <a:chExt cx="0" cy="0"/>
        </a:xfrm>
      </p:grpSpPr>
      <p:sp>
        <p:nvSpPr>
          <p:cNvPr id="8607" name="Google Shape;8607;p7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608" name="Google Shape;8608;p7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9" name="Google Shape;8609;p77"/>
          <p:cNvGrpSpPr/>
          <p:nvPr/>
        </p:nvGrpSpPr>
        <p:grpSpPr>
          <a:xfrm>
            <a:off x="748855" y="2243507"/>
            <a:ext cx="452798" cy="449473"/>
            <a:chOff x="-21322300" y="3693325"/>
            <a:chExt cx="306400" cy="304150"/>
          </a:xfrm>
        </p:grpSpPr>
        <p:sp>
          <p:nvSpPr>
            <p:cNvPr id="8610" name="Google Shape;8610;p7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4" name="Google Shape;8614;p77"/>
          <p:cNvGrpSpPr/>
          <p:nvPr/>
        </p:nvGrpSpPr>
        <p:grpSpPr>
          <a:xfrm>
            <a:off x="748263" y="2810244"/>
            <a:ext cx="453980" cy="422540"/>
            <a:chOff x="-21322300" y="4077125"/>
            <a:chExt cx="307200" cy="285925"/>
          </a:xfrm>
        </p:grpSpPr>
        <p:sp>
          <p:nvSpPr>
            <p:cNvPr id="8615" name="Google Shape;8615;p7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7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77"/>
          <p:cNvGrpSpPr/>
          <p:nvPr/>
        </p:nvGrpSpPr>
        <p:grpSpPr>
          <a:xfrm>
            <a:off x="3525440" y="1689128"/>
            <a:ext cx="451653" cy="450212"/>
            <a:chOff x="-19394200" y="3333800"/>
            <a:chExt cx="305625" cy="304650"/>
          </a:xfrm>
        </p:grpSpPr>
        <p:sp>
          <p:nvSpPr>
            <p:cNvPr id="8628" name="Google Shape;8628;p7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77"/>
          <p:cNvGrpSpPr/>
          <p:nvPr/>
        </p:nvGrpSpPr>
        <p:grpSpPr>
          <a:xfrm>
            <a:off x="3524276" y="2243580"/>
            <a:ext cx="453980" cy="449325"/>
            <a:chOff x="-19396575" y="3708500"/>
            <a:chExt cx="307200" cy="304050"/>
          </a:xfrm>
        </p:grpSpPr>
        <p:sp>
          <p:nvSpPr>
            <p:cNvPr id="8638" name="Google Shape;8638;p7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77"/>
          <p:cNvGrpSpPr/>
          <p:nvPr/>
        </p:nvGrpSpPr>
        <p:grpSpPr>
          <a:xfrm>
            <a:off x="3518457" y="2796461"/>
            <a:ext cx="465618" cy="450101"/>
            <a:chOff x="-19394200" y="4084200"/>
            <a:chExt cx="315075" cy="304575"/>
          </a:xfrm>
        </p:grpSpPr>
        <p:sp>
          <p:nvSpPr>
            <p:cNvPr id="8642" name="Google Shape;8642;p7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7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77"/>
          <p:cNvGrpSpPr/>
          <p:nvPr/>
        </p:nvGrpSpPr>
        <p:grpSpPr>
          <a:xfrm>
            <a:off x="6324167" y="1689001"/>
            <a:ext cx="400447" cy="450470"/>
            <a:chOff x="-17526750" y="3309200"/>
            <a:chExt cx="270975" cy="304825"/>
          </a:xfrm>
        </p:grpSpPr>
        <p:sp>
          <p:nvSpPr>
            <p:cNvPr id="8649" name="Google Shape;8649;p7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4" name="Google Shape;8654;p77"/>
          <p:cNvGrpSpPr/>
          <p:nvPr/>
        </p:nvGrpSpPr>
        <p:grpSpPr>
          <a:xfrm>
            <a:off x="6300319" y="2244173"/>
            <a:ext cx="448143" cy="448143"/>
            <a:chOff x="-17542500" y="3684100"/>
            <a:chExt cx="303250" cy="303250"/>
          </a:xfrm>
        </p:grpSpPr>
        <p:sp>
          <p:nvSpPr>
            <p:cNvPr id="8655" name="Google Shape;8655;p7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77"/>
          <p:cNvGrpSpPr/>
          <p:nvPr/>
        </p:nvGrpSpPr>
        <p:grpSpPr>
          <a:xfrm>
            <a:off x="6299728" y="2810817"/>
            <a:ext cx="449325" cy="421395"/>
            <a:chOff x="-17542500" y="4068450"/>
            <a:chExt cx="304050" cy="285150"/>
          </a:xfrm>
        </p:grpSpPr>
        <p:sp>
          <p:nvSpPr>
            <p:cNvPr id="8663" name="Google Shape;8663;p7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7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77"/>
          <p:cNvGrpSpPr/>
          <p:nvPr/>
        </p:nvGrpSpPr>
        <p:grpSpPr>
          <a:xfrm>
            <a:off x="3530150" y="3342211"/>
            <a:ext cx="343404" cy="449325"/>
            <a:chOff x="-15652200" y="3335975"/>
            <a:chExt cx="232375" cy="304050"/>
          </a:xfrm>
        </p:grpSpPr>
        <p:sp>
          <p:nvSpPr>
            <p:cNvPr id="8670" name="Google Shape;8670;p7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77"/>
          <p:cNvGrpSpPr/>
          <p:nvPr/>
        </p:nvGrpSpPr>
        <p:grpSpPr>
          <a:xfrm>
            <a:off x="1303491" y="1689573"/>
            <a:ext cx="450470" cy="449325"/>
            <a:chOff x="-20946600" y="3317850"/>
            <a:chExt cx="304825" cy="304050"/>
          </a:xfrm>
        </p:grpSpPr>
        <p:sp>
          <p:nvSpPr>
            <p:cNvPr id="8680" name="Google Shape;8680;p7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77"/>
          <p:cNvGrpSpPr/>
          <p:nvPr/>
        </p:nvGrpSpPr>
        <p:grpSpPr>
          <a:xfrm>
            <a:off x="1304064" y="2243729"/>
            <a:ext cx="449325" cy="449030"/>
            <a:chOff x="-20945825" y="3692175"/>
            <a:chExt cx="304050" cy="303850"/>
          </a:xfrm>
        </p:grpSpPr>
        <p:sp>
          <p:nvSpPr>
            <p:cNvPr id="8684" name="Google Shape;8684;p7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77"/>
          <p:cNvGrpSpPr/>
          <p:nvPr/>
        </p:nvGrpSpPr>
        <p:grpSpPr>
          <a:xfrm>
            <a:off x="1329667" y="2797442"/>
            <a:ext cx="398119" cy="448143"/>
            <a:chOff x="-20930075" y="4066100"/>
            <a:chExt cx="269400" cy="303250"/>
          </a:xfrm>
        </p:grpSpPr>
        <p:sp>
          <p:nvSpPr>
            <p:cNvPr id="8689" name="Google Shape;8689;p7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77"/>
          <p:cNvGrpSpPr/>
          <p:nvPr/>
        </p:nvGrpSpPr>
        <p:grpSpPr>
          <a:xfrm>
            <a:off x="4110888" y="1689848"/>
            <a:ext cx="372516" cy="448771"/>
            <a:chOff x="-18994100" y="3334775"/>
            <a:chExt cx="252075" cy="303675"/>
          </a:xfrm>
        </p:grpSpPr>
        <p:sp>
          <p:nvSpPr>
            <p:cNvPr id="8692" name="Google Shape;8692;p7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7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77"/>
          <p:cNvGrpSpPr/>
          <p:nvPr/>
        </p:nvGrpSpPr>
        <p:grpSpPr>
          <a:xfrm>
            <a:off x="4125445" y="2244743"/>
            <a:ext cx="343404" cy="446998"/>
            <a:chOff x="-18983850" y="3710075"/>
            <a:chExt cx="232375" cy="302475"/>
          </a:xfrm>
        </p:grpSpPr>
        <p:sp>
          <p:nvSpPr>
            <p:cNvPr id="8697" name="Google Shape;8697;p7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1" name="Google Shape;8701;p77"/>
          <p:cNvGrpSpPr/>
          <p:nvPr/>
        </p:nvGrpSpPr>
        <p:grpSpPr>
          <a:xfrm>
            <a:off x="4071911" y="2797422"/>
            <a:ext cx="450470" cy="448180"/>
            <a:chOff x="-19020075" y="4084200"/>
            <a:chExt cx="304825" cy="303275"/>
          </a:xfrm>
        </p:grpSpPr>
        <p:sp>
          <p:nvSpPr>
            <p:cNvPr id="8702" name="Google Shape;8702;p7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1" name="Google Shape;8711;p77"/>
          <p:cNvGrpSpPr/>
          <p:nvPr/>
        </p:nvGrpSpPr>
        <p:grpSpPr>
          <a:xfrm>
            <a:off x="6889176" y="1689001"/>
            <a:ext cx="396937" cy="450470"/>
            <a:chOff x="-17149475" y="3309200"/>
            <a:chExt cx="268600" cy="304825"/>
          </a:xfrm>
        </p:grpSpPr>
        <p:sp>
          <p:nvSpPr>
            <p:cNvPr id="8712" name="Google Shape;8712;p7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4" name="Google Shape;8714;p77"/>
          <p:cNvGrpSpPr/>
          <p:nvPr/>
        </p:nvGrpSpPr>
        <p:grpSpPr>
          <a:xfrm>
            <a:off x="6862982" y="2258120"/>
            <a:ext cx="449325" cy="420249"/>
            <a:chOff x="-17168375" y="3692750"/>
            <a:chExt cx="304050" cy="284375"/>
          </a:xfrm>
        </p:grpSpPr>
        <p:sp>
          <p:nvSpPr>
            <p:cNvPr id="8715" name="Google Shape;8715;p7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7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7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77"/>
          <p:cNvGrpSpPr/>
          <p:nvPr/>
        </p:nvGrpSpPr>
        <p:grpSpPr>
          <a:xfrm>
            <a:off x="6859491" y="2796852"/>
            <a:ext cx="456308" cy="449325"/>
            <a:chOff x="-17170750" y="4058800"/>
            <a:chExt cx="308775" cy="304050"/>
          </a:xfrm>
        </p:grpSpPr>
        <p:sp>
          <p:nvSpPr>
            <p:cNvPr id="8723" name="Google Shape;8723;p7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7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7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7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77"/>
          <p:cNvGrpSpPr/>
          <p:nvPr/>
        </p:nvGrpSpPr>
        <p:grpSpPr>
          <a:xfrm>
            <a:off x="5721388" y="3343358"/>
            <a:ext cx="450470" cy="446998"/>
            <a:chOff x="-15688425" y="3707725"/>
            <a:chExt cx="304825" cy="302475"/>
          </a:xfrm>
        </p:grpSpPr>
        <p:sp>
          <p:nvSpPr>
            <p:cNvPr id="8741" name="Google Shape;8741;p7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7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7" name="Google Shape;8747;p77"/>
          <p:cNvGrpSpPr/>
          <p:nvPr/>
        </p:nvGrpSpPr>
        <p:grpSpPr>
          <a:xfrm>
            <a:off x="1865544" y="1690441"/>
            <a:ext cx="451653" cy="447589"/>
            <a:chOff x="-20572500" y="3319025"/>
            <a:chExt cx="305625" cy="302875"/>
          </a:xfrm>
        </p:grpSpPr>
        <p:sp>
          <p:nvSpPr>
            <p:cNvPr id="8748" name="Google Shape;8748;p7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77"/>
          <p:cNvGrpSpPr/>
          <p:nvPr/>
        </p:nvGrpSpPr>
        <p:grpSpPr>
          <a:xfrm>
            <a:off x="1866708" y="2305410"/>
            <a:ext cx="449325" cy="325670"/>
            <a:chOff x="-20571700" y="3722875"/>
            <a:chExt cx="304050" cy="220375"/>
          </a:xfrm>
        </p:grpSpPr>
        <p:sp>
          <p:nvSpPr>
            <p:cNvPr id="8751" name="Google Shape;8751;p7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77"/>
          <p:cNvGrpSpPr/>
          <p:nvPr/>
        </p:nvGrpSpPr>
        <p:grpSpPr>
          <a:xfrm>
            <a:off x="1866135" y="2796278"/>
            <a:ext cx="450470" cy="450470"/>
            <a:chOff x="-20571700" y="4066875"/>
            <a:chExt cx="304825" cy="304825"/>
          </a:xfrm>
        </p:grpSpPr>
        <p:sp>
          <p:nvSpPr>
            <p:cNvPr id="8759" name="Google Shape;8759;p7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7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7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77"/>
          <p:cNvGrpSpPr/>
          <p:nvPr/>
        </p:nvGrpSpPr>
        <p:grpSpPr>
          <a:xfrm>
            <a:off x="4632837" y="1688259"/>
            <a:ext cx="453980" cy="451948"/>
            <a:chOff x="-18645175" y="3334200"/>
            <a:chExt cx="307200" cy="305825"/>
          </a:xfrm>
        </p:grpSpPr>
        <p:sp>
          <p:nvSpPr>
            <p:cNvPr id="8766" name="Google Shape;8766;p7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7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77"/>
          <p:cNvGrpSpPr/>
          <p:nvPr/>
        </p:nvGrpSpPr>
        <p:grpSpPr>
          <a:xfrm>
            <a:off x="4633429" y="2242989"/>
            <a:ext cx="452798" cy="450507"/>
            <a:chOff x="-18645175" y="3708500"/>
            <a:chExt cx="306400" cy="304850"/>
          </a:xfrm>
        </p:grpSpPr>
        <p:sp>
          <p:nvSpPr>
            <p:cNvPr id="8772" name="Google Shape;8772;p7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7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77"/>
          <p:cNvGrpSpPr/>
          <p:nvPr/>
        </p:nvGrpSpPr>
        <p:grpSpPr>
          <a:xfrm>
            <a:off x="4631101" y="2795630"/>
            <a:ext cx="457453" cy="451763"/>
            <a:chOff x="-18647525" y="4082625"/>
            <a:chExt cx="309550" cy="305700"/>
          </a:xfrm>
        </p:grpSpPr>
        <p:sp>
          <p:nvSpPr>
            <p:cNvPr id="8780" name="Google Shape;8780;p7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77"/>
          <p:cNvGrpSpPr/>
          <p:nvPr/>
        </p:nvGrpSpPr>
        <p:grpSpPr>
          <a:xfrm>
            <a:off x="7441485" y="1689592"/>
            <a:ext cx="395755" cy="449288"/>
            <a:chOff x="-16775350" y="3309200"/>
            <a:chExt cx="267800" cy="304025"/>
          </a:xfrm>
        </p:grpSpPr>
        <p:sp>
          <p:nvSpPr>
            <p:cNvPr id="8785" name="Google Shape;8785;p7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77"/>
          <p:cNvGrpSpPr/>
          <p:nvPr/>
        </p:nvGrpSpPr>
        <p:grpSpPr>
          <a:xfrm>
            <a:off x="7441485" y="2241827"/>
            <a:ext cx="395755" cy="452835"/>
            <a:chOff x="-16775350" y="3683300"/>
            <a:chExt cx="267800" cy="306425"/>
          </a:xfrm>
        </p:grpSpPr>
        <p:sp>
          <p:nvSpPr>
            <p:cNvPr id="8789" name="Google Shape;8789;p7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7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77"/>
          <p:cNvGrpSpPr/>
          <p:nvPr/>
        </p:nvGrpSpPr>
        <p:grpSpPr>
          <a:xfrm>
            <a:off x="7413536" y="2796870"/>
            <a:ext cx="451653" cy="449288"/>
            <a:chOff x="-16794250" y="4058225"/>
            <a:chExt cx="305625" cy="304025"/>
          </a:xfrm>
        </p:grpSpPr>
        <p:sp>
          <p:nvSpPr>
            <p:cNvPr id="8793" name="Google Shape;8793;p7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2" name="Google Shape;8802;p7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3" name="Google Shape;8803;p77"/>
          <p:cNvGrpSpPr/>
          <p:nvPr/>
        </p:nvGrpSpPr>
        <p:grpSpPr>
          <a:xfrm>
            <a:off x="2414953" y="1689573"/>
            <a:ext cx="457453" cy="449325"/>
            <a:chOff x="-20199150" y="3317850"/>
            <a:chExt cx="309550" cy="304050"/>
          </a:xfrm>
        </p:grpSpPr>
        <p:sp>
          <p:nvSpPr>
            <p:cNvPr id="8804" name="Google Shape;8804;p7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7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1" name="Google Shape;8811;p77"/>
          <p:cNvGrpSpPr/>
          <p:nvPr/>
        </p:nvGrpSpPr>
        <p:grpSpPr>
          <a:xfrm>
            <a:off x="2417281" y="2242861"/>
            <a:ext cx="452798" cy="450766"/>
            <a:chOff x="-20199150" y="3693150"/>
            <a:chExt cx="306400" cy="305025"/>
          </a:xfrm>
        </p:grpSpPr>
        <p:sp>
          <p:nvSpPr>
            <p:cNvPr id="8812" name="Google Shape;8812;p7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7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77"/>
          <p:cNvGrpSpPr/>
          <p:nvPr/>
        </p:nvGrpSpPr>
        <p:grpSpPr>
          <a:xfrm>
            <a:off x="2417854" y="2795687"/>
            <a:ext cx="451653" cy="451653"/>
            <a:chOff x="-20197575" y="4066875"/>
            <a:chExt cx="305625" cy="305625"/>
          </a:xfrm>
        </p:grpSpPr>
        <p:sp>
          <p:nvSpPr>
            <p:cNvPr id="8819" name="Google Shape;8819;p7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77"/>
          <p:cNvGrpSpPr/>
          <p:nvPr/>
        </p:nvGrpSpPr>
        <p:grpSpPr>
          <a:xfrm>
            <a:off x="5200071" y="1687520"/>
            <a:ext cx="449325" cy="453426"/>
            <a:chOff x="-18271050" y="3333200"/>
            <a:chExt cx="304050" cy="306825"/>
          </a:xfrm>
        </p:grpSpPr>
        <p:sp>
          <p:nvSpPr>
            <p:cNvPr id="8828" name="Google Shape;8828;p7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7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77"/>
          <p:cNvGrpSpPr/>
          <p:nvPr/>
        </p:nvGrpSpPr>
        <p:grpSpPr>
          <a:xfrm>
            <a:off x="5200644" y="2244171"/>
            <a:ext cx="448180" cy="448143"/>
            <a:chOff x="-18270275" y="3710875"/>
            <a:chExt cx="303275" cy="303250"/>
          </a:xfrm>
        </p:grpSpPr>
        <p:sp>
          <p:nvSpPr>
            <p:cNvPr id="8834" name="Google Shape;8834;p7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77"/>
          <p:cNvGrpSpPr/>
          <p:nvPr/>
        </p:nvGrpSpPr>
        <p:grpSpPr>
          <a:xfrm>
            <a:off x="5254196" y="2797422"/>
            <a:ext cx="341076" cy="448180"/>
            <a:chOff x="-18234025" y="4084200"/>
            <a:chExt cx="230800" cy="303275"/>
          </a:xfrm>
        </p:grpSpPr>
        <p:sp>
          <p:nvSpPr>
            <p:cNvPr id="8841" name="Google Shape;8841;p7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77"/>
          <p:cNvGrpSpPr/>
          <p:nvPr/>
        </p:nvGrpSpPr>
        <p:grpSpPr>
          <a:xfrm>
            <a:off x="2366751" y="3341641"/>
            <a:ext cx="449325" cy="450470"/>
            <a:chOff x="-16419350" y="3308400"/>
            <a:chExt cx="304050" cy="304825"/>
          </a:xfrm>
        </p:grpSpPr>
        <p:sp>
          <p:nvSpPr>
            <p:cNvPr id="8845" name="Google Shape;8845;p7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7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7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77"/>
          <p:cNvGrpSpPr/>
          <p:nvPr/>
        </p:nvGrpSpPr>
        <p:grpSpPr>
          <a:xfrm>
            <a:off x="4638306" y="3340423"/>
            <a:ext cx="395755" cy="452872"/>
            <a:chOff x="-16401225" y="3683275"/>
            <a:chExt cx="267800" cy="306450"/>
          </a:xfrm>
        </p:grpSpPr>
        <p:sp>
          <p:nvSpPr>
            <p:cNvPr id="8853" name="Google Shape;8853;p7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7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77"/>
          <p:cNvGrpSpPr/>
          <p:nvPr/>
        </p:nvGrpSpPr>
        <p:grpSpPr>
          <a:xfrm>
            <a:off x="8003755" y="2797062"/>
            <a:ext cx="450470" cy="448180"/>
            <a:chOff x="-16419350" y="4058200"/>
            <a:chExt cx="304825" cy="303275"/>
          </a:xfrm>
        </p:grpSpPr>
        <p:sp>
          <p:nvSpPr>
            <p:cNvPr id="8861" name="Google Shape;8861;p7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7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8" name="Google Shape;8868;p77"/>
          <p:cNvGrpSpPr/>
          <p:nvPr/>
        </p:nvGrpSpPr>
        <p:grpSpPr>
          <a:xfrm>
            <a:off x="4030643" y="3343080"/>
            <a:ext cx="450507" cy="447589"/>
            <a:chOff x="-15296200" y="3326900"/>
            <a:chExt cx="304850" cy="302875"/>
          </a:xfrm>
        </p:grpSpPr>
        <p:sp>
          <p:nvSpPr>
            <p:cNvPr id="8869" name="Google Shape;8869;p7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77"/>
          <p:cNvGrpSpPr/>
          <p:nvPr/>
        </p:nvGrpSpPr>
        <p:grpSpPr>
          <a:xfrm>
            <a:off x="2946296" y="1706881"/>
            <a:ext cx="486566" cy="414708"/>
            <a:chOff x="-19835275" y="3330250"/>
            <a:chExt cx="329250" cy="280625"/>
          </a:xfrm>
        </p:grpSpPr>
        <p:sp>
          <p:nvSpPr>
            <p:cNvPr id="8875" name="Google Shape;8875;p7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77"/>
          <p:cNvGrpSpPr/>
          <p:nvPr/>
        </p:nvGrpSpPr>
        <p:grpSpPr>
          <a:xfrm>
            <a:off x="2964325" y="2243470"/>
            <a:ext cx="450507" cy="449547"/>
            <a:chOff x="-19822675" y="3692750"/>
            <a:chExt cx="304850" cy="304200"/>
          </a:xfrm>
        </p:grpSpPr>
        <p:sp>
          <p:nvSpPr>
            <p:cNvPr id="8879" name="Google Shape;8879;p7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7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77"/>
          <p:cNvGrpSpPr/>
          <p:nvPr/>
        </p:nvGrpSpPr>
        <p:grpSpPr>
          <a:xfrm>
            <a:off x="2964916" y="2796278"/>
            <a:ext cx="449325" cy="450470"/>
            <a:chOff x="-19822675" y="4066875"/>
            <a:chExt cx="304050" cy="304825"/>
          </a:xfrm>
        </p:grpSpPr>
        <p:sp>
          <p:nvSpPr>
            <p:cNvPr id="8885" name="Google Shape;8885;p7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1" name="Google Shape;8891;p77"/>
          <p:cNvGrpSpPr/>
          <p:nvPr/>
        </p:nvGrpSpPr>
        <p:grpSpPr>
          <a:xfrm>
            <a:off x="5773985" y="1689571"/>
            <a:ext cx="399302" cy="449325"/>
            <a:chOff x="-17878825" y="3334400"/>
            <a:chExt cx="270200" cy="304050"/>
          </a:xfrm>
        </p:grpSpPr>
        <p:sp>
          <p:nvSpPr>
            <p:cNvPr id="8892" name="Google Shape;8892;p7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77"/>
          <p:cNvGrpSpPr/>
          <p:nvPr/>
        </p:nvGrpSpPr>
        <p:grpSpPr>
          <a:xfrm>
            <a:off x="5747809" y="2242416"/>
            <a:ext cx="451653" cy="451653"/>
            <a:chOff x="-17896150" y="3709300"/>
            <a:chExt cx="305625" cy="305625"/>
          </a:xfrm>
        </p:grpSpPr>
        <p:sp>
          <p:nvSpPr>
            <p:cNvPr id="8900" name="Google Shape;8900;p7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77"/>
          <p:cNvGrpSpPr/>
          <p:nvPr/>
        </p:nvGrpSpPr>
        <p:grpSpPr>
          <a:xfrm>
            <a:off x="5775740" y="2795686"/>
            <a:ext cx="395792" cy="451653"/>
            <a:chOff x="-17878025" y="4082625"/>
            <a:chExt cx="267825" cy="305625"/>
          </a:xfrm>
        </p:grpSpPr>
        <p:sp>
          <p:nvSpPr>
            <p:cNvPr id="8905" name="Google Shape;8905;p7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77"/>
          <p:cNvGrpSpPr/>
          <p:nvPr/>
        </p:nvGrpSpPr>
        <p:grpSpPr>
          <a:xfrm>
            <a:off x="2919632" y="3355015"/>
            <a:ext cx="450507" cy="423722"/>
            <a:chOff x="-16044450" y="3317850"/>
            <a:chExt cx="304850" cy="286725"/>
          </a:xfrm>
        </p:grpSpPr>
        <p:sp>
          <p:nvSpPr>
            <p:cNvPr id="8913" name="Google Shape;8913;p7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7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7" name="Google Shape;8917;p7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8" name="Google Shape;8918;p77"/>
          <p:cNvGrpSpPr/>
          <p:nvPr/>
        </p:nvGrpSpPr>
        <p:grpSpPr>
          <a:xfrm>
            <a:off x="8042149" y="2243724"/>
            <a:ext cx="373662" cy="449030"/>
            <a:chOff x="-16018450" y="4058400"/>
            <a:chExt cx="252850" cy="303850"/>
          </a:xfrm>
        </p:grpSpPr>
        <p:sp>
          <p:nvSpPr>
            <p:cNvPr id="8919" name="Google Shape;8919;p7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3" name="Google Shape;8923;p7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27"/>
        <p:cNvGrpSpPr/>
        <p:nvPr/>
      </p:nvGrpSpPr>
      <p:grpSpPr>
        <a:xfrm>
          <a:off x="0" y="0"/>
          <a:ext cx="0" cy="0"/>
          <a:chOff x="0" y="0"/>
          <a:chExt cx="0" cy="0"/>
        </a:xfrm>
      </p:grpSpPr>
      <p:sp>
        <p:nvSpPr>
          <p:cNvPr id="8928" name="Google Shape;8928;p7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929" name="Google Shape;8929;p78"/>
          <p:cNvGrpSpPr/>
          <p:nvPr/>
        </p:nvGrpSpPr>
        <p:grpSpPr>
          <a:xfrm>
            <a:off x="845901" y="1689241"/>
            <a:ext cx="442337" cy="419623"/>
            <a:chOff x="-6696925" y="3272575"/>
            <a:chExt cx="307200" cy="291425"/>
          </a:xfrm>
        </p:grpSpPr>
        <p:sp>
          <p:nvSpPr>
            <p:cNvPr id="8930" name="Google Shape;8930;p7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78"/>
          <p:cNvGrpSpPr/>
          <p:nvPr/>
        </p:nvGrpSpPr>
        <p:grpSpPr>
          <a:xfrm>
            <a:off x="845884" y="2204636"/>
            <a:ext cx="442373" cy="420775"/>
            <a:chOff x="-6690625" y="3631325"/>
            <a:chExt cx="307225" cy="292225"/>
          </a:xfrm>
        </p:grpSpPr>
        <p:sp>
          <p:nvSpPr>
            <p:cNvPr id="8933" name="Google Shape;8933;p7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78"/>
          <p:cNvGrpSpPr/>
          <p:nvPr/>
        </p:nvGrpSpPr>
        <p:grpSpPr>
          <a:xfrm>
            <a:off x="868005" y="2756972"/>
            <a:ext cx="421927" cy="419371"/>
            <a:chOff x="-6689825" y="3992050"/>
            <a:chExt cx="293025" cy="291250"/>
          </a:xfrm>
        </p:grpSpPr>
        <p:sp>
          <p:nvSpPr>
            <p:cNvPr id="8939" name="Google Shape;8939;p7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1" name="Google Shape;8951;p7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2" name="Google Shape;8952;p78"/>
          <p:cNvGrpSpPr/>
          <p:nvPr/>
        </p:nvGrpSpPr>
        <p:grpSpPr>
          <a:xfrm>
            <a:off x="3551317" y="2205192"/>
            <a:ext cx="423043" cy="419659"/>
            <a:chOff x="-4837325" y="3612425"/>
            <a:chExt cx="293800" cy="291450"/>
          </a:xfrm>
        </p:grpSpPr>
        <p:sp>
          <p:nvSpPr>
            <p:cNvPr id="8953" name="Google Shape;8953;p7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7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7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78"/>
          <p:cNvGrpSpPr/>
          <p:nvPr/>
        </p:nvGrpSpPr>
        <p:grpSpPr>
          <a:xfrm>
            <a:off x="3564349" y="2756826"/>
            <a:ext cx="420775" cy="419659"/>
            <a:chOff x="-4837325" y="3971575"/>
            <a:chExt cx="292225" cy="291450"/>
          </a:xfrm>
        </p:grpSpPr>
        <p:sp>
          <p:nvSpPr>
            <p:cNvPr id="8957" name="Google Shape;8957;p7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7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7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78"/>
          <p:cNvGrpSpPr/>
          <p:nvPr/>
        </p:nvGrpSpPr>
        <p:grpSpPr>
          <a:xfrm>
            <a:off x="6256364" y="1714185"/>
            <a:ext cx="430998" cy="369730"/>
            <a:chOff x="-3037625" y="3254850"/>
            <a:chExt cx="299325" cy="256775"/>
          </a:xfrm>
        </p:grpSpPr>
        <p:sp>
          <p:nvSpPr>
            <p:cNvPr id="8964" name="Google Shape;8964;p7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7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78"/>
          <p:cNvGrpSpPr/>
          <p:nvPr/>
        </p:nvGrpSpPr>
        <p:grpSpPr>
          <a:xfrm>
            <a:off x="6260324" y="2204615"/>
            <a:ext cx="423079" cy="420811"/>
            <a:chOff x="-3031325" y="3597450"/>
            <a:chExt cx="293825" cy="292250"/>
          </a:xfrm>
        </p:grpSpPr>
        <p:sp>
          <p:nvSpPr>
            <p:cNvPr id="8969" name="Google Shape;8969;p7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7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7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3" name="Google Shape;8973;p78"/>
          <p:cNvGrpSpPr/>
          <p:nvPr/>
        </p:nvGrpSpPr>
        <p:grpSpPr>
          <a:xfrm>
            <a:off x="6272798" y="2781214"/>
            <a:ext cx="421927" cy="370882"/>
            <a:chOff x="-3030525" y="3973150"/>
            <a:chExt cx="293025" cy="257575"/>
          </a:xfrm>
        </p:grpSpPr>
        <p:sp>
          <p:nvSpPr>
            <p:cNvPr id="8974" name="Google Shape;8974;p7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78"/>
          <p:cNvGrpSpPr/>
          <p:nvPr/>
        </p:nvGrpSpPr>
        <p:grpSpPr>
          <a:xfrm>
            <a:off x="1374391" y="3369426"/>
            <a:ext cx="421927" cy="297195"/>
            <a:chOff x="-1199300" y="3279250"/>
            <a:chExt cx="293025" cy="206400"/>
          </a:xfrm>
        </p:grpSpPr>
        <p:sp>
          <p:nvSpPr>
            <p:cNvPr id="8977" name="Google Shape;8977;p7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7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7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1" name="Google Shape;8981;p78"/>
          <p:cNvGrpSpPr/>
          <p:nvPr/>
        </p:nvGrpSpPr>
        <p:grpSpPr>
          <a:xfrm>
            <a:off x="1381477" y="1688773"/>
            <a:ext cx="444605" cy="420559"/>
            <a:chOff x="-6338550" y="3272950"/>
            <a:chExt cx="308775" cy="292075"/>
          </a:xfrm>
        </p:grpSpPr>
        <p:sp>
          <p:nvSpPr>
            <p:cNvPr id="8982" name="Google Shape;8982;p7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78"/>
          <p:cNvGrpSpPr/>
          <p:nvPr/>
        </p:nvGrpSpPr>
        <p:grpSpPr>
          <a:xfrm>
            <a:off x="1392817" y="2205194"/>
            <a:ext cx="421927" cy="419659"/>
            <a:chOff x="-6329100" y="3632100"/>
            <a:chExt cx="293025" cy="291450"/>
          </a:xfrm>
        </p:grpSpPr>
        <p:sp>
          <p:nvSpPr>
            <p:cNvPr id="8986" name="Google Shape;8986;p7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78"/>
          <p:cNvGrpSpPr/>
          <p:nvPr/>
        </p:nvGrpSpPr>
        <p:grpSpPr>
          <a:xfrm>
            <a:off x="1405867" y="2756828"/>
            <a:ext cx="419623" cy="419659"/>
            <a:chOff x="-6329875" y="3992050"/>
            <a:chExt cx="291425" cy="291450"/>
          </a:xfrm>
        </p:grpSpPr>
        <p:sp>
          <p:nvSpPr>
            <p:cNvPr id="8990" name="Google Shape;8990;p7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7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4" name="Google Shape;8994;p78"/>
          <p:cNvGrpSpPr/>
          <p:nvPr/>
        </p:nvGrpSpPr>
        <p:grpSpPr>
          <a:xfrm>
            <a:off x="4092004" y="1687530"/>
            <a:ext cx="423079" cy="423043"/>
            <a:chOff x="-4478975" y="3251700"/>
            <a:chExt cx="293825" cy="293800"/>
          </a:xfrm>
        </p:grpSpPr>
        <p:sp>
          <p:nvSpPr>
            <p:cNvPr id="8995" name="Google Shape;8995;p7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78"/>
          <p:cNvGrpSpPr/>
          <p:nvPr/>
        </p:nvGrpSpPr>
        <p:grpSpPr>
          <a:xfrm>
            <a:off x="4092004" y="2205192"/>
            <a:ext cx="423079" cy="419659"/>
            <a:chOff x="-4475825" y="3612425"/>
            <a:chExt cx="293825" cy="291450"/>
          </a:xfrm>
        </p:grpSpPr>
        <p:sp>
          <p:nvSpPr>
            <p:cNvPr id="8999" name="Google Shape;8999;p7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2" name="Google Shape;9002;p78"/>
          <p:cNvGrpSpPr/>
          <p:nvPr/>
        </p:nvGrpSpPr>
        <p:grpSpPr>
          <a:xfrm>
            <a:off x="4101077" y="2756844"/>
            <a:ext cx="428730" cy="419623"/>
            <a:chOff x="-4480550" y="3970800"/>
            <a:chExt cx="297750" cy="291425"/>
          </a:xfrm>
        </p:grpSpPr>
        <p:sp>
          <p:nvSpPr>
            <p:cNvPr id="9003" name="Google Shape;9003;p7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7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5" name="Google Shape;9005;p78"/>
          <p:cNvGrpSpPr/>
          <p:nvPr/>
        </p:nvGrpSpPr>
        <p:grpSpPr>
          <a:xfrm>
            <a:off x="6804910" y="1689221"/>
            <a:ext cx="415123" cy="419659"/>
            <a:chOff x="-2668225" y="3239075"/>
            <a:chExt cx="288300" cy="291450"/>
          </a:xfrm>
        </p:grpSpPr>
        <p:sp>
          <p:nvSpPr>
            <p:cNvPr id="9006" name="Google Shape;9006;p7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7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1" name="Google Shape;9011;p78"/>
          <p:cNvGrpSpPr/>
          <p:nvPr/>
        </p:nvGrpSpPr>
        <p:grpSpPr>
          <a:xfrm>
            <a:off x="6802066" y="2205191"/>
            <a:ext cx="420811" cy="419659"/>
            <a:chOff x="-2671375" y="3597450"/>
            <a:chExt cx="292250" cy="291450"/>
          </a:xfrm>
        </p:grpSpPr>
        <p:sp>
          <p:nvSpPr>
            <p:cNvPr id="9012" name="Google Shape;9012;p7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78"/>
          <p:cNvGrpSpPr/>
          <p:nvPr/>
        </p:nvGrpSpPr>
        <p:grpSpPr>
          <a:xfrm>
            <a:off x="6812849" y="2755691"/>
            <a:ext cx="423043" cy="421927"/>
            <a:chOff x="-2670575" y="3956600"/>
            <a:chExt cx="293800" cy="293025"/>
          </a:xfrm>
        </p:grpSpPr>
        <p:sp>
          <p:nvSpPr>
            <p:cNvPr id="9015" name="Google Shape;9015;p7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78"/>
          <p:cNvGrpSpPr/>
          <p:nvPr/>
        </p:nvGrpSpPr>
        <p:grpSpPr>
          <a:xfrm>
            <a:off x="3070370" y="3311947"/>
            <a:ext cx="426462" cy="418363"/>
            <a:chOff x="-1183550" y="3586525"/>
            <a:chExt cx="296175" cy="290550"/>
          </a:xfrm>
        </p:grpSpPr>
        <p:sp>
          <p:nvSpPr>
            <p:cNvPr id="9020" name="Google Shape;9020;p7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7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78"/>
          <p:cNvGrpSpPr/>
          <p:nvPr/>
        </p:nvGrpSpPr>
        <p:grpSpPr>
          <a:xfrm>
            <a:off x="1928310" y="2203826"/>
            <a:ext cx="432150" cy="422395"/>
            <a:chOff x="-5974675" y="3632100"/>
            <a:chExt cx="300125" cy="293350"/>
          </a:xfrm>
        </p:grpSpPr>
        <p:sp>
          <p:nvSpPr>
            <p:cNvPr id="9030" name="Google Shape;9030;p7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78"/>
          <p:cNvGrpSpPr/>
          <p:nvPr/>
        </p:nvGrpSpPr>
        <p:grpSpPr>
          <a:xfrm>
            <a:off x="1958351" y="2755694"/>
            <a:ext cx="395865" cy="421927"/>
            <a:chOff x="-5971525" y="3990475"/>
            <a:chExt cx="274925" cy="293025"/>
          </a:xfrm>
        </p:grpSpPr>
        <p:sp>
          <p:nvSpPr>
            <p:cNvPr id="9034" name="Google Shape;9034;p7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7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7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8" name="Google Shape;9038;p78"/>
          <p:cNvGrpSpPr/>
          <p:nvPr/>
        </p:nvGrpSpPr>
        <p:grpSpPr>
          <a:xfrm>
            <a:off x="4631558" y="1689798"/>
            <a:ext cx="420775" cy="418507"/>
            <a:chOff x="-4118225" y="3253275"/>
            <a:chExt cx="292225" cy="290650"/>
          </a:xfrm>
        </p:grpSpPr>
        <p:sp>
          <p:nvSpPr>
            <p:cNvPr id="9039" name="Google Shape;9039;p7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7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78"/>
          <p:cNvGrpSpPr/>
          <p:nvPr/>
        </p:nvGrpSpPr>
        <p:grpSpPr>
          <a:xfrm>
            <a:off x="4682008" y="2204922"/>
            <a:ext cx="319874" cy="420199"/>
            <a:chOff x="-4082800" y="3612425"/>
            <a:chExt cx="222150" cy="291825"/>
          </a:xfrm>
        </p:grpSpPr>
        <p:sp>
          <p:nvSpPr>
            <p:cNvPr id="9042" name="Google Shape;9042;p7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7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5" name="Google Shape;9045;p78"/>
          <p:cNvGrpSpPr/>
          <p:nvPr/>
        </p:nvGrpSpPr>
        <p:grpSpPr>
          <a:xfrm>
            <a:off x="4643456" y="2769876"/>
            <a:ext cx="420775" cy="393561"/>
            <a:chOff x="-4118225" y="3990475"/>
            <a:chExt cx="292225" cy="273325"/>
          </a:xfrm>
        </p:grpSpPr>
        <p:sp>
          <p:nvSpPr>
            <p:cNvPr id="9046" name="Google Shape;9046;p7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7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0" name="Google Shape;9050;p78"/>
          <p:cNvGrpSpPr/>
          <p:nvPr/>
        </p:nvGrpSpPr>
        <p:grpSpPr>
          <a:xfrm>
            <a:off x="7354110" y="1688087"/>
            <a:ext cx="394713" cy="421927"/>
            <a:chOff x="-2312225" y="3238300"/>
            <a:chExt cx="274125" cy="293025"/>
          </a:xfrm>
        </p:grpSpPr>
        <p:sp>
          <p:nvSpPr>
            <p:cNvPr id="9051" name="Google Shape;9051;p7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3" name="Google Shape;9053;p78"/>
          <p:cNvGrpSpPr/>
          <p:nvPr/>
        </p:nvGrpSpPr>
        <p:grpSpPr>
          <a:xfrm>
            <a:off x="7341062" y="2153586"/>
            <a:ext cx="420811" cy="522864"/>
            <a:chOff x="-2310650" y="3525775"/>
            <a:chExt cx="292250" cy="363125"/>
          </a:xfrm>
        </p:grpSpPr>
        <p:sp>
          <p:nvSpPr>
            <p:cNvPr id="9054" name="Google Shape;9054;p7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7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7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8" name="Google Shape;9058;p78"/>
          <p:cNvGrpSpPr/>
          <p:nvPr/>
        </p:nvGrpSpPr>
        <p:grpSpPr>
          <a:xfrm>
            <a:off x="7351827" y="2756825"/>
            <a:ext cx="423079" cy="419659"/>
            <a:chOff x="-2310650" y="3958175"/>
            <a:chExt cx="293825" cy="291450"/>
          </a:xfrm>
        </p:grpSpPr>
        <p:sp>
          <p:nvSpPr>
            <p:cNvPr id="9059" name="Google Shape;9059;p7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78"/>
          <p:cNvGrpSpPr/>
          <p:nvPr/>
        </p:nvGrpSpPr>
        <p:grpSpPr>
          <a:xfrm>
            <a:off x="4718688" y="3308459"/>
            <a:ext cx="424159" cy="419659"/>
            <a:chOff x="-1182750" y="3962900"/>
            <a:chExt cx="294575" cy="291450"/>
          </a:xfrm>
        </p:grpSpPr>
        <p:sp>
          <p:nvSpPr>
            <p:cNvPr id="9062" name="Google Shape;9062;p7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7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7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7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9" name="Google Shape;9069;p78"/>
          <p:cNvGrpSpPr/>
          <p:nvPr/>
        </p:nvGrpSpPr>
        <p:grpSpPr>
          <a:xfrm>
            <a:off x="2471824" y="1689223"/>
            <a:ext cx="424195" cy="419659"/>
            <a:chOff x="-5611575" y="3272950"/>
            <a:chExt cx="294600" cy="291450"/>
          </a:xfrm>
        </p:grpSpPr>
        <p:sp>
          <p:nvSpPr>
            <p:cNvPr id="9070" name="Google Shape;9070;p7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7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5" name="Google Shape;9075;p78"/>
          <p:cNvGrpSpPr/>
          <p:nvPr/>
        </p:nvGrpSpPr>
        <p:grpSpPr>
          <a:xfrm>
            <a:off x="2471824" y="2205770"/>
            <a:ext cx="424195" cy="418507"/>
            <a:chOff x="-5613150" y="3632900"/>
            <a:chExt cx="294600" cy="290650"/>
          </a:xfrm>
        </p:grpSpPr>
        <p:sp>
          <p:nvSpPr>
            <p:cNvPr id="9076" name="Google Shape;9076;p7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78"/>
          <p:cNvGrpSpPr/>
          <p:nvPr/>
        </p:nvGrpSpPr>
        <p:grpSpPr>
          <a:xfrm>
            <a:off x="5155210" y="1689438"/>
            <a:ext cx="434634" cy="419227"/>
            <a:chOff x="-3768700" y="3253275"/>
            <a:chExt cx="301850" cy="291150"/>
          </a:xfrm>
        </p:grpSpPr>
        <p:sp>
          <p:nvSpPr>
            <p:cNvPr id="9079" name="Google Shape;9079;p7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78"/>
          <p:cNvGrpSpPr/>
          <p:nvPr/>
        </p:nvGrpSpPr>
        <p:grpSpPr>
          <a:xfrm>
            <a:off x="5159293" y="2217090"/>
            <a:ext cx="426462" cy="395865"/>
            <a:chOff x="-3808700" y="3628950"/>
            <a:chExt cx="296175" cy="274925"/>
          </a:xfrm>
        </p:grpSpPr>
        <p:sp>
          <p:nvSpPr>
            <p:cNvPr id="9083" name="Google Shape;9083;p7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6" name="Google Shape;9086;p78"/>
          <p:cNvGrpSpPr/>
          <p:nvPr/>
        </p:nvGrpSpPr>
        <p:grpSpPr>
          <a:xfrm>
            <a:off x="5224504" y="2756412"/>
            <a:ext cx="419443" cy="420487"/>
            <a:chOff x="-3771675" y="3971775"/>
            <a:chExt cx="291300" cy="292025"/>
          </a:xfrm>
        </p:grpSpPr>
        <p:sp>
          <p:nvSpPr>
            <p:cNvPr id="9087" name="Google Shape;9087;p7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7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7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7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7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2" name="Google Shape;9092;p78"/>
          <p:cNvGrpSpPr/>
          <p:nvPr/>
        </p:nvGrpSpPr>
        <p:grpSpPr>
          <a:xfrm>
            <a:off x="7885948" y="1716461"/>
            <a:ext cx="420271" cy="320774"/>
            <a:chOff x="-1951475" y="3273100"/>
            <a:chExt cx="291875" cy="222775"/>
          </a:xfrm>
        </p:grpSpPr>
        <p:sp>
          <p:nvSpPr>
            <p:cNvPr id="9093" name="Google Shape;9093;p7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7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7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6" name="Google Shape;9096;p78"/>
          <p:cNvGrpSpPr/>
          <p:nvPr/>
        </p:nvGrpSpPr>
        <p:grpSpPr>
          <a:xfrm>
            <a:off x="7883429" y="2205191"/>
            <a:ext cx="425310" cy="419659"/>
            <a:chOff x="-1951475" y="3597450"/>
            <a:chExt cx="295375" cy="291450"/>
          </a:xfrm>
        </p:grpSpPr>
        <p:sp>
          <p:nvSpPr>
            <p:cNvPr id="9097" name="Google Shape;9097;p7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7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7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78"/>
          <p:cNvGrpSpPr/>
          <p:nvPr/>
        </p:nvGrpSpPr>
        <p:grpSpPr>
          <a:xfrm>
            <a:off x="7885680" y="2756825"/>
            <a:ext cx="444605" cy="419659"/>
            <a:chOff x="-1960150" y="3956600"/>
            <a:chExt cx="308775" cy="291450"/>
          </a:xfrm>
        </p:grpSpPr>
        <p:sp>
          <p:nvSpPr>
            <p:cNvPr id="9102" name="Google Shape;9102;p7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7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4" name="Google Shape;9104;p78"/>
          <p:cNvGrpSpPr/>
          <p:nvPr/>
        </p:nvGrpSpPr>
        <p:grpSpPr>
          <a:xfrm>
            <a:off x="1939718" y="3307636"/>
            <a:ext cx="420775" cy="420775"/>
            <a:chOff x="-804700" y="3226500"/>
            <a:chExt cx="292225" cy="292225"/>
          </a:xfrm>
        </p:grpSpPr>
        <p:sp>
          <p:nvSpPr>
            <p:cNvPr id="9105" name="Google Shape;9105;p7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7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7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78"/>
          <p:cNvGrpSpPr/>
          <p:nvPr/>
        </p:nvGrpSpPr>
        <p:grpSpPr>
          <a:xfrm>
            <a:off x="3019809" y="1688647"/>
            <a:ext cx="420775" cy="420811"/>
            <a:chOff x="-5251625" y="3272950"/>
            <a:chExt cx="292225" cy="292250"/>
          </a:xfrm>
        </p:grpSpPr>
        <p:sp>
          <p:nvSpPr>
            <p:cNvPr id="9113" name="Google Shape;9113;p7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7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6" name="Google Shape;9116;p78"/>
          <p:cNvGrpSpPr/>
          <p:nvPr/>
        </p:nvGrpSpPr>
        <p:grpSpPr>
          <a:xfrm>
            <a:off x="3032265" y="2756270"/>
            <a:ext cx="419659" cy="420775"/>
            <a:chOff x="-5251625" y="3991275"/>
            <a:chExt cx="291450" cy="292225"/>
          </a:xfrm>
        </p:grpSpPr>
        <p:sp>
          <p:nvSpPr>
            <p:cNvPr id="9117" name="Google Shape;9117;p7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7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7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2" name="Google Shape;9122;p78"/>
          <p:cNvGrpSpPr/>
          <p:nvPr/>
        </p:nvGrpSpPr>
        <p:grpSpPr>
          <a:xfrm>
            <a:off x="5772848" y="1689240"/>
            <a:ext cx="319874" cy="419623"/>
            <a:chOff x="-3365275" y="3253275"/>
            <a:chExt cx="222150" cy="291425"/>
          </a:xfrm>
        </p:grpSpPr>
        <p:sp>
          <p:nvSpPr>
            <p:cNvPr id="9123" name="Google Shape;9123;p7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7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78"/>
          <p:cNvGrpSpPr/>
          <p:nvPr/>
        </p:nvGrpSpPr>
        <p:grpSpPr>
          <a:xfrm>
            <a:off x="1933980" y="1689799"/>
            <a:ext cx="420811" cy="418507"/>
            <a:chOff x="-5971525" y="3273750"/>
            <a:chExt cx="292250" cy="290650"/>
          </a:xfrm>
        </p:grpSpPr>
        <p:sp>
          <p:nvSpPr>
            <p:cNvPr id="9126" name="Google Shape;9126;p7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8" name="Google Shape;9128;p78"/>
          <p:cNvGrpSpPr/>
          <p:nvPr/>
        </p:nvGrpSpPr>
        <p:grpSpPr>
          <a:xfrm>
            <a:off x="5746786" y="2204058"/>
            <a:ext cx="371998" cy="421927"/>
            <a:chOff x="-3383375" y="3611625"/>
            <a:chExt cx="258350" cy="293025"/>
          </a:xfrm>
        </p:grpSpPr>
        <p:sp>
          <p:nvSpPr>
            <p:cNvPr id="9129" name="Google Shape;9129;p7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78"/>
          <p:cNvGrpSpPr/>
          <p:nvPr/>
        </p:nvGrpSpPr>
        <p:grpSpPr>
          <a:xfrm>
            <a:off x="5809135" y="2756826"/>
            <a:ext cx="271097" cy="419659"/>
            <a:chOff x="-3347950" y="3971575"/>
            <a:chExt cx="188275" cy="291450"/>
          </a:xfrm>
        </p:grpSpPr>
        <p:sp>
          <p:nvSpPr>
            <p:cNvPr id="9132" name="Google Shape;9132;p7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78"/>
          <p:cNvGrpSpPr/>
          <p:nvPr/>
        </p:nvGrpSpPr>
        <p:grpSpPr>
          <a:xfrm>
            <a:off x="858994" y="3307061"/>
            <a:ext cx="371998" cy="421927"/>
            <a:chOff x="-1575775" y="3238300"/>
            <a:chExt cx="258350" cy="293025"/>
          </a:xfrm>
        </p:grpSpPr>
        <p:sp>
          <p:nvSpPr>
            <p:cNvPr id="9136" name="Google Shape;9136;p7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7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7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78"/>
          <p:cNvGrpSpPr/>
          <p:nvPr/>
        </p:nvGrpSpPr>
        <p:grpSpPr>
          <a:xfrm>
            <a:off x="4153362" y="3318663"/>
            <a:ext cx="421927" cy="399248"/>
            <a:chOff x="-1592325" y="3957400"/>
            <a:chExt cx="293025" cy="277275"/>
          </a:xfrm>
        </p:grpSpPr>
        <p:sp>
          <p:nvSpPr>
            <p:cNvPr id="9142" name="Google Shape;9142;p7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7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6" name="Google Shape;9146;p78"/>
          <p:cNvGrpSpPr/>
          <p:nvPr/>
        </p:nvGrpSpPr>
        <p:grpSpPr>
          <a:xfrm>
            <a:off x="3640232" y="3310744"/>
            <a:ext cx="369730" cy="420775"/>
            <a:chOff x="-778700" y="3612425"/>
            <a:chExt cx="256775" cy="292225"/>
          </a:xfrm>
        </p:grpSpPr>
        <p:sp>
          <p:nvSpPr>
            <p:cNvPr id="9147" name="Google Shape;9147;p7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3" name="Google Shape;9153;p78"/>
          <p:cNvGrpSpPr/>
          <p:nvPr/>
        </p:nvGrpSpPr>
        <p:grpSpPr>
          <a:xfrm>
            <a:off x="6111733" y="3828305"/>
            <a:ext cx="340731" cy="387641"/>
            <a:chOff x="7728464" y="1561258"/>
            <a:chExt cx="349719" cy="397866"/>
          </a:xfrm>
        </p:grpSpPr>
        <p:sp>
          <p:nvSpPr>
            <p:cNvPr id="9154" name="Google Shape;9154;p7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7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6" name="Google Shape;9156;p78"/>
          <p:cNvGrpSpPr/>
          <p:nvPr/>
        </p:nvGrpSpPr>
        <p:grpSpPr>
          <a:xfrm>
            <a:off x="4034702" y="3828305"/>
            <a:ext cx="387681" cy="387641"/>
            <a:chOff x="5611350" y="1561258"/>
            <a:chExt cx="397907" cy="397866"/>
          </a:xfrm>
        </p:grpSpPr>
        <p:sp>
          <p:nvSpPr>
            <p:cNvPr id="9157" name="Google Shape;9157;p7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78"/>
          <p:cNvGrpSpPr/>
          <p:nvPr/>
        </p:nvGrpSpPr>
        <p:grpSpPr>
          <a:xfrm>
            <a:off x="4553987" y="3925571"/>
            <a:ext cx="387610" cy="193109"/>
            <a:chOff x="6140660" y="1661097"/>
            <a:chExt cx="397835" cy="198202"/>
          </a:xfrm>
        </p:grpSpPr>
        <p:sp>
          <p:nvSpPr>
            <p:cNvPr id="9162" name="Google Shape;9162;p7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7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7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7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78"/>
          <p:cNvGrpSpPr/>
          <p:nvPr/>
        </p:nvGrpSpPr>
        <p:grpSpPr>
          <a:xfrm>
            <a:off x="5073202" y="3828305"/>
            <a:ext cx="387681" cy="387641"/>
            <a:chOff x="6669907" y="1561258"/>
            <a:chExt cx="397907" cy="397866"/>
          </a:xfrm>
        </p:grpSpPr>
        <p:sp>
          <p:nvSpPr>
            <p:cNvPr id="9167" name="Google Shape;9167;p7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7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7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78"/>
          <p:cNvGrpSpPr/>
          <p:nvPr/>
        </p:nvGrpSpPr>
        <p:grpSpPr>
          <a:xfrm>
            <a:off x="5592488" y="3828305"/>
            <a:ext cx="387641" cy="387641"/>
            <a:chOff x="7199196" y="1561258"/>
            <a:chExt cx="397866" cy="397866"/>
          </a:xfrm>
        </p:grpSpPr>
        <p:sp>
          <p:nvSpPr>
            <p:cNvPr id="9173" name="Google Shape;9173;p7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7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6" name="Google Shape;9176;p78"/>
          <p:cNvGrpSpPr/>
          <p:nvPr/>
        </p:nvGrpSpPr>
        <p:grpSpPr>
          <a:xfrm>
            <a:off x="1958433" y="3885842"/>
            <a:ext cx="387681" cy="272572"/>
            <a:chOff x="3386036" y="1746339"/>
            <a:chExt cx="397907" cy="279762"/>
          </a:xfrm>
        </p:grpSpPr>
        <p:sp>
          <p:nvSpPr>
            <p:cNvPr id="9177" name="Google Shape;9177;p7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7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78"/>
          <p:cNvGrpSpPr/>
          <p:nvPr/>
        </p:nvGrpSpPr>
        <p:grpSpPr>
          <a:xfrm>
            <a:off x="2483722" y="2756270"/>
            <a:ext cx="424195" cy="420775"/>
            <a:chOff x="-5613150" y="3991275"/>
            <a:chExt cx="294600" cy="292225"/>
          </a:xfrm>
        </p:grpSpPr>
        <p:sp>
          <p:nvSpPr>
            <p:cNvPr id="9180" name="Google Shape;9180;p7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7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7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7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7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7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7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9" name="Google Shape;9189;p78"/>
          <p:cNvGrpSpPr/>
          <p:nvPr/>
        </p:nvGrpSpPr>
        <p:grpSpPr>
          <a:xfrm>
            <a:off x="2996130" y="3828288"/>
            <a:ext cx="387681" cy="387681"/>
            <a:chOff x="4417380" y="1687279"/>
            <a:chExt cx="397907" cy="397907"/>
          </a:xfrm>
        </p:grpSpPr>
        <p:sp>
          <p:nvSpPr>
            <p:cNvPr id="9190" name="Google Shape;9190;p7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7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2" name="Google Shape;9192;p78"/>
          <p:cNvGrpSpPr/>
          <p:nvPr/>
        </p:nvGrpSpPr>
        <p:grpSpPr>
          <a:xfrm>
            <a:off x="7942611" y="3308537"/>
            <a:ext cx="387661" cy="387661"/>
            <a:chOff x="2869999" y="1687279"/>
            <a:chExt cx="397887" cy="397887"/>
          </a:xfrm>
        </p:grpSpPr>
        <p:sp>
          <p:nvSpPr>
            <p:cNvPr id="9193" name="Google Shape;9193;p7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7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78"/>
          <p:cNvGrpSpPr/>
          <p:nvPr/>
        </p:nvGrpSpPr>
        <p:grpSpPr>
          <a:xfrm>
            <a:off x="2477718" y="3828664"/>
            <a:ext cx="386807" cy="386929"/>
            <a:chOff x="3902887" y="1687655"/>
            <a:chExt cx="397010" cy="397135"/>
          </a:xfrm>
        </p:grpSpPr>
        <p:sp>
          <p:nvSpPr>
            <p:cNvPr id="9196" name="Google Shape;9196;p7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78"/>
          <p:cNvGrpSpPr/>
          <p:nvPr/>
        </p:nvGrpSpPr>
        <p:grpSpPr>
          <a:xfrm>
            <a:off x="3515416" y="3828288"/>
            <a:ext cx="387681" cy="387681"/>
            <a:chOff x="4933458" y="1687279"/>
            <a:chExt cx="397907" cy="397907"/>
          </a:xfrm>
        </p:grpSpPr>
        <p:sp>
          <p:nvSpPr>
            <p:cNvPr id="9199" name="Google Shape;9199;p7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78"/>
          <p:cNvGrpSpPr/>
          <p:nvPr/>
        </p:nvGrpSpPr>
        <p:grpSpPr>
          <a:xfrm>
            <a:off x="6348367" y="3308537"/>
            <a:ext cx="387661" cy="387661"/>
            <a:chOff x="1379798" y="1723250"/>
            <a:chExt cx="397887" cy="397887"/>
          </a:xfrm>
        </p:grpSpPr>
        <p:sp>
          <p:nvSpPr>
            <p:cNvPr id="9202" name="Google Shape;9202;p7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78"/>
          <p:cNvGrpSpPr/>
          <p:nvPr/>
        </p:nvGrpSpPr>
        <p:grpSpPr>
          <a:xfrm>
            <a:off x="5286246" y="3308537"/>
            <a:ext cx="387681" cy="387661"/>
            <a:chOff x="266768" y="1721375"/>
            <a:chExt cx="397907" cy="397887"/>
          </a:xfrm>
        </p:grpSpPr>
        <p:sp>
          <p:nvSpPr>
            <p:cNvPr id="9207" name="Google Shape;9207;p7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7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78"/>
          <p:cNvGrpSpPr/>
          <p:nvPr/>
        </p:nvGrpSpPr>
        <p:grpSpPr>
          <a:xfrm>
            <a:off x="5817327" y="3308537"/>
            <a:ext cx="387641" cy="387661"/>
            <a:chOff x="864491" y="1723250"/>
            <a:chExt cx="397866" cy="397887"/>
          </a:xfrm>
        </p:grpSpPr>
        <p:sp>
          <p:nvSpPr>
            <p:cNvPr id="9210" name="Google Shape;9210;p7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7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3" name="Google Shape;9213;p7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4" name="Google Shape;9214;p78"/>
          <p:cNvGrpSpPr/>
          <p:nvPr/>
        </p:nvGrpSpPr>
        <p:grpSpPr>
          <a:xfrm>
            <a:off x="3016407" y="2204348"/>
            <a:ext cx="427578" cy="421351"/>
            <a:chOff x="-5254775" y="3631325"/>
            <a:chExt cx="296950" cy="292625"/>
          </a:xfrm>
        </p:grpSpPr>
        <p:sp>
          <p:nvSpPr>
            <p:cNvPr id="9215" name="Google Shape;9215;p7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7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7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7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2" name="Google Shape;9222;p78"/>
          <p:cNvGrpSpPr/>
          <p:nvPr/>
        </p:nvGrpSpPr>
        <p:grpSpPr>
          <a:xfrm>
            <a:off x="7411672" y="3308924"/>
            <a:ext cx="387539" cy="386888"/>
            <a:chOff x="2408992" y="1722875"/>
            <a:chExt cx="397761" cy="397093"/>
          </a:xfrm>
        </p:grpSpPr>
        <p:sp>
          <p:nvSpPr>
            <p:cNvPr id="9223" name="Google Shape;9223;p7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7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78"/>
          <p:cNvGrpSpPr/>
          <p:nvPr/>
        </p:nvGrpSpPr>
        <p:grpSpPr>
          <a:xfrm>
            <a:off x="2503892" y="3309051"/>
            <a:ext cx="423079" cy="424159"/>
            <a:chOff x="-1591550" y="3597475"/>
            <a:chExt cx="293825" cy="294575"/>
          </a:xfrm>
        </p:grpSpPr>
        <p:sp>
          <p:nvSpPr>
            <p:cNvPr id="9226" name="Google Shape;9226;p7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7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7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3" name="Google Shape;1253;p40"/>
          <p:cNvSpPr txBox="1">
            <a:spLocks noGrp="1"/>
          </p:cNvSpPr>
          <p:nvPr>
            <p:ph type="subTitle" idx="1"/>
          </p:nvPr>
        </p:nvSpPr>
        <p:spPr>
          <a:xfrm flipH="1">
            <a:off x="3074400" y="2414700"/>
            <a:ext cx="3798126" cy="4450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Times New Roman" panose="02020603050405020304" pitchFamily="18" charset="0"/>
                <a:cs typeface="Times New Roman" panose="02020603050405020304" pitchFamily="18" charset="0"/>
              </a:rPr>
              <a:t>Let's dive in analyzing the corona virus with SQL.</a:t>
            </a:r>
          </a:p>
        </p:txBody>
      </p:sp>
      <p:sp>
        <p:nvSpPr>
          <p:cNvPr id="1254" name="Google Shape;1254;p40"/>
          <p:cNvSpPr txBox="1">
            <a:spLocks noGrp="1"/>
          </p:cNvSpPr>
          <p:nvPr>
            <p:ph type="title" idx="2"/>
          </p:nvPr>
        </p:nvSpPr>
        <p:spPr>
          <a:xfrm flipH="1">
            <a:off x="3074400" y="985879"/>
            <a:ext cx="4968000" cy="172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i="1" dirty="0">
                <a:latin typeface="Times New Roman" panose="02020603050405020304" pitchFamily="18" charset="0"/>
                <a:cs typeface="Times New Roman" panose="02020603050405020304" pitchFamily="18" charset="0"/>
              </a:rPr>
              <a:t>DATABASE SETUP AND UESD TOOLS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32"/>
        <p:cNvGrpSpPr/>
        <p:nvPr/>
      </p:nvGrpSpPr>
      <p:grpSpPr>
        <a:xfrm>
          <a:off x="0" y="0"/>
          <a:ext cx="0" cy="0"/>
          <a:chOff x="0" y="0"/>
          <a:chExt cx="0" cy="0"/>
        </a:xfrm>
      </p:grpSpPr>
      <p:pic>
        <p:nvPicPr>
          <p:cNvPr id="9233" name="Google Shape;9233;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265B63-DA88-4BAE-8EA2-EA893B07787F}"/>
              </a:ext>
            </a:extLst>
          </p:cNvPr>
          <p:cNvSpPr>
            <a:spLocks noGrp="1"/>
          </p:cNvSpPr>
          <p:nvPr>
            <p:ph type="body" idx="1"/>
          </p:nvPr>
        </p:nvSpPr>
        <p:spPr>
          <a:xfrm>
            <a:off x="712800" y="961647"/>
            <a:ext cx="7699500" cy="357225"/>
          </a:xfrm>
        </p:spPr>
        <p:txBody>
          <a:bodyPr/>
          <a:lstStyle/>
          <a:p>
            <a:pPr marL="114300" indent="0">
              <a:buNone/>
            </a:pPr>
            <a:r>
              <a:rPr lang="en-US" sz="1400" dirty="0">
                <a:latin typeface="Times New Roman" panose="02020603050405020304" pitchFamily="18" charset="0"/>
                <a:cs typeface="Times New Roman" panose="02020603050405020304" pitchFamily="18" charset="0"/>
              </a:rPr>
              <a:t>The utilized database management system is MySQL Workbench, optimized and tailored for our needs.</a:t>
            </a:r>
          </a:p>
        </p:txBody>
      </p:sp>
      <p:sp>
        <p:nvSpPr>
          <p:cNvPr id="3" name="Title 2">
            <a:extLst>
              <a:ext uri="{FF2B5EF4-FFF2-40B4-BE49-F238E27FC236}">
                <a16:creationId xmlns:a16="http://schemas.microsoft.com/office/drawing/2014/main" id="{93A687AF-067F-463E-945B-1676638AEF2A}"/>
              </a:ext>
            </a:extLst>
          </p:cNvPr>
          <p:cNvSpPr>
            <a:spLocks noGrp="1"/>
          </p:cNvSpPr>
          <p:nvPr>
            <p:ph type="title"/>
          </p:nvPr>
        </p:nvSpPr>
        <p:spPr>
          <a:xfrm>
            <a:off x="712800" y="504150"/>
            <a:ext cx="7699500" cy="572700"/>
          </a:xfrm>
        </p:spPr>
        <p:txBody>
          <a:bodyPr/>
          <a:lstStyle/>
          <a:p>
            <a:pPr algn="ctr"/>
            <a:r>
              <a:rPr lang="en-US" dirty="0">
                <a:latin typeface="Times New Roman" panose="02020603050405020304" pitchFamily="18" charset="0"/>
                <a:cs typeface="Times New Roman" panose="02020603050405020304" pitchFamily="18" charset="0"/>
              </a:rPr>
              <a:t>Database Setup</a:t>
            </a:r>
          </a:p>
        </p:txBody>
      </p:sp>
      <p:sp>
        <p:nvSpPr>
          <p:cNvPr id="4" name="Title 2">
            <a:extLst>
              <a:ext uri="{FF2B5EF4-FFF2-40B4-BE49-F238E27FC236}">
                <a16:creationId xmlns:a16="http://schemas.microsoft.com/office/drawing/2014/main" id="{2DE3617E-879E-404D-A589-BE6A2BB38085}"/>
              </a:ext>
            </a:extLst>
          </p:cNvPr>
          <p:cNvSpPr txBox="1">
            <a:spLocks/>
          </p:cNvSpPr>
          <p:nvPr/>
        </p:nvSpPr>
        <p:spPr>
          <a:xfrm>
            <a:off x="964800" y="1434074"/>
            <a:ext cx="7336800" cy="3361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1pPr>
            <a:lvl2pPr marR="0" lvl="1"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2pPr>
            <a:lvl3pPr marR="0" lvl="2"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3pPr>
            <a:lvl4pPr marR="0" lvl="3"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4pPr>
            <a:lvl5pPr marR="0" lvl="4"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5pPr>
            <a:lvl6pPr marR="0" lvl="5"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6pPr>
            <a:lvl7pPr marR="0" lvl="6"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7pPr>
            <a:lvl8pPr marR="0" lvl="7"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8pPr>
            <a:lvl9pPr marR="0" lvl="8"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9pPr>
          </a:lstStyle>
          <a:p>
            <a:pPr algn="ctr"/>
            <a:endParaRPr 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EC2B7C74-125E-4981-860D-6965EC5B997A}"/>
              </a:ext>
            </a:extLst>
          </p:cNvPr>
          <p:cNvPicPr>
            <a:picLocks noChangeAspect="1"/>
          </p:cNvPicPr>
          <p:nvPr/>
        </p:nvPicPr>
        <p:blipFill>
          <a:blip r:embed="rId2"/>
          <a:stretch>
            <a:fillRect/>
          </a:stretch>
        </p:blipFill>
        <p:spPr>
          <a:xfrm>
            <a:off x="964800" y="1512001"/>
            <a:ext cx="7336800" cy="328319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63663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265B63-DA88-4BAE-8EA2-EA893B07787F}"/>
              </a:ext>
            </a:extLst>
          </p:cNvPr>
          <p:cNvSpPr>
            <a:spLocks noGrp="1"/>
          </p:cNvSpPr>
          <p:nvPr>
            <p:ph type="body" idx="1"/>
          </p:nvPr>
        </p:nvSpPr>
        <p:spPr>
          <a:xfrm>
            <a:off x="712800" y="983247"/>
            <a:ext cx="7699500" cy="357225"/>
          </a:xfrm>
        </p:spPr>
        <p:txBody>
          <a:bodyPr/>
          <a:lstStyle/>
          <a:p>
            <a:pPr marL="114300" indent="0">
              <a:buNone/>
            </a:pPr>
            <a:r>
              <a:rPr lang="en-US" sz="1400" dirty="0">
                <a:latin typeface="Times New Roman" panose="02020603050405020304" pitchFamily="18" charset="0"/>
                <a:cs typeface="Times New Roman" panose="02020603050405020304" pitchFamily="18" charset="0"/>
              </a:rPr>
              <a:t>Manually create the new database by selecting the 'Database' option and naming it 'corona_virus'</a:t>
            </a:r>
          </a:p>
        </p:txBody>
      </p:sp>
      <p:sp>
        <p:nvSpPr>
          <p:cNvPr id="3" name="Title 2">
            <a:extLst>
              <a:ext uri="{FF2B5EF4-FFF2-40B4-BE49-F238E27FC236}">
                <a16:creationId xmlns:a16="http://schemas.microsoft.com/office/drawing/2014/main" id="{93A687AF-067F-463E-945B-1676638AEF2A}"/>
              </a:ext>
            </a:extLst>
          </p:cNvPr>
          <p:cNvSpPr>
            <a:spLocks noGrp="1"/>
          </p:cNvSpPr>
          <p:nvPr>
            <p:ph type="title"/>
          </p:nvPr>
        </p:nvSpPr>
        <p:spPr>
          <a:xfrm>
            <a:off x="712800" y="504150"/>
            <a:ext cx="7699500" cy="572700"/>
          </a:xfrm>
        </p:spPr>
        <p:txBody>
          <a:bodyPr/>
          <a:lstStyle/>
          <a:p>
            <a:pPr algn="ctr"/>
            <a:r>
              <a:rPr lang="en-US" dirty="0">
                <a:latin typeface="Times New Roman" panose="02020603050405020304" pitchFamily="18" charset="0"/>
                <a:cs typeface="Times New Roman" panose="02020603050405020304" pitchFamily="18" charset="0"/>
              </a:rPr>
              <a:t>Database Creation</a:t>
            </a:r>
          </a:p>
        </p:txBody>
      </p:sp>
      <p:sp>
        <p:nvSpPr>
          <p:cNvPr id="4" name="Title 2">
            <a:extLst>
              <a:ext uri="{FF2B5EF4-FFF2-40B4-BE49-F238E27FC236}">
                <a16:creationId xmlns:a16="http://schemas.microsoft.com/office/drawing/2014/main" id="{2DE3617E-879E-404D-A589-BE6A2BB38085}"/>
              </a:ext>
            </a:extLst>
          </p:cNvPr>
          <p:cNvSpPr txBox="1">
            <a:spLocks/>
          </p:cNvSpPr>
          <p:nvPr/>
        </p:nvSpPr>
        <p:spPr>
          <a:xfrm>
            <a:off x="964800" y="1434074"/>
            <a:ext cx="7336800" cy="3361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1pPr>
            <a:lvl2pPr marR="0" lvl="1"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2pPr>
            <a:lvl3pPr marR="0" lvl="2"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3pPr>
            <a:lvl4pPr marR="0" lvl="3"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4pPr>
            <a:lvl5pPr marR="0" lvl="4"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5pPr>
            <a:lvl6pPr marR="0" lvl="5"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6pPr>
            <a:lvl7pPr marR="0" lvl="6"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7pPr>
            <a:lvl8pPr marR="0" lvl="7"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8pPr>
            <a:lvl9pPr marR="0" lvl="8"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9pPr>
          </a:lstStyle>
          <a:p>
            <a:pPr algn="ctr"/>
            <a:endParaRPr 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EC2B7C74-125E-4981-860D-6965EC5B997A}"/>
              </a:ext>
            </a:extLst>
          </p:cNvPr>
          <p:cNvPicPr>
            <a:picLocks noChangeAspect="1"/>
          </p:cNvPicPr>
          <p:nvPr/>
        </p:nvPicPr>
        <p:blipFill>
          <a:blip r:embed="rId2"/>
          <a:srcRect/>
          <a:stretch/>
        </p:blipFill>
        <p:spPr>
          <a:xfrm>
            <a:off x="964800" y="1490400"/>
            <a:ext cx="7336800" cy="336239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34010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265B63-DA88-4BAE-8EA2-EA893B07787F}"/>
              </a:ext>
            </a:extLst>
          </p:cNvPr>
          <p:cNvSpPr>
            <a:spLocks noGrp="1"/>
          </p:cNvSpPr>
          <p:nvPr>
            <p:ph type="body" idx="1"/>
          </p:nvPr>
        </p:nvSpPr>
        <p:spPr>
          <a:xfrm>
            <a:off x="712800" y="983247"/>
            <a:ext cx="7699500" cy="357225"/>
          </a:xfrm>
        </p:spPr>
        <p:txBody>
          <a:bodyPr/>
          <a:lstStyle/>
          <a:p>
            <a:pPr marL="114300" indent="0">
              <a:buNone/>
            </a:pPr>
            <a:r>
              <a:rPr lang="en-US" sz="1400" dirty="0">
                <a:latin typeface="Times New Roman" panose="02020603050405020304" pitchFamily="18" charset="0"/>
                <a:cs typeface="Times New Roman" panose="02020603050405020304" pitchFamily="18" charset="0"/>
              </a:rPr>
              <a:t>By executing the following query, we create a new table named 'corona virus dataset' by defining all the columns provided in the dataset</a:t>
            </a:r>
          </a:p>
        </p:txBody>
      </p:sp>
      <p:sp>
        <p:nvSpPr>
          <p:cNvPr id="3" name="Title 2">
            <a:extLst>
              <a:ext uri="{FF2B5EF4-FFF2-40B4-BE49-F238E27FC236}">
                <a16:creationId xmlns:a16="http://schemas.microsoft.com/office/drawing/2014/main" id="{93A687AF-067F-463E-945B-1676638AEF2A}"/>
              </a:ext>
            </a:extLst>
          </p:cNvPr>
          <p:cNvSpPr>
            <a:spLocks noGrp="1"/>
          </p:cNvSpPr>
          <p:nvPr>
            <p:ph type="title"/>
          </p:nvPr>
        </p:nvSpPr>
        <p:spPr>
          <a:xfrm>
            <a:off x="712800" y="504150"/>
            <a:ext cx="7699500" cy="572700"/>
          </a:xfrm>
        </p:spPr>
        <p:txBody>
          <a:bodyPr/>
          <a:lstStyle/>
          <a:p>
            <a:pPr algn="ctr"/>
            <a:r>
              <a:rPr lang="en-US" dirty="0">
                <a:latin typeface="Times New Roman" panose="02020603050405020304" pitchFamily="18" charset="0"/>
                <a:cs typeface="Times New Roman" panose="02020603050405020304" pitchFamily="18" charset="0"/>
              </a:rPr>
              <a:t>Creating New Table</a:t>
            </a:r>
          </a:p>
        </p:txBody>
      </p:sp>
      <p:sp>
        <p:nvSpPr>
          <p:cNvPr id="4" name="Title 2">
            <a:extLst>
              <a:ext uri="{FF2B5EF4-FFF2-40B4-BE49-F238E27FC236}">
                <a16:creationId xmlns:a16="http://schemas.microsoft.com/office/drawing/2014/main" id="{2DE3617E-879E-404D-A589-BE6A2BB38085}"/>
              </a:ext>
            </a:extLst>
          </p:cNvPr>
          <p:cNvSpPr txBox="1">
            <a:spLocks/>
          </p:cNvSpPr>
          <p:nvPr/>
        </p:nvSpPr>
        <p:spPr>
          <a:xfrm>
            <a:off x="964800" y="1434074"/>
            <a:ext cx="7336800" cy="3361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1pPr>
            <a:lvl2pPr marR="0" lvl="1"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2pPr>
            <a:lvl3pPr marR="0" lvl="2"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3pPr>
            <a:lvl4pPr marR="0" lvl="3"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4pPr>
            <a:lvl5pPr marR="0" lvl="4"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5pPr>
            <a:lvl6pPr marR="0" lvl="5"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6pPr>
            <a:lvl7pPr marR="0" lvl="6"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7pPr>
            <a:lvl8pPr marR="0" lvl="7"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8pPr>
            <a:lvl9pPr marR="0" lvl="8"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9pPr>
          </a:lstStyle>
          <a:p>
            <a:pPr algn="ctr"/>
            <a:endParaRPr 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EC2B7C74-125E-4981-860D-6965EC5B997A}"/>
              </a:ext>
            </a:extLst>
          </p:cNvPr>
          <p:cNvPicPr>
            <a:picLocks noChangeAspect="1"/>
          </p:cNvPicPr>
          <p:nvPr/>
        </p:nvPicPr>
        <p:blipFill>
          <a:blip r:embed="rId2"/>
          <a:srcRect/>
          <a:stretch/>
        </p:blipFill>
        <p:spPr>
          <a:xfrm>
            <a:off x="964800" y="1739851"/>
            <a:ext cx="7336800" cy="314895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265432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265B63-DA88-4BAE-8EA2-EA893B07787F}"/>
              </a:ext>
            </a:extLst>
          </p:cNvPr>
          <p:cNvSpPr>
            <a:spLocks noGrp="1"/>
          </p:cNvSpPr>
          <p:nvPr>
            <p:ph type="body" idx="1"/>
          </p:nvPr>
        </p:nvSpPr>
        <p:spPr>
          <a:xfrm>
            <a:off x="712800" y="983247"/>
            <a:ext cx="7699500" cy="357225"/>
          </a:xfrm>
        </p:spPr>
        <p:txBody>
          <a:bodyPr/>
          <a:lstStyle/>
          <a:p>
            <a:pPr marL="114300" indent="0">
              <a:buNone/>
            </a:pPr>
            <a:r>
              <a:rPr lang="en-US" sz="1400" dirty="0">
                <a:latin typeface="Times New Roman" panose="02020603050405020304" pitchFamily="18" charset="0"/>
                <a:cs typeface="Times New Roman" panose="02020603050405020304" pitchFamily="18" charset="0"/>
              </a:rPr>
              <a:t>By executing the following SQL query, we import data from the CSV file 'Corona_Dataset.csv' into the table 'corona_virus_dataset' in the MySQL database</a:t>
            </a:r>
          </a:p>
        </p:txBody>
      </p:sp>
      <p:sp>
        <p:nvSpPr>
          <p:cNvPr id="3" name="Title 2">
            <a:extLst>
              <a:ext uri="{FF2B5EF4-FFF2-40B4-BE49-F238E27FC236}">
                <a16:creationId xmlns:a16="http://schemas.microsoft.com/office/drawing/2014/main" id="{93A687AF-067F-463E-945B-1676638AEF2A}"/>
              </a:ext>
            </a:extLst>
          </p:cNvPr>
          <p:cNvSpPr>
            <a:spLocks noGrp="1"/>
          </p:cNvSpPr>
          <p:nvPr>
            <p:ph type="title"/>
          </p:nvPr>
        </p:nvSpPr>
        <p:spPr>
          <a:xfrm>
            <a:off x="712800" y="504150"/>
            <a:ext cx="7699500" cy="572700"/>
          </a:xfrm>
        </p:spPr>
        <p:txBody>
          <a:bodyPr/>
          <a:lstStyle/>
          <a:p>
            <a:pPr algn="ctr"/>
            <a:r>
              <a:rPr lang="en-US" dirty="0">
                <a:latin typeface="Times New Roman" panose="02020603050405020304" pitchFamily="18" charset="0"/>
                <a:cs typeface="Times New Roman" panose="02020603050405020304" pitchFamily="18" charset="0"/>
              </a:rPr>
              <a:t>Importing Dataset</a:t>
            </a:r>
          </a:p>
        </p:txBody>
      </p:sp>
      <p:sp>
        <p:nvSpPr>
          <p:cNvPr id="4" name="Title 2">
            <a:extLst>
              <a:ext uri="{FF2B5EF4-FFF2-40B4-BE49-F238E27FC236}">
                <a16:creationId xmlns:a16="http://schemas.microsoft.com/office/drawing/2014/main" id="{2DE3617E-879E-404D-A589-BE6A2BB38085}"/>
              </a:ext>
            </a:extLst>
          </p:cNvPr>
          <p:cNvSpPr txBox="1">
            <a:spLocks/>
          </p:cNvSpPr>
          <p:nvPr/>
        </p:nvSpPr>
        <p:spPr>
          <a:xfrm>
            <a:off x="964800" y="1434074"/>
            <a:ext cx="7336800" cy="3361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1pPr>
            <a:lvl2pPr marR="0" lvl="1"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2pPr>
            <a:lvl3pPr marR="0" lvl="2"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3pPr>
            <a:lvl4pPr marR="0" lvl="3"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4pPr>
            <a:lvl5pPr marR="0" lvl="4"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5pPr>
            <a:lvl6pPr marR="0" lvl="5"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6pPr>
            <a:lvl7pPr marR="0" lvl="6"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7pPr>
            <a:lvl8pPr marR="0" lvl="7"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8pPr>
            <a:lvl9pPr marR="0" lvl="8" algn="l" rtl="0">
              <a:lnSpc>
                <a:spcPct val="100000"/>
              </a:lnSpc>
              <a:spcBef>
                <a:spcPts val="0"/>
              </a:spcBef>
              <a:spcAft>
                <a:spcPts val="0"/>
              </a:spcAft>
              <a:buClr>
                <a:schemeClr val="dk1"/>
              </a:buClr>
              <a:buSzPts val="2800"/>
              <a:buFont typeface="Asap"/>
              <a:buNone/>
              <a:defRPr sz="2800" b="1" i="0" u="none" strike="noStrike" cap="none">
                <a:solidFill>
                  <a:schemeClr val="dk1"/>
                </a:solidFill>
                <a:latin typeface="Asap"/>
                <a:ea typeface="Asap"/>
                <a:cs typeface="Asap"/>
                <a:sym typeface="Asap"/>
              </a:defRPr>
            </a:lvl9pPr>
          </a:lstStyle>
          <a:p>
            <a:pPr algn="ctr"/>
            <a:endParaRPr 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EC2B7C74-125E-4981-860D-6965EC5B997A}"/>
              </a:ext>
            </a:extLst>
          </p:cNvPr>
          <p:cNvPicPr>
            <a:picLocks noChangeAspect="1"/>
          </p:cNvPicPr>
          <p:nvPr/>
        </p:nvPicPr>
        <p:blipFill>
          <a:blip r:embed="rId2"/>
          <a:srcRect/>
          <a:stretch/>
        </p:blipFill>
        <p:spPr>
          <a:xfrm>
            <a:off x="964800" y="1742399"/>
            <a:ext cx="7336800" cy="314640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664637124"/>
      </p:ext>
    </p:extLst>
  </p:cSld>
  <p:clrMapOvr>
    <a:masterClrMapping/>
  </p:clrMapOvr>
</p:sld>
</file>

<file path=ppt/theme/theme1.xml><?xml version="1.0" encoding="utf-8"?>
<a:theme xmlns:a="http://schemas.openxmlformats.org/drawingml/2006/main" name="COVID-19 Waste Awareness by Slidesgo">
  <a:themeElements>
    <a:clrScheme name="Simple Light">
      <a:dk1>
        <a:srgbClr val="1B5D93"/>
      </a:dk1>
      <a:lt1>
        <a:srgbClr val="FFFFFF"/>
      </a:lt1>
      <a:dk2>
        <a:srgbClr val="78B3F9"/>
      </a:dk2>
      <a:lt2>
        <a:srgbClr val="5194D6"/>
      </a:lt2>
      <a:accent1>
        <a:srgbClr val="0E3759"/>
      </a:accent1>
      <a:accent2>
        <a:srgbClr val="B4D5FC"/>
      </a:accent2>
      <a:accent3>
        <a:srgbClr val="FFFFFF"/>
      </a:accent3>
      <a:accent4>
        <a:srgbClr val="78B3F9"/>
      </a:accent4>
      <a:accent5>
        <a:srgbClr val="0E3759"/>
      </a:accent5>
      <a:accent6>
        <a:srgbClr val="1B5D93"/>
      </a:accent6>
      <a:hlink>
        <a:srgbClr val="5194D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629</TotalTime>
  <Words>1931</Words>
  <Application>Microsoft Office PowerPoint</Application>
  <PresentationFormat>On-screen Show (16:9)</PresentationFormat>
  <Paragraphs>235</Paragraphs>
  <Slides>50</Slides>
  <Notes>45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50</vt:i4>
      </vt:variant>
    </vt:vector>
  </HeadingPairs>
  <TitlesOfParts>
    <vt:vector size="62" baseType="lpstr">
      <vt:lpstr>Signika</vt:lpstr>
      <vt:lpstr>Proxima Nova Semibold</vt:lpstr>
      <vt:lpstr>Amatic SC</vt:lpstr>
      <vt:lpstr>Wingdings</vt:lpstr>
      <vt:lpstr>Calibri</vt:lpstr>
      <vt:lpstr>Asap</vt:lpstr>
      <vt:lpstr>Arial</vt:lpstr>
      <vt:lpstr>Roboto Medium</vt:lpstr>
      <vt:lpstr>Proxima Nova</vt:lpstr>
      <vt:lpstr>Times New Roman</vt:lpstr>
      <vt:lpstr>COVID-19 Waste Awareness by Slidesgo</vt:lpstr>
      <vt:lpstr>Slidesgo Final Pages</vt:lpstr>
      <vt:lpstr>CORONA VIRUS ANALYSIS WITH SQL</vt:lpstr>
      <vt:lpstr>Project Overviwe</vt:lpstr>
      <vt:lpstr>Project Objective</vt:lpstr>
      <vt:lpstr>Dataset Description</vt:lpstr>
      <vt:lpstr>DATABASE SETUP AND UESD TOOLS</vt:lpstr>
      <vt:lpstr>Database Setup</vt:lpstr>
      <vt:lpstr>Database Creation</vt:lpstr>
      <vt:lpstr>Creating New Table</vt:lpstr>
      <vt:lpstr>Importing Dataset</vt:lpstr>
      <vt:lpstr>Dataset Uploaded</vt:lpstr>
      <vt:lpstr>PowerPoint Presentation</vt:lpstr>
      <vt:lpstr>Corona Virus Analysis</vt:lpstr>
      <vt:lpstr>Question 1 </vt:lpstr>
      <vt:lpstr>Question 2 </vt:lpstr>
      <vt:lpstr>Question 3 </vt:lpstr>
      <vt:lpstr>Question 4 </vt:lpstr>
      <vt:lpstr>Question 5 </vt:lpstr>
      <vt:lpstr>Question 6 </vt:lpstr>
      <vt:lpstr>Question 7  </vt:lpstr>
      <vt:lpstr>Question 8  </vt:lpstr>
      <vt:lpstr>Question 9  </vt:lpstr>
      <vt:lpstr>Question 10  </vt:lpstr>
      <vt:lpstr>Question 11  </vt:lpstr>
      <vt:lpstr>Question 12  </vt:lpstr>
      <vt:lpstr>Question 13  </vt:lpstr>
      <vt:lpstr>Question 14  </vt:lpstr>
      <vt:lpstr>Question 15  </vt:lpstr>
      <vt:lpstr>Question 16  </vt:lpstr>
      <vt:lpstr>Thanks!</vt:lpstr>
      <vt:lpstr>Alternative Resources</vt:lpstr>
      <vt:lpstr>Alternative Resources</vt:lpstr>
      <vt:lpstr>Resources</vt:lpstr>
      <vt:lpstr>Instructions for use (free users)</vt:lpstr>
      <vt:lpstr>Instructions for use (premium users)</vt:lpstr>
      <vt:lpstr>Fonts &amp; colors used</vt:lpstr>
      <vt:lpstr>PowerPoint Presentation</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CORONA VIRUS ANALYSIS WITH SQL</dc:title>
  <cp:lastModifiedBy>Shahid Ali</cp:lastModifiedBy>
  <cp:revision>51</cp:revision>
  <dcterms:modified xsi:type="dcterms:W3CDTF">2024-05-06T19:09:40Z</dcterms:modified>
</cp:coreProperties>
</file>